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7" r:id="rId4"/>
    <p:sldId id="290" r:id="rId5"/>
    <p:sldId id="271" r:id="rId6"/>
    <p:sldId id="292" r:id="rId7"/>
    <p:sldId id="277" r:id="rId8"/>
    <p:sldId id="291" r:id="rId9"/>
    <p:sldId id="260" r:id="rId10"/>
    <p:sldId id="286" r:id="rId11"/>
    <p:sldId id="263" r:id="rId12"/>
    <p:sldId id="288" r:id="rId13"/>
    <p:sldId id="257" r:id="rId14"/>
    <p:sldId id="261" r:id="rId15"/>
    <p:sldId id="262" r:id="rId16"/>
    <p:sldId id="270" r:id="rId17"/>
    <p:sldId id="259" r:id="rId18"/>
    <p:sldId id="264" r:id="rId19"/>
    <p:sldId id="269" r:id="rId20"/>
    <p:sldId id="272" r:id="rId21"/>
    <p:sldId id="274" r:id="rId22"/>
    <p:sldId id="275" r:id="rId23"/>
    <p:sldId id="276" r:id="rId24"/>
    <p:sldId id="278" r:id="rId25"/>
    <p:sldId id="279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E705-E970-40CE-A5BB-C96B8051175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25B6-CC01-4BA4-9E16-257FD2AF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43693"/>
            <a:ext cx="10889323" cy="4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4" y="439918"/>
            <a:ext cx="11645680" cy="41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7" y="882695"/>
            <a:ext cx="10718740" cy="2840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17" y="3316060"/>
            <a:ext cx="2524397" cy="25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04" y="817358"/>
            <a:ext cx="10758571" cy="2683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1" y="3313747"/>
            <a:ext cx="3001327" cy="306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872051" y="2073760"/>
            <a:ext cx="2807925" cy="2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067" y="1056842"/>
            <a:ext cx="9668591" cy="24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38" y="956287"/>
            <a:ext cx="11223260" cy="2805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3579768"/>
            <a:ext cx="2193744" cy="23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31" y="960913"/>
            <a:ext cx="11654176" cy="3885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847" y="768250"/>
            <a:ext cx="2438887" cy="256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31" y="4686558"/>
            <a:ext cx="1885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09" y="846750"/>
            <a:ext cx="11036393" cy="37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39002"/>
            <a:ext cx="10560426" cy="32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74" y="531879"/>
            <a:ext cx="11152680" cy="3347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78" y="493927"/>
            <a:ext cx="2438887" cy="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5" y="774245"/>
            <a:ext cx="10926229" cy="3209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26" y="512308"/>
            <a:ext cx="2167618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1" y="3572011"/>
            <a:ext cx="1809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59" y="963091"/>
            <a:ext cx="9506575" cy="3047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09" y="963091"/>
            <a:ext cx="2438887" cy="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0" y="875347"/>
            <a:ext cx="11107399" cy="35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55" y="579505"/>
            <a:ext cx="11647625" cy="30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29" y="963226"/>
            <a:ext cx="10826552" cy="3125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460" y="3678282"/>
            <a:ext cx="2260190" cy="23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58" y="667407"/>
            <a:ext cx="11490421" cy="2820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2" y="3244895"/>
            <a:ext cx="3744551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5" y="632868"/>
            <a:ext cx="11278977" cy="3142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60" y="380455"/>
            <a:ext cx="22860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49" y="3775166"/>
            <a:ext cx="10372123" cy="8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03" y="608080"/>
            <a:ext cx="11504682" cy="2801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097" y="529703"/>
            <a:ext cx="2579914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53" y="339635"/>
            <a:ext cx="11570625" cy="3017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3" y="2595154"/>
            <a:ext cx="2971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89" y="608217"/>
            <a:ext cx="10462423" cy="2879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12" y="3487783"/>
            <a:ext cx="2472146" cy="26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 rot="20752208">
            <a:off x="2560321" y="2090058"/>
            <a:ext cx="4911634" cy="1867989"/>
          </a:xfrm>
          <a:prstGeom prst="snip2DiagRect">
            <a:avLst/>
          </a:prstGeom>
          <a:solidFill>
            <a:schemeClr val="accent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3600" dirty="0" smtClean="0"/>
              <a:t>Thanks for watching……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18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5" y="711766"/>
            <a:ext cx="11502407" cy="2658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39" y="3225844"/>
            <a:ext cx="2742792" cy="29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4" y="622095"/>
            <a:ext cx="10886611" cy="2996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78" y="493927"/>
            <a:ext cx="2438887" cy="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32" y="604270"/>
            <a:ext cx="11344660" cy="42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82" y="968942"/>
            <a:ext cx="11231884" cy="37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51" y="372812"/>
            <a:ext cx="10822043" cy="3167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9" y="-52253"/>
            <a:ext cx="24479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1" y="2844708"/>
            <a:ext cx="2687819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53" y="695711"/>
            <a:ext cx="11765683" cy="331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3" y="3610247"/>
            <a:ext cx="242642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13" y="887163"/>
            <a:ext cx="9466858" cy="2822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700" y="1149393"/>
            <a:ext cx="2037944" cy="2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2022-10-17T17:03:40Z</dcterms:created>
  <dcterms:modified xsi:type="dcterms:W3CDTF">2022-10-17T17:50:26Z</dcterms:modified>
</cp:coreProperties>
</file>