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902825"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119">
          <p15:clr>
            <a:srgbClr val="A4A3A4"/>
          </p15:clr>
        </p15:guide>
        <p15:guide id="2" orient="horz" pos="2183">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ijWk1R1j0MmZL2RmwziC8sJbcP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4A7D95B-AD57-4823-A2C3-CC8BEB3341E9}">
  <a:tblStyle styleId="{44A7D95B-AD57-4823-A2C3-CC8BEB3341E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1435" y="62"/>
      </p:cViewPr>
      <p:guideLst>
        <p:guide pos="3119"/>
        <p:guide orient="horz" pos="218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a:spLocks noGrp="1" noRot="1" noChangeAspect="1"/>
          </p:cNvSpPr>
          <p:nvPr>
            <p:ph type="sldImg" idx="3"/>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Malgun Gothic"/>
                <a:ea typeface="Malgun Gothic"/>
                <a:cs typeface="Malgun Gothic"/>
                <a:sym typeface="Malgun Gothic"/>
              </a:rPr>
              <a:t>‹#›</a:t>
            </a:fld>
            <a:endParaRPr sz="1200" b="0" i="0" u="none" strike="noStrike" cap="none">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 name="Google Shape;54;p1: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75711b6486_0_70: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75711b6486_0_7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g375711b6486_0_7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75711b6486_0_80: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75711b6486_0_8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100" b="1">
                <a:latin typeface="Arial"/>
                <a:ea typeface="Arial"/>
                <a:cs typeface="Arial"/>
                <a:sym typeface="Arial"/>
              </a:rPr>
              <a:t>Hedef 2: Açlığa Son:</a:t>
            </a:r>
            <a:r>
              <a:rPr lang="en-US" sz="1100">
                <a:latin typeface="Arial"/>
                <a:ea typeface="Arial"/>
                <a:cs typeface="Arial"/>
                <a:sym typeface="Arial"/>
              </a:rPr>
              <a:t> Akıllı sulama ve bitki bakımı tavsiyeleriyle tarımsal verimliliği artırır. Bu, daha fazla ve daha kaliteli ürün elde edilmesine yardımcı olarak gıda güvenliğini destekler.</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100" b="1">
                <a:latin typeface="Arial"/>
                <a:ea typeface="Arial"/>
                <a:cs typeface="Arial"/>
                <a:sym typeface="Arial"/>
              </a:rPr>
              <a:t>Hedef 6: Temiz Su ve Sanitasyon:</a:t>
            </a:r>
            <a:r>
              <a:rPr lang="en-US" sz="1100">
                <a:latin typeface="Arial"/>
                <a:ea typeface="Arial"/>
                <a:cs typeface="Arial"/>
                <a:sym typeface="Arial"/>
              </a:rPr>
              <a:t> Projenin ana amacı, su israfını önlemektir. Sadece ihtiyaç duyulan kadar su kullanılmasını sağlayarak, en değerli doğal kaynaklarımızdan birinin sürdürülebilir yönetimine doğrudan hizmet eder.</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100" b="1">
                <a:latin typeface="Arial"/>
                <a:ea typeface="Arial"/>
                <a:cs typeface="Arial"/>
                <a:sym typeface="Arial"/>
              </a:rPr>
              <a:t>Hedef 12: Sorumlu Üretim ve Tüketim:</a:t>
            </a:r>
            <a:r>
              <a:rPr lang="en-US" sz="1100">
                <a:latin typeface="Arial"/>
                <a:ea typeface="Arial"/>
                <a:cs typeface="Arial"/>
                <a:sym typeface="Arial"/>
              </a:rPr>
              <a:t> Doğal kaynakların (su ve toprak) verimli kullanılmasını teşvik eder. Bu, daha az kaynakla daha çok üretim yapılmasını sağlayarak sorumlu üretim kalıplarını destekler.</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100" b="1">
                <a:latin typeface="Arial"/>
                <a:ea typeface="Arial"/>
                <a:cs typeface="Arial"/>
                <a:sym typeface="Arial"/>
              </a:rPr>
              <a:t>Hedef 13: İklim Eylemi:</a:t>
            </a:r>
            <a:r>
              <a:rPr lang="en-US" sz="1100">
                <a:latin typeface="Arial"/>
                <a:ea typeface="Arial"/>
                <a:cs typeface="Arial"/>
                <a:sym typeface="Arial"/>
              </a:rPr>
              <a:t> Verimli su kullanımı, su pompalamak için gereken enerji miktarını azaltır ve bu da karbon emisyonlarını düşürebilir. Ayrıca, toprağın sağlığını korumaya yönelik tavsiyeler, iklim değişikliğiyle mücadeleye yardımcı olur.</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100" b="1">
                <a:latin typeface="Arial"/>
                <a:ea typeface="Arial"/>
                <a:cs typeface="Arial"/>
                <a:sym typeface="Arial"/>
              </a:rPr>
              <a:t>Hedef 15: Karasal Yaşam:</a:t>
            </a:r>
            <a:r>
              <a:rPr lang="en-US" sz="1100">
                <a:latin typeface="Arial"/>
                <a:ea typeface="Arial"/>
                <a:cs typeface="Arial"/>
                <a:sym typeface="Arial"/>
              </a:rPr>
              <a:t> Aşırı sulamanın neden olduğu toprak erozyonunu ve kalitesinin bozulmasını önleyerek karasal ekosistemlerin korunmasına katkıda bulunur.</a:t>
            </a:r>
            <a:endParaRPr sz="1100">
              <a:latin typeface="Arial"/>
              <a:ea typeface="Arial"/>
              <a:cs typeface="Arial"/>
              <a:sym typeface="Arial"/>
            </a:endParaRPr>
          </a:p>
          <a:p>
            <a:pPr marL="0" lvl="0" indent="0" algn="l" rtl="0">
              <a:spcBef>
                <a:spcPts val="0"/>
              </a:spcBef>
              <a:spcAft>
                <a:spcPts val="0"/>
              </a:spcAft>
              <a:buNone/>
            </a:pPr>
            <a:endParaRPr/>
          </a:p>
        </p:txBody>
      </p:sp>
      <p:sp>
        <p:nvSpPr>
          <p:cNvPr id="155" name="Google Shape;155;g375711b6486_0_8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75711b6486_0_50: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375711b6486_0_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375711b6486_0_5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75883e87ef_3_5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75883e87ef_3_5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g375883e87ef_3_5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75883e87ef_3_6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75883e87ef_3_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g375883e87ef_3_6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75883e87ef_3_96: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375883e87ef_3_9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None/>
            </a:pPr>
            <a:r>
              <a:rPr lang="en-US" sz="1100">
                <a:latin typeface="Arial"/>
                <a:ea typeface="Arial"/>
                <a:cs typeface="Arial"/>
                <a:sym typeface="Arial"/>
              </a:rPr>
              <a:t>Projemiz 'bir bitkinin günlük su ihtiyacını ne kadar hassas tahmin edebiliriz?' sorusuna cevap arıyor. Bunun için geliştirdiğimiz algoritma, keyfi tahminler yerine, bilimsel bir temele dayanıyor."</a:t>
            </a:r>
            <a:endParaRPr sz="1100">
              <a:latin typeface="Arial"/>
              <a:ea typeface="Arial"/>
              <a:cs typeface="Arial"/>
              <a:sym typeface="Arial"/>
            </a:endParaRPr>
          </a:p>
          <a:p>
            <a:pPr marL="0" lvl="0" indent="0" algn="l" rtl="0">
              <a:lnSpc>
                <a:spcPct val="115000"/>
              </a:lnSpc>
              <a:spcBef>
                <a:spcPts val="1200"/>
              </a:spcBef>
              <a:spcAft>
                <a:spcPts val="0"/>
              </a:spcAft>
              <a:buNone/>
            </a:pPr>
            <a:r>
              <a:rPr lang="en-US" sz="1100">
                <a:latin typeface="Arial"/>
                <a:ea typeface="Arial"/>
                <a:cs typeface="Arial"/>
                <a:sym typeface="Arial"/>
              </a:rPr>
              <a:t>"Temel aldığımız kaynak, Birleşmiş Milletler Gıda ve Tarım Örgütü'nün (FAO) yayınladığı </a:t>
            </a:r>
            <a:r>
              <a:rPr lang="en-US" sz="1100" b="1">
                <a:latin typeface="Arial"/>
                <a:ea typeface="Arial"/>
                <a:cs typeface="Arial"/>
                <a:sym typeface="Arial"/>
              </a:rPr>
              <a:t>FAO-56 rehberidir</a:t>
            </a:r>
            <a:r>
              <a:rPr lang="en-US" sz="1100">
                <a:latin typeface="Arial"/>
                <a:ea typeface="Arial"/>
                <a:cs typeface="Arial"/>
                <a:sym typeface="Arial"/>
              </a:rPr>
              <a:t>. Bu rehber, alanında küresel bir </a:t>
            </a:r>
            <a:r>
              <a:rPr lang="en-US" sz="1100" b="1">
                <a:latin typeface="Arial"/>
                <a:ea typeface="Arial"/>
                <a:cs typeface="Arial"/>
                <a:sym typeface="Arial"/>
              </a:rPr>
              <a:t>altın standarttır</a:t>
            </a:r>
            <a:r>
              <a:rPr lang="en-US" sz="1100">
                <a:latin typeface="Arial"/>
                <a:ea typeface="Arial"/>
                <a:cs typeface="Arial"/>
                <a:sym typeface="Arial"/>
              </a:rPr>
              <a:t>.</a:t>
            </a:r>
            <a:endParaRPr sz="1100">
              <a:latin typeface="Arial"/>
              <a:ea typeface="Arial"/>
              <a:cs typeface="Arial"/>
              <a:sym typeface="Arial"/>
            </a:endParaRPr>
          </a:p>
          <a:p>
            <a:pPr marL="0" lvl="0" indent="0" algn="l" rtl="0">
              <a:lnSpc>
                <a:spcPct val="115000"/>
              </a:lnSpc>
              <a:spcBef>
                <a:spcPts val="1200"/>
              </a:spcBef>
              <a:spcAft>
                <a:spcPts val="0"/>
              </a:spcAft>
              <a:buNone/>
            </a:pPr>
            <a:r>
              <a:rPr lang="en-US" sz="1100">
                <a:latin typeface="Arial"/>
                <a:ea typeface="Arial"/>
                <a:cs typeface="Arial"/>
                <a:sym typeface="Arial"/>
              </a:rPr>
              <a:t>Dünyanın önde gelen tarım ve su mühendisliği uzmanları tarafından, fiziksel prensiplere dayalı ve evrensel olarak kabul görmüş </a:t>
            </a:r>
            <a:r>
              <a:rPr lang="en-US" sz="1100" b="1">
                <a:latin typeface="Arial"/>
                <a:ea typeface="Arial"/>
                <a:cs typeface="Arial"/>
                <a:sym typeface="Arial"/>
              </a:rPr>
              <a:t>Penman-Monteith denklemi</a:t>
            </a:r>
            <a:r>
              <a:rPr lang="en-US" sz="1100">
                <a:latin typeface="Arial"/>
                <a:ea typeface="Arial"/>
                <a:cs typeface="Arial"/>
                <a:sym typeface="Arial"/>
              </a:rPr>
              <a:t> kullanılarak hazırlanmıştır.</a:t>
            </a:r>
            <a:endParaRPr sz="1100">
              <a:latin typeface="Arial"/>
              <a:ea typeface="Arial"/>
              <a:cs typeface="Arial"/>
              <a:sym typeface="Arial"/>
            </a:endParaRPr>
          </a:p>
          <a:p>
            <a:pPr marL="0" lvl="0" indent="0" algn="l" rtl="0">
              <a:lnSpc>
                <a:spcPct val="115000"/>
              </a:lnSpc>
              <a:spcBef>
                <a:spcPts val="1200"/>
              </a:spcBef>
              <a:spcAft>
                <a:spcPts val="0"/>
              </a:spcAft>
              <a:buNone/>
            </a:pPr>
            <a:r>
              <a:rPr lang="en-US" sz="1100">
                <a:latin typeface="Arial"/>
                <a:ea typeface="Arial"/>
                <a:cs typeface="Arial"/>
                <a:sym typeface="Arial"/>
              </a:rPr>
              <a:t>Bu yöntem, 1990'larda eski ve daha az hassas metotların yerini alarak günümüzün en güvenilir ve </a:t>
            </a:r>
            <a:r>
              <a:rPr lang="en-US" sz="1100" b="1">
                <a:latin typeface="Arial"/>
                <a:ea typeface="Arial"/>
                <a:cs typeface="Arial"/>
                <a:sym typeface="Arial"/>
              </a:rPr>
              <a:t>güncel uluslararası standardı</a:t>
            </a:r>
            <a:r>
              <a:rPr lang="en-US" sz="1100">
                <a:latin typeface="Arial"/>
                <a:ea typeface="Arial"/>
                <a:cs typeface="Arial"/>
                <a:sym typeface="Arial"/>
              </a:rPr>
              <a:t> haline gelmiştir."</a:t>
            </a:r>
            <a:endParaRPr sz="1100">
              <a:latin typeface="Arial"/>
              <a:ea typeface="Arial"/>
              <a:cs typeface="Arial"/>
              <a:sym typeface="Arial"/>
            </a:endParaRPr>
          </a:p>
          <a:p>
            <a:pPr marL="0" lvl="0" indent="0" algn="l" rtl="0">
              <a:lnSpc>
                <a:spcPct val="115000"/>
              </a:lnSpc>
              <a:spcBef>
                <a:spcPts val="1200"/>
              </a:spcBef>
              <a:spcAft>
                <a:spcPts val="0"/>
              </a:spcAft>
              <a:buNone/>
            </a:pPr>
            <a:r>
              <a:rPr lang="en-US" sz="1100">
                <a:latin typeface="Arial"/>
                <a:ea typeface="Arial"/>
                <a:cs typeface="Arial"/>
                <a:sym typeface="Arial"/>
              </a:rPr>
              <a:t> </a:t>
            </a:r>
            <a:endParaRPr sz="1100">
              <a:latin typeface="Arial"/>
              <a:ea typeface="Arial"/>
              <a:cs typeface="Arial"/>
              <a:sym typeface="Arial"/>
            </a:endParaRPr>
          </a:p>
          <a:p>
            <a:pPr marL="0" lvl="0" indent="0" algn="l" rtl="0">
              <a:lnSpc>
                <a:spcPct val="115000"/>
              </a:lnSpc>
              <a:spcBef>
                <a:spcPts val="1200"/>
              </a:spcBef>
              <a:spcAft>
                <a:spcPts val="0"/>
              </a:spcAft>
              <a:buNone/>
            </a:pPr>
            <a:r>
              <a:rPr lang="en-US" sz="1100">
                <a:latin typeface="Arial"/>
                <a:ea typeface="Arial"/>
                <a:cs typeface="Arial"/>
                <a:sym typeface="Arial"/>
              </a:rPr>
              <a:t>Aslında projemiz basit bir soruya bilimsel bir cevap veriyor: 'Bir bitki tam olarak ne kadar su ister?'</a:t>
            </a:r>
            <a:endParaRPr sz="1100">
              <a:latin typeface="Arial"/>
              <a:ea typeface="Arial"/>
              <a:cs typeface="Arial"/>
              <a:sym typeface="Arial"/>
            </a:endParaRPr>
          </a:p>
          <a:p>
            <a:pPr marL="0" lvl="0" indent="0" algn="l" rtl="0">
              <a:lnSpc>
                <a:spcPct val="115000"/>
              </a:lnSpc>
              <a:spcBef>
                <a:spcPts val="1200"/>
              </a:spcBef>
              <a:spcAft>
                <a:spcPts val="0"/>
              </a:spcAft>
              <a:buNone/>
            </a:pPr>
            <a:r>
              <a:rPr lang="en-US" sz="1100">
                <a:latin typeface="Arial"/>
                <a:ea typeface="Arial"/>
                <a:cs typeface="Arial"/>
                <a:sym typeface="Arial"/>
              </a:rPr>
              <a:t>Cevap, bitkinin yapraklarından </a:t>
            </a:r>
            <a:r>
              <a:rPr lang="en-US" sz="1100" b="1">
                <a:latin typeface="Arial"/>
                <a:ea typeface="Arial"/>
                <a:cs typeface="Arial"/>
                <a:sym typeface="Arial"/>
              </a:rPr>
              <a:t>terlemesi</a:t>
            </a:r>
            <a:r>
              <a:rPr lang="en-US" sz="1100">
                <a:latin typeface="Arial"/>
                <a:ea typeface="Arial"/>
                <a:cs typeface="Arial"/>
                <a:sym typeface="Arial"/>
              </a:rPr>
              <a:t> ve topraktan suyun </a:t>
            </a:r>
            <a:r>
              <a:rPr lang="en-US" sz="1100" b="1">
                <a:latin typeface="Arial"/>
                <a:ea typeface="Arial"/>
                <a:cs typeface="Arial"/>
                <a:sym typeface="Arial"/>
              </a:rPr>
              <a:t>buharlaşmasının</a:t>
            </a:r>
            <a:r>
              <a:rPr lang="en-US" sz="1100">
                <a:latin typeface="Arial"/>
                <a:ea typeface="Arial"/>
                <a:cs typeface="Arial"/>
                <a:sym typeface="Arial"/>
              </a:rPr>
              <a:t> toplamıdır. Biz buna </a:t>
            </a:r>
            <a:r>
              <a:rPr lang="en-US" sz="1100" b="1">
                <a:latin typeface="Arial"/>
                <a:ea typeface="Arial"/>
                <a:cs typeface="Arial"/>
                <a:sym typeface="Arial"/>
              </a:rPr>
              <a:t>Evapotranspirasyon</a:t>
            </a:r>
            <a:r>
              <a:rPr lang="en-US" sz="1100">
                <a:latin typeface="Arial"/>
                <a:ea typeface="Arial"/>
                <a:cs typeface="Arial"/>
                <a:sym typeface="Arial"/>
              </a:rPr>
              <a:t>, yani bitkinin o günkü gerçek su iştahı diyoruz."</a:t>
            </a:r>
            <a:endParaRPr sz="1100">
              <a:latin typeface="Arial"/>
              <a:ea typeface="Arial"/>
              <a:cs typeface="Arial"/>
              <a:sym typeface="Arial"/>
            </a:endParaRPr>
          </a:p>
          <a:p>
            <a:pPr marL="0" lvl="0" indent="0" algn="l" rtl="0">
              <a:lnSpc>
                <a:spcPct val="115000"/>
              </a:lnSpc>
              <a:spcBef>
                <a:spcPts val="1200"/>
              </a:spcBef>
              <a:spcAft>
                <a:spcPts val="0"/>
              </a:spcAft>
              <a:buNone/>
            </a:pPr>
            <a:r>
              <a:rPr lang="en-US" sz="1100" b="1">
                <a:latin typeface="Arial"/>
                <a:ea typeface="Arial"/>
                <a:cs typeface="Arial"/>
                <a:sym typeface="Arial"/>
              </a:rPr>
              <a:t>(Algoritma Nasıl Çalışır? - 25 saniye)</a:t>
            </a:r>
            <a:endParaRPr sz="1100" b="1">
              <a:latin typeface="Arial"/>
              <a:ea typeface="Arial"/>
              <a:cs typeface="Arial"/>
              <a:sym typeface="Arial"/>
            </a:endParaRPr>
          </a:p>
          <a:p>
            <a:pPr marL="0" lvl="0" indent="0" algn="l" rtl="0">
              <a:lnSpc>
                <a:spcPct val="115000"/>
              </a:lnSpc>
              <a:spcBef>
                <a:spcPts val="1200"/>
              </a:spcBef>
              <a:spcAft>
                <a:spcPts val="0"/>
              </a:spcAft>
              <a:buNone/>
            </a:pPr>
            <a:r>
              <a:rPr lang="en-US" sz="1100">
                <a:latin typeface="Arial"/>
                <a:ea typeface="Arial"/>
                <a:cs typeface="Arial"/>
                <a:sym typeface="Arial"/>
              </a:rPr>
              <a:t>"Peki bu iştahı nasıl ölçeriz? İki basit adımla:</a:t>
            </a:r>
            <a:endParaRPr sz="1100">
              <a:latin typeface="Arial"/>
              <a:ea typeface="Arial"/>
              <a:cs typeface="Arial"/>
              <a:sym typeface="Arial"/>
            </a:endParaRPr>
          </a:p>
          <a:p>
            <a:pPr marL="0" lvl="0" indent="0" algn="l" rtl="0">
              <a:lnSpc>
                <a:spcPct val="115000"/>
              </a:lnSpc>
              <a:spcBef>
                <a:spcPts val="1200"/>
              </a:spcBef>
              <a:spcAft>
                <a:spcPts val="0"/>
              </a:spcAft>
              <a:buNone/>
            </a:pPr>
            <a:r>
              <a:rPr lang="en-US" sz="1100" b="1">
                <a:latin typeface="Arial"/>
                <a:ea typeface="Arial"/>
                <a:cs typeface="Arial"/>
                <a:sym typeface="Arial"/>
              </a:rPr>
              <a:t>Adım 1: Havanın Su İsteğini Ölçeriz (ET₀).</a:t>
            </a:r>
            <a:r>
              <a:rPr lang="en-US" sz="1100">
                <a:latin typeface="Arial"/>
                <a:ea typeface="Arial"/>
                <a:cs typeface="Arial"/>
                <a:sym typeface="Arial"/>
              </a:rPr>
              <a:t> Önce, o gün havanın ne kadar 'kurutucu' olduğunu buluruz. Bunun için, Birleşmiş Milletler Gıda ve Tarım Örgütü'nün (FAO) belirlediği standart bir 'referans çim' kullanılır. Biz bu kısmı açık kaynak hava sitelerinden alıyoruz.</a:t>
            </a:r>
            <a:endParaRPr sz="1100">
              <a:latin typeface="Arial"/>
              <a:ea typeface="Arial"/>
              <a:cs typeface="Arial"/>
              <a:sym typeface="Arial"/>
            </a:endParaRPr>
          </a:p>
          <a:p>
            <a:pPr marL="0" lvl="0" indent="0" algn="l" rtl="0">
              <a:lnSpc>
                <a:spcPct val="115000"/>
              </a:lnSpc>
              <a:spcBef>
                <a:spcPts val="1200"/>
              </a:spcBef>
              <a:spcAft>
                <a:spcPts val="0"/>
              </a:spcAft>
              <a:buNone/>
            </a:pPr>
            <a:r>
              <a:rPr lang="en-US" sz="1100" b="1">
                <a:latin typeface="Arial"/>
                <a:ea typeface="Arial"/>
                <a:cs typeface="Arial"/>
                <a:sym typeface="Arial"/>
              </a:rPr>
              <a:t>Adım 2: Bitkinin Kendi Karakterini Ekleriz (Kc).</a:t>
            </a:r>
            <a:r>
              <a:rPr lang="en-US" sz="1100">
                <a:latin typeface="Arial"/>
                <a:ea typeface="Arial"/>
                <a:cs typeface="Arial"/>
                <a:sym typeface="Arial"/>
              </a:rPr>
              <a:t> Ama bizim bitkimiz standart bir çim değil, örneğin bir biber. İşte burada </a:t>
            </a:r>
            <a:r>
              <a:rPr lang="en-US" sz="1100" b="1">
                <a:latin typeface="Arial"/>
                <a:ea typeface="Arial"/>
                <a:cs typeface="Arial"/>
                <a:sym typeface="Arial"/>
              </a:rPr>
              <a:t>Bitki Katsayısı (Kc)</a:t>
            </a:r>
            <a:r>
              <a:rPr lang="en-US" sz="1100">
                <a:latin typeface="Arial"/>
                <a:ea typeface="Arial"/>
                <a:cs typeface="Arial"/>
                <a:sym typeface="Arial"/>
              </a:rPr>
              <a:t> devreye girer. Kc, biberin o anki büyüklüğüne ve 'su içme karakterine' göre belirlenmiş bir çarpandır.</a:t>
            </a:r>
            <a:endParaRPr sz="1100">
              <a:latin typeface="Arial"/>
              <a:ea typeface="Arial"/>
              <a:cs typeface="Arial"/>
              <a:sym typeface="Arial"/>
            </a:endParaRPr>
          </a:p>
          <a:p>
            <a:pPr marL="0" lvl="0" indent="0" algn="l" rtl="0">
              <a:lnSpc>
                <a:spcPct val="115000"/>
              </a:lnSpc>
              <a:spcBef>
                <a:spcPts val="1200"/>
              </a:spcBef>
              <a:spcAft>
                <a:spcPts val="0"/>
              </a:spcAft>
              <a:buNone/>
            </a:pPr>
            <a:r>
              <a:rPr lang="en-US" sz="1100">
                <a:latin typeface="Arial"/>
                <a:ea typeface="Arial"/>
                <a:cs typeface="Arial"/>
                <a:sym typeface="Arial"/>
              </a:rPr>
              <a:t>Son olarak, bu iki değeri çarparız: Havanın Su İsteği (ET₀) x Bitkinin Karakteri (Kc) = Bitkinin Gerçek Su İhtiyacı."</a:t>
            </a:r>
            <a:endParaRPr sz="1100">
              <a:latin typeface="Arial"/>
              <a:ea typeface="Arial"/>
              <a:cs typeface="Arial"/>
              <a:sym typeface="Arial"/>
            </a:endParaRPr>
          </a:p>
          <a:p>
            <a:pPr marL="0" lvl="0" indent="0" algn="l" rtl="0">
              <a:lnSpc>
                <a:spcPct val="115000"/>
              </a:lnSpc>
              <a:spcBef>
                <a:spcPts val="1200"/>
              </a:spcBef>
              <a:spcAft>
                <a:spcPts val="0"/>
              </a:spcAft>
              <a:buNone/>
            </a:pPr>
            <a:r>
              <a:rPr lang="en-US" sz="1100">
                <a:latin typeface="Arial"/>
                <a:ea typeface="Arial"/>
                <a:cs typeface="Arial"/>
                <a:sym typeface="Arial"/>
              </a:rPr>
              <a:t>Peki diyebilirsiniz bu kadar zahmete hiç gerek var mı?</a:t>
            </a:r>
            <a:endParaRPr sz="1100">
              <a:latin typeface="Arial"/>
              <a:ea typeface="Arial"/>
              <a:cs typeface="Arial"/>
              <a:sym typeface="Arial"/>
            </a:endParaRPr>
          </a:p>
          <a:p>
            <a:pPr marL="0" lvl="0" indent="0" algn="l" rtl="0">
              <a:lnSpc>
                <a:spcPct val="115000"/>
              </a:lnSpc>
              <a:spcBef>
                <a:spcPts val="1200"/>
              </a:spcBef>
              <a:spcAft>
                <a:spcPts val="0"/>
              </a:spcAft>
              <a:buNone/>
            </a:pPr>
            <a:r>
              <a:rPr lang="en-US" sz="1100">
                <a:latin typeface="Arial"/>
                <a:ea typeface="Arial"/>
                <a:cs typeface="Arial"/>
                <a:sym typeface="Arial"/>
              </a:rPr>
              <a:t>İşte tam bu noktada 'Sulama Asistanı', bu karmaşık süreci sizin için otomatik hale getiriyor.</a:t>
            </a:r>
            <a:endParaRPr sz="1100">
              <a:latin typeface="Arial"/>
              <a:ea typeface="Arial"/>
              <a:cs typeface="Arial"/>
              <a:sym typeface="Arial"/>
            </a:endParaRPr>
          </a:p>
          <a:p>
            <a:pPr marL="0" lvl="0" indent="0" algn="l" rtl="0">
              <a:lnSpc>
                <a:spcPct val="115000"/>
              </a:lnSpc>
              <a:spcBef>
                <a:spcPts val="1200"/>
              </a:spcBef>
              <a:spcAft>
                <a:spcPts val="0"/>
              </a:spcAft>
              <a:buNone/>
            </a:pPr>
            <a:r>
              <a:rPr lang="en-US" sz="1100">
                <a:latin typeface="Arial"/>
                <a:ea typeface="Arial"/>
                <a:cs typeface="Arial"/>
                <a:sym typeface="Arial"/>
              </a:rPr>
              <a:t>Uygulama, konumunuza göre anlık olarak havanın su isteğini (ET₀) hesaplıyor. Sizin seçtiğiniz bitkinin o günkü karakterini (Kc) biliyor ve bu ikisini çarparak size 'bugün şu kadar litre sulama yap' diyor. Ya da yağmur yağacak şu kadar yağmur bekleniyor. Sulama yapmana gerek yok da diyebiliyor.</a:t>
            </a:r>
            <a:endParaRPr sz="110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Bu yöntem, göz kararı tahminler yerine, günümüzün en güvenilir ve güncel uluslararası standardı olan </a:t>
            </a:r>
            <a:r>
              <a:rPr lang="en-US" sz="1100" b="1">
                <a:latin typeface="Arial"/>
                <a:ea typeface="Arial"/>
                <a:cs typeface="Arial"/>
                <a:sym typeface="Arial"/>
              </a:rPr>
              <a:t>FAO-56 rehberini</a:t>
            </a:r>
            <a:r>
              <a:rPr lang="en-US" sz="1100">
                <a:latin typeface="Arial"/>
                <a:ea typeface="Arial"/>
                <a:cs typeface="Arial"/>
                <a:sym typeface="Arial"/>
              </a:rPr>
              <a:t> temel aldığı için, hem sudan tasarruf etmemizi sağlıyor hem de bitkilerimizin tam ihtiyaç duyduğu kadar su almasını garantiliyor."</a:t>
            </a:r>
            <a:endParaRPr sz="1100">
              <a:latin typeface="Arial"/>
              <a:ea typeface="Arial"/>
              <a:cs typeface="Arial"/>
              <a:sym typeface="Arial"/>
            </a:endParaRPr>
          </a:p>
          <a:p>
            <a:pPr marL="0" lvl="0" indent="0" algn="l" rtl="0">
              <a:spcBef>
                <a:spcPts val="1200"/>
              </a:spcBef>
              <a:spcAft>
                <a:spcPts val="0"/>
              </a:spcAft>
              <a:buNone/>
            </a:pPr>
            <a:endParaRPr/>
          </a:p>
        </p:txBody>
      </p:sp>
      <p:sp>
        <p:nvSpPr>
          <p:cNvPr id="191" name="Google Shape;191;g375883e87ef_3_9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75711b6486_0_108: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75711b6486_0_10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g375711b6486_0_10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75883e87ef_3_2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75883e87ef_3_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g375883e87ef_3_2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75711b6486_0_118: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75711b6486_0_1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Bizim projemizde sansörsüz çalışma, hava durumu entegrasyonu, bitki ve toprak bilgisi, sulama planı özellikleri bulunmaktadır. Rakiplerimizin çoğunda gelişmiş sensörlerle veriler alınıyor. Sensörlerin ortalama fiyatı 100 dolar civarı olduğundan projemizin avantajlı olduğunu söyleyebilirim. Ayrıca proje için hava durumu verilerini kullanıyoruz. Ayrıca WaterMyYard rakip uygulaması da sensörsüz olmasına rağmen toprak verilerini kullanmadığı için uygulamamızın pazar alanında avantajlı olduğunu söylebiliriz.</a:t>
            </a:r>
            <a:endParaRPr/>
          </a:p>
        </p:txBody>
      </p:sp>
      <p:sp>
        <p:nvSpPr>
          <p:cNvPr id="227" name="Google Shape;227;g375711b6486_0_11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75883e87ef_3_85: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75883e87ef_3_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g375883e87ef_3_8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 name="Google Shape;59;p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75711b6486_0_128: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75711b6486_0_1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g375711b6486_0_12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5: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Note:DÜZENLENECEK</a:t>
            </a:r>
            <a:endParaRPr/>
          </a:p>
        </p:txBody>
      </p:sp>
      <p:sp>
        <p:nvSpPr>
          <p:cNvPr id="66" name="Google Shape;6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75883e87ef_3_1: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75883e87ef_3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g375883e87ef_3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75883e87ef_3_8: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75883e87ef_3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Birleşmiş Milletler Gıda ve Tarım Örgütü (FAO), Dünya Bankası ve UN-Water gibi önde gelen uluslararası kuruluşlar tarafından derlenen bilimsel veriler, küresel ölçekte çekilen toplam tatlı suyun yaklaşık %70 ila %72'sinin tarım sektörü tarafından kullanıldığını tutarlı bir şekilde ortaya koymaktadır.</a:t>
            </a:r>
            <a:endParaRPr/>
          </a:p>
          <a:p>
            <a:pPr marL="0" lvl="0" indent="0" algn="l" rtl="0">
              <a:spcBef>
                <a:spcPts val="0"/>
              </a:spcBef>
              <a:spcAft>
                <a:spcPts val="0"/>
              </a:spcAft>
              <a:buNone/>
            </a:pPr>
            <a:r>
              <a:rPr lang="en-US" sz="1000">
                <a:solidFill>
                  <a:srgbClr val="003B43"/>
                </a:solidFill>
                <a:highlight>
                  <a:srgbClr val="FFFFFF"/>
                </a:highlight>
                <a:latin typeface="Arial"/>
                <a:ea typeface="Arial"/>
                <a:cs typeface="Arial"/>
                <a:sym typeface="Arial"/>
              </a:rPr>
              <a:t>World population increased 4.4 times over the last century while water withdrawal increased 7.3 times over the same period. Thus, global water withdrawal increased 1.7 times faster than world population. However, it can also be seen from the graph that, while world population is still growing exponentially, increase in water withdrawal has slowed down over the last decades.(İSTENİRSE FAZLADAN TABLO VAR)</a:t>
            </a:r>
            <a:endParaRPr/>
          </a:p>
        </p:txBody>
      </p:sp>
      <p:sp>
        <p:nvSpPr>
          <p:cNvPr id="104" name="Google Shape;104;g375883e87ef_3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75711b6486_0_17: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75711b6486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g375711b6486_0_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75711b6486_0_27: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75711b6486_0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g375711b6486_0_2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75711b6486_0_60: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75711b6486_0_6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g375711b6486_0_6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Front Cover">
  <p:cSld name="Front Cover">
    <p:bg>
      <p:bgPr>
        <a:solidFill>
          <a:srgbClr val="F2F2F2"/>
        </a:solidFill>
        <a:effectLst/>
      </p:bgPr>
    </p:bg>
    <p:spTree>
      <p:nvGrpSpPr>
        <p:cNvPr id="1" name="Shape 10"/>
        <p:cNvGrpSpPr/>
        <p:nvPr/>
      </p:nvGrpSpPr>
      <p:grpSpPr>
        <a:xfrm>
          <a:off x="0" y="0"/>
          <a:ext cx="0" cy="0"/>
          <a:chOff x="0" y="0"/>
          <a:chExt cx="0" cy="0"/>
        </a:xfrm>
      </p:grpSpPr>
      <p:pic>
        <p:nvPicPr>
          <p:cNvPr id="11" name="Google Shape;11;p7"/>
          <p:cNvPicPr preferRelativeResize="0"/>
          <p:nvPr/>
        </p:nvPicPr>
        <p:blipFill rotWithShape="1">
          <a:blip r:embed="rId2">
            <a:alphaModFix/>
          </a:blip>
          <a:srcRect/>
          <a:stretch/>
        </p:blipFill>
        <p:spPr>
          <a:xfrm>
            <a:off x="0" y="0"/>
            <a:ext cx="9902825" cy="6858000"/>
          </a:xfrm>
          <a:prstGeom prst="rect">
            <a:avLst/>
          </a:prstGeom>
          <a:noFill/>
          <a:ln>
            <a:noFill/>
          </a:ln>
        </p:spPr>
      </p:pic>
      <p:sp>
        <p:nvSpPr>
          <p:cNvPr id="12" name="Google Shape;12;p7"/>
          <p:cNvSpPr/>
          <p:nvPr/>
        </p:nvSpPr>
        <p:spPr>
          <a:xfrm>
            <a:off x="449468" y="450000"/>
            <a:ext cx="1282022" cy="1980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chemeClr val="dk1"/>
              </a:buClr>
              <a:buSzPts val="1959"/>
              <a:buFont typeface="Calibri"/>
              <a:buNone/>
            </a:pPr>
            <a:endParaRPr sz="1959" b="0" i="0" u="none" strike="noStrike" cap="none">
              <a:solidFill>
                <a:schemeClr val="dk1"/>
              </a:solidFill>
              <a:latin typeface="Calibri"/>
              <a:ea typeface="Calibri"/>
              <a:cs typeface="Calibri"/>
              <a:sym typeface="Calibri"/>
            </a:endParaRPr>
          </a:p>
        </p:txBody>
      </p:sp>
      <p:pic>
        <p:nvPicPr>
          <p:cNvPr id="13" name="Google Shape;13;p7"/>
          <p:cNvPicPr preferRelativeResize="0"/>
          <p:nvPr/>
        </p:nvPicPr>
        <p:blipFill rotWithShape="1">
          <a:blip r:embed="rId3">
            <a:alphaModFix/>
          </a:blip>
          <a:srcRect/>
          <a:stretch/>
        </p:blipFill>
        <p:spPr>
          <a:xfrm>
            <a:off x="4265631" y="6141164"/>
            <a:ext cx="1371564" cy="450000"/>
          </a:xfrm>
          <a:prstGeom prst="rect">
            <a:avLst/>
          </a:prstGeom>
          <a:noFill/>
          <a:ln>
            <a:noFill/>
          </a:ln>
        </p:spPr>
      </p:pic>
      <p:sp>
        <p:nvSpPr>
          <p:cNvPr id="14" name="Google Shape;14;p7"/>
          <p:cNvSpPr/>
          <p:nvPr/>
        </p:nvSpPr>
        <p:spPr>
          <a:xfrm>
            <a:off x="990000" y="4320000"/>
            <a:ext cx="5832526" cy="369332"/>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2400" b="0" i="0" u="none" strike="noStrike" cap="none">
                <a:solidFill>
                  <a:srgbClr val="1428A0"/>
                </a:solidFill>
                <a:latin typeface="Arial"/>
                <a:ea typeface="Arial"/>
                <a:cs typeface="Arial"/>
                <a:sym typeface="Arial"/>
              </a:rPr>
              <a:t>C&amp;P Course</a:t>
            </a:r>
            <a:endParaRPr sz="2400" b="0" i="0" u="none" strike="noStrike" cap="none">
              <a:solidFill>
                <a:srgbClr val="1428A0"/>
              </a:solidFill>
              <a:latin typeface="Arial"/>
              <a:ea typeface="Arial"/>
              <a:cs typeface="Arial"/>
              <a:sym typeface="Arial"/>
            </a:endParaRPr>
          </a:p>
        </p:txBody>
      </p:sp>
      <p:sp>
        <p:nvSpPr>
          <p:cNvPr id="15" name="Google Shape;15;p7"/>
          <p:cNvSpPr/>
          <p:nvPr/>
        </p:nvSpPr>
        <p:spPr>
          <a:xfrm>
            <a:off x="724689" y="4320000"/>
            <a:ext cx="54000" cy="360000"/>
          </a:xfrm>
          <a:prstGeom prst="rect">
            <a:avLst/>
          </a:prstGeom>
          <a:solidFill>
            <a:srgbClr val="1428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 name="Google Shape;16;p7"/>
          <p:cNvSpPr txBox="1">
            <a:spLocks noGrp="1"/>
          </p:cNvSpPr>
          <p:nvPr>
            <p:ph type="body" idx="1"/>
          </p:nvPr>
        </p:nvSpPr>
        <p:spPr>
          <a:xfrm>
            <a:off x="720000" y="3551768"/>
            <a:ext cx="6837808" cy="276999"/>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7F7F7F"/>
              </a:buClr>
              <a:buSzPts val="1800"/>
              <a:buFont typeface="Arial"/>
              <a:buNone/>
              <a:defRPr sz="1800" b="0" i="0" u="none" strike="noStrike" cap="none">
                <a:solidFill>
                  <a:srgbClr val="7F7F7F"/>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 name="Google Shape;17;p7"/>
          <p:cNvSpPr txBox="1">
            <a:spLocks noGrp="1"/>
          </p:cNvSpPr>
          <p:nvPr>
            <p:ph type="title"/>
          </p:nvPr>
        </p:nvSpPr>
        <p:spPr>
          <a:xfrm>
            <a:off x="720000" y="1710000"/>
            <a:ext cx="5221019" cy="147732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solidFill>
                  <a:schemeClr val="lt1"/>
                </a:solidFill>
                <a:latin typeface="Calibri"/>
                <a:ea typeface="Calibri"/>
                <a:cs typeface="Calibri"/>
                <a:sym typeface="Calibri"/>
              </a:defRPr>
            </a:lvl2pPr>
            <a:lvl3pPr lvl="2">
              <a:spcBef>
                <a:spcPts val="0"/>
              </a:spcBef>
              <a:spcAft>
                <a:spcPts val="0"/>
              </a:spcAft>
              <a:buSzPts val="1400"/>
              <a:buNone/>
              <a:defRPr sz="1800">
                <a:solidFill>
                  <a:schemeClr val="lt1"/>
                </a:solidFill>
                <a:latin typeface="Calibri"/>
                <a:ea typeface="Calibri"/>
                <a:cs typeface="Calibri"/>
                <a:sym typeface="Calibri"/>
              </a:defRPr>
            </a:lvl3pPr>
            <a:lvl4pPr lvl="3">
              <a:spcBef>
                <a:spcPts val="0"/>
              </a:spcBef>
              <a:spcAft>
                <a:spcPts val="0"/>
              </a:spcAft>
              <a:buSzPts val="1400"/>
              <a:buNone/>
              <a:defRPr sz="1800">
                <a:solidFill>
                  <a:schemeClr val="lt1"/>
                </a:solidFill>
                <a:latin typeface="Calibri"/>
                <a:ea typeface="Calibri"/>
                <a:cs typeface="Calibri"/>
                <a:sym typeface="Calibri"/>
              </a:defRPr>
            </a:lvl4pPr>
            <a:lvl5pPr lvl="4">
              <a:spcBef>
                <a:spcPts val="0"/>
              </a:spcBef>
              <a:spcAft>
                <a:spcPts val="0"/>
              </a:spcAft>
              <a:buSzPts val="1400"/>
              <a:buNone/>
              <a:defRPr sz="1800">
                <a:solidFill>
                  <a:schemeClr val="lt1"/>
                </a:solidFill>
                <a:latin typeface="Calibri"/>
                <a:ea typeface="Calibri"/>
                <a:cs typeface="Calibri"/>
                <a:sym typeface="Calibri"/>
              </a:defRPr>
            </a:lvl5pPr>
            <a:lvl6pPr lvl="5">
              <a:spcBef>
                <a:spcPts val="0"/>
              </a:spcBef>
              <a:spcAft>
                <a:spcPts val="0"/>
              </a:spcAft>
              <a:buSzPts val="1400"/>
              <a:buNone/>
              <a:defRPr sz="1800">
                <a:solidFill>
                  <a:schemeClr val="lt1"/>
                </a:solidFill>
                <a:latin typeface="Calibri"/>
                <a:ea typeface="Calibri"/>
                <a:cs typeface="Calibri"/>
                <a:sym typeface="Calibri"/>
              </a:defRPr>
            </a:lvl6pPr>
            <a:lvl7pPr lvl="6">
              <a:spcBef>
                <a:spcPts val="0"/>
              </a:spcBef>
              <a:spcAft>
                <a:spcPts val="0"/>
              </a:spcAft>
              <a:buSzPts val="1400"/>
              <a:buNone/>
              <a:defRPr sz="1800">
                <a:solidFill>
                  <a:schemeClr val="lt1"/>
                </a:solidFill>
                <a:latin typeface="Calibri"/>
                <a:ea typeface="Calibri"/>
                <a:cs typeface="Calibri"/>
                <a:sym typeface="Calibri"/>
              </a:defRPr>
            </a:lvl7pPr>
            <a:lvl8pPr lvl="7">
              <a:spcBef>
                <a:spcPts val="0"/>
              </a:spcBef>
              <a:spcAft>
                <a:spcPts val="0"/>
              </a:spcAft>
              <a:buSzPts val="1400"/>
              <a:buNone/>
              <a:defRPr sz="1800">
                <a:solidFill>
                  <a:schemeClr val="lt1"/>
                </a:solidFill>
                <a:latin typeface="Calibri"/>
                <a:ea typeface="Calibri"/>
                <a:cs typeface="Calibri"/>
                <a:sym typeface="Calibri"/>
              </a:defRPr>
            </a:lvl8pPr>
            <a:lvl9pPr lvl="8">
              <a:spcBef>
                <a:spcPts val="0"/>
              </a:spcBef>
              <a:spcAft>
                <a:spcPts val="0"/>
              </a:spcAft>
              <a:buSzPts val="1400"/>
              <a:buNone/>
              <a:defRPr sz="1800">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HAPTER">
  <p:cSld name="CHAPTER">
    <p:spTree>
      <p:nvGrpSpPr>
        <p:cNvPr id="1" name="Shape 18"/>
        <p:cNvGrpSpPr/>
        <p:nvPr/>
      </p:nvGrpSpPr>
      <p:grpSpPr>
        <a:xfrm>
          <a:off x="0" y="0"/>
          <a:ext cx="0" cy="0"/>
          <a:chOff x="0" y="0"/>
          <a:chExt cx="0" cy="0"/>
        </a:xfrm>
      </p:grpSpPr>
      <p:pic>
        <p:nvPicPr>
          <p:cNvPr id="19" name="Google Shape;19;p8"/>
          <p:cNvPicPr preferRelativeResize="0"/>
          <p:nvPr/>
        </p:nvPicPr>
        <p:blipFill rotWithShape="1">
          <a:blip r:embed="rId2">
            <a:alphaModFix/>
          </a:blip>
          <a:srcRect/>
          <a:stretch/>
        </p:blipFill>
        <p:spPr>
          <a:xfrm>
            <a:off x="0" y="0"/>
            <a:ext cx="9902825" cy="6858000"/>
          </a:xfrm>
          <a:prstGeom prst="rect">
            <a:avLst/>
          </a:prstGeom>
          <a:noFill/>
          <a:ln>
            <a:noFill/>
          </a:ln>
        </p:spPr>
      </p:pic>
      <p:sp>
        <p:nvSpPr>
          <p:cNvPr id="20" name="Google Shape;20;p8"/>
          <p:cNvSpPr txBox="1">
            <a:spLocks noGrp="1"/>
          </p:cNvSpPr>
          <p:nvPr>
            <p:ph type="body" idx="1"/>
          </p:nvPr>
        </p:nvSpPr>
        <p:spPr>
          <a:xfrm>
            <a:off x="985007" y="2524714"/>
            <a:ext cx="4616240" cy="132993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4399"/>
              <a:buFont typeface="Arial"/>
              <a:buNone/>
              <a:defRPr sz="4399"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cxnSp>
        <p:nvCxnSpPr>
          <p:cNvPr id="21" name="Google Shape;21;p8"/>
          <p:cNvCxnSpPr/>
          <p:nvPr/>
        </p:nvCxnSpPr>
        <p:spPr>
          <a:xfrm>
            <a:off x="449470"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22" name="Google Shape;22;p8"/>
          <p:cNvSpPr txBox="1"/>
          <p:nvPr/>
        </p:nvSpPr>
        <p:spPr>
          <a:xfrm>
            <a:off x="8836343" y="6498003"/>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b="0" i="0" u="none" strike="noStrike" cap="none">
                <a:solidFill>
                  <a:srgbClr val="7F7F7F"/>
                </a:solidFill>
                <a:latin typeface="Arial"/>
                <a:ea typeface="Arial"/>
                <a:cs typeface="Arial"/>
                <a:sym typeface="Arial"/>
              </a:rPr>
              <a:t>‹#›</a:t>
            </a:fld>
            <a:endParaRPr sz="900" b="0" i="0" u="none" strike="noStrike" cap="none">
              <a:solidFill>
                <a:srgbClr val="7F7F7F"/>
              </a:solidFill>
              <a:latin typeface="Arial"/>
              <a:ea typeface="Arial"/>
              <a:cs typeface="Arial"/>
              <a:sym typeface="Arial"/>
            </a:endParaRPr>
          </a:p>
        </p:txBody>
      </p:sp>
      <p:sp>
        <p:nvSpPr>
          <p:cNvPr id="23" name="Google Shape;23;p8"/>
          <p:cNvSpPr/>
          <p:nvPr/>
        </p:nvSpPr>
        <p:spPr>
          <a:xfrm>
            <a:off x="449468" y="6498005"/>
            <a:ext cx="2888788"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i="0" u="none" strike="noStrike" cap="none">
                <a:solidFill>
                  <a:srgbClr val="7F7F7F"/>
                </a:solidFill>
                <a:latin typeface="Arial"/>
                <a:ea typeface="Arial"/>
                <a:cs typeface="Arial"/>
                <a:sym typeface="Arial"/>
              </a:rPr>
              <a:t>Samsung Innovation Campus</a:t>
            </a:r>
            <a:endParaRPr/>
          </a:p>
        </p:txBody>
      </p:sp>
      <p:sp>
        <p:nvSpPr>
          <p:cNvPr id="24" name="Google Shape;24;p8"/>
          <p:cNvSpPr/>
          <p:nvPr/>
        </p:nvSpPr>
        <p:spPr>
          <a:xfrm>
            <a:off x="719769" y="2095280"/>
            <a:ext cx="59989" cy="1759369"/>
          </a:xfrm>
          <a:prstGeom prst="rect">
            <a:avLst/>
          </a:prstGeom>
          <a:solidFill>
            <a:srgbClr val="1428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62" b="0" i="0" u="none" strike="noStrike" cap="none">
              <a:solidFill>
                <a:srgbClr val="FFFFFF"/>
              </a:solidFill>
              <a:latin typeface="Calibri"/>
              <a:ea typeface="Calibri"/>
              <a:cs typeface="Calibri"/>
              <a:sym typeface="Calibri"/>
            </a:endParaRPr>
          </a:p>
        </p:txBody>
      </p:sp>
      <p:sp>
        <p:nvSpPr>
          <p:cNvPr id="25" name="Google Shape;25;p8"/>
          <p:cNvSpPr/>
          <p:nvPr/>
        </p:nvSpPr>
        <p:spPr>
          <a:xfrm>
            <a:off x="719769" y="4157762"/>
            <a:ext cx="59989" cy="323165"/>
          </a:xfrm>
          <a:prstGeom prst="rect">
            <a:avLst/>
          </a:prstGeom>
          <a:solidFill>
            <a:srgbClr val="1428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62" b="0" i="0" u="none" strike="noStrike" cap="none">
              <a:solidFill>
                <a:srgbClr val="FFFFFF"/>
              </a:solidFill>
              <a:latin typeface="Calibri"/>
              <a:ea typeface="Calibri"/>
              <a:cs typeface="Calibri"/>
              <a:sym typeface="Calibri"/>
            </a:endParaRPr>
          </a:p>
        </p:txBody>
      </p:sp>
      <p:sp>
        <p:nvSpPr>
          <p:cNvPr id="26" name="Google Shape;26;p8"/>
          <p:cNvSpPr txBox="1">
            <a:spLocks noGrp="1"/>
          </p:cNvSpPr>
          <p:nvPr>
            <p:ph type="body" idx="2"/>
          </p:nvPr>
        </p:nvSpPr>
        <p:spPr>
          <a:xfrm>
            <a:off x="985007" y="2066881"/>
            <a:ext cx="5475500" cy="310896"/>
          </a:xfrm>
          <a:prstGeom prst="rect">
            <a:avLst/>
          </a:prstGeom>
          <a:noFill/>
          <a:ln>
            <a:noFill/>
          </a:ln>
        </p:spPr>
        <p:txBody>
          <a:bodyPr spcFirstLastPara="1" wrap="square" lIns="0" tIns="0" rIns="0" bIns="45700" anchor="ctr" anchorCtr="0">
            <a:noAutofit/>
          </a:bodyPr>
          <a:lstStyle>
            <a:lvl1pPr marL="457200" marR="0" lvl="0" indent="-228600" algn="l" rtl="0">
              <a:lnSpc>
                <a:spcPct val="100000"/>
              </a:lnSpc>
              <a:spcBef>
                <a:spcPts val="0"/>
              </a:spcBef>
              <a:spcAft>
                <a:spcPts val="0"/>
              </a:spcAft>
              <a:buClr>
                <a:srgbClr val="7F7F7F"/>
              </a:buClr>
              <a:buSzPts val="1999"/>
              <a:buFont typeface="Arial"/>
              <a:buNone/>
              <a:defRPr sz="1999" b="0" i="0" u="none" strike="noStrike" cap="none">
                <a:solidFill>
                  <a:srgbClr val="7F7F7F"/>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8"/>
          <p:cNvSpPr/>
          <p:nvPr/>
        </p:nvSpPr>
        <p:spPr>
          <a:xfrm>
            <a:off x="989683" y="4157822"/>
            <a:ext cx="2631915" cy="32303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2000" b="0" i="0" u="none" strike="noStrike" cap="none">
                <a:solidFill>
                  <a:srgbClr val="1428A0"/>
                </a:solidFill>
                <a:latin typeface="Arial"/>
                <a:ea typeface="Arial"/>
                <a:cs typeface="Arial"/>
                <a:sym typeface="Arial"/>
              </a:rPr>
              <a:t>C&amp;P</a:t>
            </a:r>
            <a:r>
              <a:rPr lang="en-US" sz="2099" b="0" i="0" u="none" strike="noStrike" cap="none">
                <a:solidFill>
                  <a:srgbClr val="1428A0"/>
                </a:solidFill>
                <a:latin typeface="Arial"/>
                <a:ea typeface="Arial"/>
                <a:cs typeface="Arial"/>
                <a:sym typeface="Arial"/>
              </a:rPr>
              <a:t> Course</a:t>
            </a:r>
            <a:endParaRPr sz="2099" b="0" i="0" u="none" strike="noStrike" cap="none">
              <a:solidFill>
                <a:srgbClr val="1428A0"/>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614">
          <p15:clr>
            <a:srgbClr val="FBAE40"/>
          </p15:clr>
        </p15:guide>
        <p15:guide id="3" pos="44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_Table of Contents">
  <p:cSld name="3_Table of Contents">
    <p:spTree>
      <p:nvGrpSpPr>
        <p:cNvPr id="1" name="Shape 28"/>
        <p:cNvGrpSpPr/>
        <p:nvPr/>
      </p:nvGrpSpPr>
      <p:grpSpPr>
        <a:xfrm>
          <a:off x="0" y="0"/>
          <a:ext cx="0" cy="0"/>
          <a:chOff x="0" y="0"/>
          <a:chExt cx="0" cy="0"/>
        </a:xfrm>
      </p:grpSpPr>
      <p:pic>
        <p:nvPicPr>
          <p:cNvPr id="29" name="Google Shape;29;p9"/>
          <p:cNvPicPr preferRelativeResize="0"/>
          <p:nvPr/>
        </p:nvPicPr>
        <p:blipFill rotWithShape="1">
          <a:blip r:embed="rId2">
            <a:alphaModFix/>
          </a:blip>
          <a:srcRect/>
          <a:stretch/>
        </p:blipFill>
        <p:spPr>
          <a:xfrm>
            <a:off x="0" y="0"/>
            <a:ext cx="9902825" cy="6858000"/>
          </a:xfrm>
          <a:prstGeom prst="rect">
            <a:avLst/>
          </a:prstGeom>
          <a:noFill/>
          <a:ln>
            <a:noFill/>
          </a:ln>
        </p:spPr>
      </p:pic>
      <p:cxnSp>
        <p:nvCxnSpPr>
          <p:cNvPr id="30" name="Google Shape;30;p9"/>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31" name="Google Shape;31;p9"/>
          <p:cNvSpPr txBox="1"/>
          <p:nvPr/>
        </p:nvSpPr>
        <p:spPr>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a:t>
            </a:fld>
            <a:endParaRPr sz="900">
              <a:solidFill>
                <a:srgbClr val="7F7F7F"/>
              </a:solidFill>
              <a:latin typeface="Arial"/>
              <a:ea typeface="Arial"/>
              <a:cs typeface="Arial"/>
              <a:sym typeface="Arial"/>
            </a:endParaRPr>
          </a:p>
        </p:txBody>
      </p:sp>
      <p:sp>
        <p:nvSpPr>
          <p:cNvPr id="32" name="Google Shape;32;p9"/>
          <p:cNvSpPr/>
          <p:nvPr/>
        </p:nvSpPr>
        <p:spPr>
          <a:xfrm>
            <a:off x="449468" y="6498001"/>
            <a:ext cx="2888788"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a:solidFill>
                  <a:srgbClr val="7F7F7F"/>
                </a:solidFill>
                <a:latin typeface="Arial"/>
                <a:ea typeface="Arial"/>
                <a:cs typeface="Arial"/>
                <a:sym typeface="Arial"/>
              </a:rPr>
              <a:t>Samsung Innovation Campus</a:t>
            </a:r>
            <a:endParaRPr/>
          </a:p>
        </p:txBody>
      </p:sp>
      <p:sp>
        <p:nvSpPr>
          <p:cNvPr id="33" name="Google Shape;33;p9"/>
          <p:cNvSpPr txBox="1"/>
          <p:nvPr/>
        </p:nvSpPr>
        <p:spPr>
          <a:xfrm>
            <a:off x="6846858" y="6498001"/>
            <a:ext cx="2349501" cy="138499"/>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r>
              <a:rPr lang="en-US" sz="900">
                <a:solidFill>
                  <a:srgbClr val="7F7F7F"/>
                </a:solidFill>
                <a:latin typeface="Arial"/>
                <a:ea typeface="Arial"/>
                <a:cs typeface="Arial"/>
                <a:sym typeface="Arial"/>
              </a:rPr>
              <a:t>Project Name</a:t>
            </a:r>
            <a:endParaRPr/>
          </a:p>
        </p:txBody>
      </p:sp>
    </p:spTree>
  </p:cSld>
  <p:clrMapOvr>
    <a:masterClrMapping/>
  </p:clrMapOvr>
  <p:extLst>
    <p:ext uri="{DCECCB84-F9BA-43D5-87BE-67443E8EF086}">
      <p15:sldGuideLst xmlns:p15="http://schemas.microsoft.com/office/powerpoint/2012/main">
        <p15:guide id="1" orient="horz" pos="902">
          <p15:clr>
            <a:srgbClr val="FBAE40"/>
          </p15:clr>
        </p15:guide>
        <p15:guide id="2" pos="285">
          <p15:clr>
            <a:srgbClr val="FBAE40"/>
          </p15:clr>
        </p15:guide>
        <p15:guide id="3" pos="5955">
          <p15:clr>
            <a:srgbClr val="FBAE40"/>
          </p15:clr>
        </p15:guide>
        <p15:guide id="4" pos="32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Table of Contents">
  <p:cSld name="2_Table of Contents">
    <p:spTree>
      <p:nvGrpSpPr>
        <p:cNvPr id="1" name="Shape 34"/>
        <p:cNvGrpSpPr/>
        <p:nvPr/>
      </p:nvGrpSpPr>
      <p:grpSpPr>
        <a:xfrm>
          <a:off x="0" y="0"/>
          <a:ext cx="0" cy="0"/>
          <a:chOff x="0" y="0"/>
          <a:chExt cx="0" cy="0"/>
        </a:xfrm>
      </p:grpSpPr>
      <p:pic>
        <p:nvPicPr>
          <p:cNvPr id="35" name="Google Shape;35;p10"/>
          <p:cNvPicPr preferRelativeResize="0"/>
          <p:nvPr/>
        </p:nvPicPr>
        <p:blipFill rotWithShape="1">
          <a:blip r:embed="rId2">
            <a:alphaModFix/>
          </a:blip>
          <a:srcRect/>
          <a:stretch/>
        </p:blipFill>
        <p:spPr>
          <a:xfrm>
            <a:off x="0" y="0"/>
            <a:ext cx="9902825" cy="6858000"/>
          </a:xfrm>
          <a:prstGeom prst="rect">
            <a:avLst/>
          </a:prstGeom>
          <a:noFill/>
          <a:ln>
            <a:noFill/>
          </a:ln>
        </p:spPr>
      </p:pic>
      <p:cxnSp>
        <p:nvCxnSpPr>
          <p:cNvPr id="36" name="Google Shape;36;p10"/>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37" name="Google Shape;37;p10"/>
          <p:cNvSpPr txBox="1"/>
          <p:nvPr/>
        </p:nvSpPr>
        <p:spPr>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a:t>
            </a:fld>
            <a:endParaRPr sz="900">
              <a:solidFill>
                <a:srgbClr val="7F7F7F"/>
              </a:solidFill>
              <a:latin typeface="Arial"/>
              <a:ea typeface="Arial"/>
              <a:cs typeface="Arial"/>
              <a:sym typeface="Arial"/>
            </a:endParaRPr>
          </a:p>
        </p:txBody>
      </p:sp>
      <p:sp>
        <p:nvSpPr>
          <p:cNvPr id="38" name="Google Shape;38;p10"/>
          <p:cNvSpPr/>
          <p:nvPr/>
        </p:nvSpPr>
        <p:spPr>
          <a:xfrm>
            <a:off x="449468" y="6498001"/>
            <a:ext cx="2888788"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a:solidFill>
                  <a:srgbClr val="7F7F7F"/>
                </a:solidFill>
                <a:latin typeface="Arial"/>
                <a:ea typeface="Arial"/>
                <a:cs typeface="Arial"/>
                <a:sym typeface="Arial"/>
              </a:rPr>
              <a:t>Samsung Innovation Campus</a:t>
            </a:r>
            <a:endParaRPr/>
          </a:p>
        </p:txBody>
      </p:sp>
      <p:sp>
        <p:nvSpPr>
          <p:cNvPr id="39" name="Google Shape;39;p10"/>
          <p:cNvSpPr txBox="1">
            <a:spLocks noGrp="1"/>
          </p:cNvSpPr>
          <p:nvPr>
            <p:ph type="title"/>
          </p:nvPr>
        </p:nvSpPr>
        <p:spPr>
          <a:xfrm>
            <a:off x="449468" y="1440000"/>
            <a:ext cx="8541187" cy="492443"/>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C0C0C"/>
              </a:buClr>
              <a:buSzPts val="3200"/>
              <a:buFont typeface="Arial"/>
              <a:buNone/>
              <a:defRPr sz="3200" b="0" i="0" u="none" strike="noStrike" cap="none">
                <a:solidFill>
                  <a:srgbClr val="0C0C0C"/>
                </a:solidFill>
                <a:latin typeface="Arial"/>
                <a:ea typeface="Arial"/>
                <a:cs typeface="Arial"/>
                <a:sym typeface="Arial"/>
              </a:defRPr>
            </a:lvl1pPr>
            <a:lvl2pPr lvl="1">
              <a:spcBef>
                <a:spcPts val="0"/>
              </a:spcBef>
              <a:spcAft>
                <a:spcPts val="0"/>
              </a:spcAft>
              <a:buSzPts val="1400"/>
              <a:buNone/>
              <a:defRPr sz="1800">
                <a:solidFill>
                  <a:schemeClr val="lt1"/>
                </a:solidFill>
                <a:latin typeface="Calibri"/>
                <a:ea typeface="Calibri"/>
                <a:cs typeface="Calibri"/>
                <a:sym typeface="Calibri"/>
              </a:defRPr>
            </a:lvl2pPr>
            <a:lvl3pPr lvl="2">
              <a:spcBef>
                <a:spcPts val="0"/>
              </a:spcBef>
              <a:spcAft>
                <a:spcPts val="0"/>
              </a:spcAft>
              <a:buSzPts val="1400"/>
              <a:buNone/>
              <a:defRPr sz="1800">
                <a:solidFill>
                  <a:schemeClr val="lt1"/>
                </a:solidFill>
                <a:latin typeface="Calibri"/>
                <a:ea typeface="Calibri"/>
                <a:cs typeface="Calibri"/>
                <a:sym typeface="Calibri"/>
              </a:defRPr>
            </a:lvl3pPr>
            <a:lvl4pPr lvl="3">
              <a:spcBef>
                <a:spcPts val="0"/>
              </a:spcBef>
              <a:spcAft>
                <a:spcPts val="0"/>
              </a:spcAft>
              <a:buSzPts val="1400"/>
              <a:buNone/>
              <a:defRPr sz="1800">
                <a:solidFill>
                  <a:schemeClr val="lt1"/>
                </a:solidFill>
                <a:latin typeface="Calibri"/>
                <a:ea typeface="Calibri"/>
                <a:cs typeface="Calibri"/>
                <a:sym typeface="Calibri"/>
              </a:defRPr>
            </a:lvl4pPr>
            <a:lvl5pPr lvl="4">
              <a:spcBef>
                <a:spcPts val="0"/>
              </a:spcBef>
              <a:spcAft>
                <a:spcPts val="0"/>
              </a:spcAft>
              <a:buSzPts val="1400"/>
              <a:buNone/>
              <a:defRPr sz="1800">
                <a:solidFill>
                  <a:schemeClr val="lt1"/>
                </a:solidFill>
                <a:latin typeface="Calibri"/>
                <a:ea typeface="Calibri"/>
                <a:cs typeface="Calibri"/>
                <a:sym typeface="Calibri"/>
              </a:defRPr>
            </a:lvl5pPr>
            <a:lvl6pPr lvl="5">
              <a:spcBef>
                <a:spcPts val="0"/>
              </a:spcBef>
              <a:spcAft>
                <a:spcPts val="0"/>
              </a:spcAft>
              <a:buSzPts val="1400"/>
              <a:buNone/>
              <a:defRPr sz="1800">
                <a:solidFill>
                  <a:schemeClr val="lt1"/>
                </a:solidFill>
                <a:latin typeface="Calibri"/>
                <a:ea typeface="Calibri"/>
                <a:cs typeface="Calibri"/>
                <a:sym typeface="Calibri"/>
              </a:defRPr>
            </a:lvl6pPr>
            <a:lvl7pPr lvl="6">
              <a:spcBef>
                <a:spcPts val="0"/>
              </a:spcBef>
              <a:spcAft>
                <a:spcPts val="0"/>
              </a:spcAft>
              <a:buSzPts val="1400"/>
              <a:buNone/>
              <a:defRPr sz="1800">
                <a:solidFill>
                  <a:schemeClr val="lt1"/>
                </a:solidFill>
                <a:latin typeface="Calibri"/>
                <a:ea typeface="Calibri"/>
                <a:cs typeface="Calibri"/>
                <a:sym typeface="Calibri"/>
              </a:defRPr>
            </a:lvl7pPr>
            <a:lvl8pPr lvl="7">
              <a:spcBef>
                <a:spcPts val="0"/>
              </a:spcBef>
              <a:spcAft>
                <a:spcPts val="0"/>
              </a:spcAft>
              <a:buSzPts val="1400"/>
              <a:buNone/>
              <a:defRPr sz="1800">
                <a:solidFill>
                  <a:schemeClr val="lt1"/>
                </a:solidFill>
                <a:latin typeface="Calibri"/>
                <a:ea typeface="Calibri"/>
                <a:cs typeface="Calibri"/>
                <a:sym typeface="Calibri"/>
              </a:defRPr>
            </a:lvl8pPr>
            <a:lvl9pPr lvl="8">
              <a:spcBef>
                <a:spcPts val="0"/>
              </a:spcBef>
              <a:spcAft>
                <a:spcPts val="0"/>
              </a:spcAft>
              <a:buSzPts val="1400"/>
              <a:buNone/>
              <a:defRPr sz="1800">
                <a:solidFill>
                  <a:schemeClr val="lt1"/>
                </a:solidFill>
                <a:latin typeface="Calibri"/>
                <a:ea typeface="Calibri"/>
                <a:cs typeface="Calibri"/>
                <a:sym typeface="Calibri"/>
              </a:defRPr>
            </a:lvl9pPr>
          </a:lstStyle>
          <a:p>
            <a:endParaRPr/>
          </a:p>
        </p:txBody>
      </p:sp>
      <p:sp>
        <p:nvSpPr>
          <p:cNvPr id="40" name="Google Shape;40;p10"/>
          <p:cNvSpPr txBox="1">
            <a:spLocks noGrp="1"/>
          </p:cNvSpPr>
          <p:nvPr>
            <p:ph type="body" idx="1"/>
          </p:nvPr>
        </p:nvSpPr>
        <p:spPr>
          <a:xfrm>
            <a:off x="449468" y="450000"/>
            <a:ext cx="323896" cy="27720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chemeClr val="lt1"/>
              </a:buClr>
              <a:buSzPts val="1799"/>
              <a:buFont typeface="Arial"/>
              <a:buNone/>
              <a:defRPr sz="1799"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Google Shape;41;p10"/>
          <p:cNvSpPr txBox="1">
            <a:spLocks noGrp="1"/>
          </p:cNvSpPr>
          <p:nvPr>
            <p:ph type="body" idx="2"/>
          </p:nvPr>
        </p:nvSpPr>
        <p:spPr>
          <a:xfrm>
            <a:off x="790000" y="450001"/>
            <a:ext cx="6837808" cy="276999"/>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chemeClr val="lt1"/>
              </a:buClr>
              <a:buSzPts val="1799"/>
              <a:buFont typeface="Arial"/>
              <a:buNone/>
              <a:defRPr sz="1799"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Google Shape;42;p10"/>
          <p:cNvSpPr txBox="1">
            <a:spLocks noGrp="1"/>
          </p:cNvSpPr>
          <p:nvPr>
            <p:ph type="body" idx="3"/>
          </p:nvPr>
        </p:nvSpPr>
        <p:spPr>
          <a:xfrm>
            <a:off x="9112825" y="480779"/>
            <a:ext cx="340625" cy="246221"/>
          </a:xfrm>
          <a:prstGeom prst="rect">
            <a:avLst/>
          </a:prstGeom>
          <a:noFill/>
          <a:ln>
            <a:noFill/>
          </a:ln>
        </p:spPr>
        <p:txBody>
          <a:bodyPr spcFirstLastPara="1" wrap="square" lIns="0" tIns="0" rIns="0" bIns="0" anchor="t" anchorCtr="0">
            <a:spAutoFit/>
          </a:bodyPr>
          <a:lstStyle>
            <a:lvl1pPr marL="457200" marR="0" lvl="0" indent="-228600" algn="r" rtl="0">
              <a:lnSpc>
                <a:spcPct val="100000"/>
              </a:lnSpc>
              <a:spcBef>
                <a:spcPts val="0"/>
              </a:spcBef>
              <a:spcAft>
                <a:spcPts val="0"/>
              </a:spcAft>
              <a:buClr>
                <a:srgbClr val="D8D8D8"/>
              </a:buClr>
              <a:buSzPts val="1600"/>
              <a:buFont typeface="Arial"/>
              <a:buNone/>
              <a:defRPr sz="1600" b="0" i="0" u="none" strike="noStrike" cap="none">
                <a:solidFill>
                  <a:srgbClr val="D8D8D8"/>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3" name="Google Shape;43;p10"/>
          <p:cNvSpPr txBox="1">
            <a:spLocks noGrp="1"/>
          </p:cNvSpPr>
          <p:nvPr>
            <p:ph type="body" idx="4"/>
          </p:nvPr>
        </p:nvSpPr>
        <p:spPr>
          <a:xfrm>
            <a:off x="8740667" y="480779"/>
            <a:ext cx="467850" cy="246221"/>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D8D8D8"/>
              </a:buClr>
              <a:buSzPts val="1600"/>
              <a:buFont typeface="Arial"/>
              <a:buNone/>
              <a:defRPr sz="1600" b="0" i="0" u="none" strike="noStrike" cap="none">
                <a:solidFill>
                  <a:srgbClr val="D8D8D8"/>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10"/>
          <p:cNvSpPr txBox="1">
            <a:spLocks noGrp="1"/>
          </p:cNvSpPr>
          <p:nvPr>
            <p:ph type="body" idx="5"/>
          </p:nvPr>
        </p:nvSpPr>
        <p:spPr>
          <a:xfrm>
            <a:off x="522288" y="2221661"/>
            <a:ext cx="8055439" cy="914400"/>
          </a:xfrm>
          <a:prstGeom prst="rect">
            <a:avLst/>
          </a:prstGeom>
          <a:noFill/>
          <a:ln>
            <a:noFill/>
          </a:ln>
        </p:spPr>
        <p:txBody>
          <a:bodyPr spcFirstLastPara="1" wrap="square" lIns="0" tIns="0" rIns="0" bIns="0" anchor="t" anchorCtr="0">
            <a:noAutofit/>
          </a:bodyPr>
          <a:lstStyle>
            <a:lvl1pPr marL="457200" marR="0" lvl="0" indent="-321945" algn="l" rtl="0">
              <a:lnSpc>
                <a:spcPct val="128571"/>
              </a:lnSpc>
              <a:spcBef>
                <a:spcPts val="1000"/>
              </a:spcBef>
              <a:spcAft>
                <a:spcPts val="0"/>
              </a:spcAft>
              <a:buClr>
                <a:srgbClr val="262626"/>
              </a:buClr>
              <a:buSzPts val="1470"/>
              <a:buFont typeface="Arial"/>
              <a:buChar char="•"/>
              <a:defRPr sz="1400" b="0" i="0" u="none" strike="noStrike" cap="none">
                <a:solidFill>
                  <a:srgbClr val="262626"/>
                </a:solidFill>
                <a:latin typeface="Arial"/>
                <a:ea typeface="Arial"/>
                <a:cs typeface="Arial"/>
                <a:sym typeface="Arial"/>
              </a:defRPr>
            </a:lvl1pPr>
            <a:lvl2pPr marL="914400" marR="0" lvl="1" indent="-294640" algn="l" rtl="0">
              <a:lnSpc>
                <a:spcPct val="138461"/>
              </a:lnSpc>
              <a:spcBef>
                <a:spcPts val="500"/>
              </a:spcBef>
              <a:spcAft>
                <a:spcPts val="0"/>
              </a:spcAft>
              <a:buClr>
                <a:srgbClr val="262626"/>
              </a:buClr>
              <a:buSzPts val="1040"/>
              <a:buFont typeface="Arial"/>
              <a:buChar char="•"/>
              <a:defRPr sz="1300" b="0" i="0" u="none" strike="noStrike" cap="none">
                <a:solidFill>
                  <a:srgbClr val="262626"/>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10"/>
          <p:cNvSpPr txBox="1"/>
          <p:nvPr/>
        </p:nvSpPr>
        <p:spPr>
          <a:xfrm>
            <a:off x="6846858" y="6498001"/>
            <a:ext cx="2349501" cy="138499"/>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r>
              <a:rPr lang="en-US" sz="900">
                <a:solidFill>
                  <a:srgbClr val="7F7F7F"/>
                </a:solidFill>
                <a:latin typeface="Arial"/>
                <a:ea typeface="Arial"/>
                <a:cs typeface="Arial"/>
                <a:sym typeface="Arial"/>
              </a:rPr>
              <a:t>Project Name</a:t>
            </a:r>
            <a:endParaRPr/>
          </a:p>
        </p:txBody>
      </p:sp>
    </p:spTree>
  </p:cSld>
  <p:clrMapOvr>
    <a:masterClrMapping/>
  </p:clrMapOvr>
  <p:extLst>
    <p:ext uri="{DCECCB84-F9BA-43D5-87BE-67443E8EF086}">
      <p15:sldGuideLst xmlns:p15="http://schemas.microsoft.com/office/powerpoint/2012/main">
        <p15:guide id="1" orient="horz" pos="902">
          <p15:clr>
            <a:srgbClr val="FBAE40"/>
          </p15:clr>
        </p15:guide>
        <p15:guide id="2" pos="285">
          <p15:clr>
            <a:srgbClr val="FBAE40"/>
          </p15:clr>
        </p15:guide>
        <p15:guide id="3" pos="5955">
          <p15:clr>
            <a:srgbClr val="FBAE40"/>
          </p15:clr>
        </p15:guide>
        <p15:guide id="4" pos="32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ast" type="blank">
  <p:cSld name="BLANK">
    <p:spTree>
      <p:nvGrpSpPr>
        <p:cNvPr id="1" name="Shape 46"/>
        <p:cNvGrpSpPr/>
        <p:nvPr/>
      </p:nvGrpSpPr>
      <p:grpSpPr>
        <a:xfrm>
          <a:off x="0" y="0"/>
          <a:ext cx="0" cy="0"/>
          <a:chOff x="0" y="0"/>
          <a:chExt cx="0" cy="0"/>
        </a:xfrm>
      </p:grpSpPr>
      <p:pic>
        <p:nvPicPr>
          <p:cNvPr id="47" name="Google Shape;47;p11"/>
          <p:cNvPicPr preferRelativeResize="0"/>
          <p:nvPr/>
        </p:nvPicPr>
        <p:blipFill rotWithShape="1">
          <a:blip r:embed="rId2">
            <a:alphaModFix/>
          </a:blip>
          <a:srcRect/>
          <a:stretch/>
        </p:blipFill>
        <p:spPr>
          <a:xfrm>
            <a:off x="2" y="4395"/>
            <a:ext cx="9899651" cy="6853605"/>
          </a:xfrm>
          <a:prstGeom prst="rect">
            <a:avLst/>
          </a:prstGeom>
          <a:noFill/>
          <a:ln>
            <a:noFill/>
          </a:ln>
        </p:spPr>
      </p:pic>
      <p:sp>
        <p:nvSpPr>
          <p:cNvPr id="48" name="Google Shape;48;p11"/>
          <p:cNvSpPr/>
          <p:nvPr/>
        </p:nvSpPr>
        <p:spPr>
          <a:xfrm>
            <a:off x="2" y="0"/>
            <a:ext cx="9899651" cy="6858000"/>
          </a:xfrm>
          <a:prstGeom prst="rect">
            <a:avLst/>
          </a:prstGeom>
          <a:solidFill>
            <a:srgbClr val="1428A0">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959">
              <a:solidFill>
                <a:schemeClr val="lt1"/>
              </a:solidFill>
              <a:latin typeface="Calibri"/>
              <a:ea typeface="Calibri"/>
              <a:cs typeface="Calibri"/>
              <a:sym typeface="Calibri"/>
            </a:endParaRPr>
          </a:p>
        </p:txBody>
      </p:sp>
      <p:sp>
        <p:nvSpPr>
          <p:cNvPr id="49" name="Google Shape;49;p11"/>
          <p:cNvSpPr/>
          <p:nvPr/>
        </p:nvSpPr>
        <p:spPr>
          <a:xfrm>
            <a:off x="449468" y="5677032"/>
            <a:ext cx="9000714" cy="73096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ⓒ2021 SAMSUNG. All rights reserved.</a:t>
            </a:r>
            <a:endParaRPr/>
          </a:p>
          <a:p>
            <a:pPr marL="0" marR="0" lvl="0" indent="0" algn="l" rtl="0">
              <a:lnSpc>
                <a:spcPct val="100000"/>
              </a:lnSpc>
              <a:spcBef>
                <a:spcPts val="60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Samsung Electronics Corporate Citizenship Office holds the copyright of book.</a:t>
            </a:r>
            <a:endParaRPr/>
          </a:p>
          <a:p>
            <a:pPr marL="0" marR="0" lvl="0" indent="0" algn="l" rtl="0">
              <a:lnSpc>
                <a:spcPct val="100000"/>
              </a:lnSpc>
              <a:spcBef>
                <a:spcPts val="30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This book is a literary property protected by copyright law so reprint and reproduction without permission are prohibited. </a:t>
            </a:r>
            <a:endParaRPr/>
          </a:p>
          <a:p>
            <a:pPr marL="0" marR="0" lvl="0" indent="0" algn="l" rtl="0">
              <a:lnSpc>
                <a:spcPct val="100000"/>
              </a:lnSpc>
              <a:spcBef>
                <a:spcPts val="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To use this book other than the curriculum of Samsung innovation Campus or to use the entire or part of this book, you must receive written consent from copyright holder.</a:t>
            </a:r>
            <a:endParaRPr/>
          </a:p>
        </p:txBody>
      </p:sp>
      <p:pic>
        <p:nvPicPr>
          <p:cNvPr id="50" name="Google Shape;50;p11"/>
          <p:cNvPicPr preferRelativeResize="0"/>
          <p:nvPr/>
        </p:nvPicPr>
        <p:blipFill rotWithShape="1">
          <a:blip r:embed="rId3">
            <a:alphaModFix/>
          </a:blip>
          <a:srcRect/>
          <a:stretch/>
        </p:blipFill>
        <p:spPr>
          <a:xfrm>
            <a:off x="3711822" y="3022951"/>
            <a:ext cx="2476006" cy="812098"/>
          </a:xfrm>
          <a:prstGeom prst="rect">
            <a:avLst/>
          </a:prstGeom>
          <a:noFill/>
          <a:ln>
            <a:noFill/>
          </a:ln>
        </p:spPr>
      </p:pic>
      <p:sp>
        <p:nvSpPr>
          <p:cNvPr id="51" name="Google Shape;51;p11"/>
          <p:cNvSpPr/>
          <p:nvPr/>
        </p:nvSpPr>
        <p:spPr>
          <a:xfrm>
            <a:off x="449468" y="450000"/>
            <a:ext cx="1290568" cy="1980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lt1"/>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chemeClr val="dk1"/>
              </a:buClr>
              <a:buSzPts val="1959"/>
              <a:buFont typeface="Calibri"/>
              <a:buNone/>
            </a:pPr>
            <a:endParaRPr sz="1959">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997">
          <p15:clr>
            <a:srgbClr val="F26B43"/>
          </p15:clr>
        </p15:guide>
        <p15:guide id="2" pos="352">
          <p15:clr>
            <a:srgbClr val="F26B43"/>
          </p15:clr>
        </p15:guide>
        <p15:guide id="3" pos="5886">
          <p15:clr>
            <a:srgbClr val="F26B43"/>
          </p15:clr>
        </p15:guide>
        <p15:guide id="4" orient="horz" pos="323">
          <p15:clr>
            <a:srgbClr val="F26B43"/>
          </p15:clr>
        </p15:guide>
        <p15:guide id="5" orient="horz" pos="3816">
          <p15:clr>
            <a:srgbClr val="F26B43"/>
          </p15:clr>
        </p15:guide>
        <p15:guide id="6" orient="horz" pos="222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35.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
          <p:cNvSpPr txBox="1">
            <a:spLocks noGrp="1"/>
          </p:cNvSpPr>
          <p:nvPr>
            <p:ph type="title"/>
          </p:nvPr>
        </p:nvSpPr>
        <p:spPr>
          <a:xfrm>
            <a:off x="720000" y="2532123"/>
            <a:ext cx="6419031" cy="1719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4800"/>
              <a:buFont typeface="Arial"/>
              <a:buNone/>
            </a:pPr>
            <a:r>
              <a:rPr lang="en-US"/>
              <a:t>Samsung Innovation Campus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375711b6486_0_70"/>
          <p:cNvSpPr txBox="1">
            <a:spLocks noGrp="1"/>
          </p:cNvSpPr>
          <p:nvPr>
            <p:ph type="title"/>
          </p:nvPr>
        </p:nvSpPr>
        <p:spPr>
          <a:xfrm>
            <a:off x="449468" y="1440000"/>
            <a:ext cx="8541300" cy="3693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rgbClr val="0C0C0C"/>
              </a:buClr>
              <a:buSzPts val="2400"/>
              <a:buFont typeface="Arial"/>
              <a:buNone/>
            </a:pPr>
            <a:r>
              <a:rPr lang="en-US" sz="2400"/>
              <a:t>Doğaya Etkisi</a:t>
            </a:r>
            <a:endParaRPr sz="2400"/>
          </a:p>
        </p:txBody>
      </p:sp>
      <p:sp>
        <p:nvSpPr>
          <p:cNvPr id="149" name="Google Shape;149;g375711b6486_0_70"/>
          <p:cNvSpPr txBox="1">
            <a:spLocks noGrp="1"/>
          </p:cNvSpPr>
          <p:nvPr>
            <p:ph type="body" idx="5"/>
          </p:nvPr>
        </p:nvSpPr>
        <p:spPr>
          <a:xfrm>
            <a:off x="522300" y="2221625"/>
            <a:ext cx="4429200" cy="3392400"/>
          </a:xfrm>
          <a:prstGeom prst="rect">
            <a:avLst/>
          </a:prstGeom>
          <a:noFill/>
          <a:ln>
            <a:noFill/>
          </a:ln>
        </p:spPr>
        <p:txBody>
          <a:bodyPr spcFirstLastPara="1" wrap="square" lIns="0" tIns="0" rIns="0" bIns="0" anchor="t" anchorCtr="0">
            <a:noAutofit/>
          </a:bodyPr>
          <a:lstStyle/>
          <a:p>
            <a:pPr marL="457200" lvl="0" indent="-323850" algn="l" rtl="0">
              <a:lnSpc>
                <a:spcPct val="150000"/>
              </a:lnSpc>
              <a:spcBef>
                <a:spcPts val="1000"/>
              </a:spcBef>
              <a:spcAft>
                <a:spcPts val="0"/>
              </a:spcAft>
              <a:buClr>
                <a:schemeClr val="dk1"/>
              </a:buClr>
              <a:buSzPts val="1500"/>
              <a:buChar char="●"/>
            </a:pPr>
            <a:r>
              <a:rPr lang="en-US" sz="1500">
                <a:solidFill>
                  <a:schemeClr val="dk1"/>
                </a:solidFill>
              </a:rPr>
              <a:t>Kaynakların Korunması: Özellikle su kaynaklarının kısıtlı olduğu bölgelerde, su israfını önleyerek gezegenimiz için hayati bir sorumluluğu yerine getirir.</a:t>
            </a:r>
            <a:endParaRPr sz="1500">
              <a:solidFill>
                <a:schemeClr val="dk1"/>
              </a:solidFill>
            </a:endParaRPr>
          </a:p>
          <a:p>
            <a:pPr marL="457200" lvl="0" indent="-323850" algn="l" rtl="0">
              <a:lnSpc>
                <a:spcPct val="150000"/>
              </a:lnSpc>
              <a:spcBef>
                <a:spcPts val="0"/>
              </a:spcBef>
              <a:spcAft>
                <a:spcPts val="0"/>
              </a:spcAft>
              <a:buClr>
                <a:schemeClr val="dk1"/>
              </a:buClr>
              <a:buSzPts val="1500"/>
              <a:buChar char="●"/>
            </a:pPr>
            <a:r>
              <a:rPr lang="en-US" sz="1500">
                <a:solidFill>
                  <a:schemeClr val="dk1"/>
                </a:solidFill>
              </a:rPr>
              <a:t>Sürdürülebilirlik: Toprak iyileştirme gibi özelliklerle daha bilinçli ve sürdürülebilir tarım uygulamalarını teşvik eder.</a:t>
            </a:r>
            <a:endParaRPr sz="1500">
              <a:solidFill>
                <a:schemeClr val="dk1"/>
              </a:solidFill>
            </a:endParaRPr>
          </a:p>
          <a:p>
            <a:pPr marL="457200" lvl="0" indent="0" algn="l" rtl="0">
              <a:lnSpc>
                <a:spcPct val="150000"/>
              </a:lnSpc>
              <a:spcBef>
                <a:spcPts val="1000"/>
              </a:spcBef>
              <a:spcAft>
                <a:spcPts val="1000"/>
              </a:spcAft>
              <a:buNone/>
            </a:pPr>
            <a:endParaRPr sz="1500">
              <a:solidFill>
                <a:schemeClr val="dk1"/>
              </a:solidFill>
            </a:endParaRPr>
          </a:p>
        </p:txBody>
      </p:sp>
      <p:sp>
        <p:nvSpPr>
          <p:cNvPr id="150" name="Google Shape;150;g375711b6486_0_70"/>
          <p:cNvSpPr txBox="1"/>
          <p:nvPr/>
        </p:nvSpPr>
        <p:spPr>
          <a:xfrm>
            <a:off x="449467" y="297237"/>
            <a:ext cx="8541300" cy="4311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lt1"/>
              </a:buClr>
              <a:buSzPts val="2800"/>
              <a:buFont typeface="Arial"/>
              <a:buNone/>
            </a:pPr>
            <a:r>
              <a:rPr lang="en-US" sz="2800">
                <a:solidFill>
                  <a:schemeClr val="lt1"/>
                </a:solidFill>
              </a:rPr>
              <a:t>Projenin Sağladığı Yararlar</a:t>
            </a:r>
            <a:endParaRPr sz="2800">
              <a:solidFill>
                <a:schemeClr val="lt1"/>
              </a:solidFill>
              <a:latin typeface="Arial"/>
              <a:ea typeface="Arial"/>
              <a:cs typeface="Arial"/>
              <a:sym typeface="Arial"/>
            </a:endParaRPr>
          </a:p>
        </p:txBody>
      </p:sp>
      <p:pic>
        <p:nvPicPr>
          <p:cNvPr id="151" name="Google Shape;151;g375711b6486_0_70"/>
          <p:cNvPicPr preferRelativeResize="0"/>
          <p:nvPr/>
        </p:nvPicPr>
        <p:blipFill>
          <a:blip r:embed="rId3">
            <a:alphaModFix/>
          </a:blip>
          <a:stretch>
            <a:fillRect/>
          </a:stretch>
        </p:blipFill>
        <p:spPr>
          <a:xfrm>
            <a:off x="6016100" y="2221625"/>
            <a:ext cx="3074326" cy="28139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375711b6486_0_80"/>
          <p:cNvSpPr txBox="1">
            <a:spLocks noGrp="1"/>
          </p:cNvSpPr>
          <p:nvPr>
            <p:ph type="title"/>
          </p:nvPr>
        </p:nvSpPr>
        <p:spPr>
          <a:xfrm>
            <a:off x="449468" y="1440000"/>
            <a:ext cx="8541300" cy="3693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rgbClr val="0C0C0C"/>
              </a:buClr>
              <a:buSzPts val="2400"/>
              <a:buFont typeface="Arial"/>
              <a:buNone/>
            </a:pPr>
            <a:r>
              <a:rPr lang="en-US" sz="2400"/>
              <a:t>Sürdürülebilir Kalkınma Hedefi</a:t>
            </a:r>
            <a:endParaRPr sz="2400"/>
          </a:p>
        </p:txBody>
      </p:sp>
      <p:sp>
        <p:nvSpPr>
          <p:cNvPr id="158" name="Google Shape;158;g375711b6486_0_80"/>
          <p:cNvSpPr txBox="1">
            <a:spLocks noGrp="1"/>
          </p:cNvSpPr>
          <p:nvPr>
            <p:ph type="body" idx="5"/>
          </p:nvPr>
        </p:nvSpPr>
        <p:spPr>
          <a:xfrm>
            <a:off x="522300" y="2221625"/>
            <a:ext cx="6701700" cy="3392400"/>
          </a:xfrm>
          <a:prstGeom prst="rect">
            <a:avLst/>
          </a:prstGeom>
          <a:noFill/>
          <a:ln>
            <a:noFill/>
          </a:ln>
        </p:spPr>
        <p:txBody>
          <a:bodyPr spcFirstLastPara="1" wrap="square" lIns="0" tIns="0" rIns="0" bIns="0" anchor="t" anchorCtr="0">
            <a:noAutofit/>
          </a:bodyPr>
          <a:lstStyle/>
          <a:p>
            <a:pPr marL="457200" lvl="0" indent="-323850" algn="l" rtl="0">
              <a:lnSpc>
                <a:spcPct val="115000"/>
              </a:lnSpc>
              <a:spcBef>
                <a:spcPts val="1000"/>
              </a:spcBef>
              <a:spcAft>
                <a:spcPts val="0"/>
              </a:spcAft>
              <a:buClr>
                <a:schemeClr val="dk1"/>
              </a:buClr>
              <a:buSzPts val="1500"/>
              <a:buChar char="●"/>
            </a:pPr>
            <a:r>
              <a:rPr lang="en-US" sz="1500">
                <a:solidFill>
                  <a:schemeClr val="dk1"/>
                </a:solidFill>
              </a:rPr>
              <a:t>BM Sürdürülebilir Kalkınma Hedefleri’nden “Açlığa Son” “Temiz Su ve Sanitasyon”,  “Sorumlu Üretim ve Tüketim” ve “İklim Eylemi ”başlıklarına katkı</a:t>
            </a:r>
            <a:endParaRPr sz="1500">
              <a:solidFill>
                <a:schemeClr val="dk1"/>
              </a:solidFill>
            </a:endParaRPr>
          </a:p>
          <a:p>
            <a:pPr marL="457200" lvl="0" indent="-323850" algn="l" rtl="0">
              <a:lnSpc>
                <a:spcPct val="115000"/>
              </a:lnSpc>
              <a:spcBef>
                <a:spcPts val="0"/>
              </a:spcBef>
              <a:spcAft>
                <a:spcPts val="0"/>
              </a:spcAft>
              <a:buClr>
                <a:schemeClr val="dk1"/>
              </a:buClr>
              <a:buSzPts val="1500"/>
              <a:buChar char="●"/>
            </a:pPr>
            <a:r>
              <a:rPr lang="en-US" sz="1500">
                <a:solidFill>
                  <a:schemeClr val="dk1"/>
                </a:solidFill>
              </a:rPr>
              <a:t>Tarımda dijitalleşme ve kaynakların verimli kullanımı ile sürdürülebilir tarım uygulamalarının yaygınlaşması</a:t>
            </a:r>
            <a:endParaRPr sz="1500">
              <a:solidFill>
                <a:schemeClr val="dk1"/>
              </a:solidFill>
            </a:endParaRPr>
          </a:p>
          <a:p>
            <a:pPr marL="457200" lvl="0" indent="0" algn="l" rtl="0">
              <a:lnSpc>
                <a:spcPct val="115000"/>
              </a:lnSpc>
              <a:spcBef>
                <a:spcPts val="1000"/>
              </a:spcBef>
              <a:spcAft>
                <a:spcPts val="1000"/>
              </a:spcAft>
              <a:buNone/>
            </a:pPr>
            <a:endParaRPr sz="1500">
              <a:solidFill>
                <a:schemeClr val="dk1"/>
              </a:solidFill>
              <a:highlight>
                <a:srgbClr val="F3F3F3"/>
              </a:highlight>
            </a:endParaRPr>
          </a:p>
        </p:txBody>
      </p:sp>
      <p:sp>
        <p:nvSpPr>
          <p:cNvPr id="159" name="Google Shape;159;g375711b6486_0_80"/>
          <p:cNvSpPr txBox="1"/>
          <p:nvPr/>
        </p:nvSpPr>
        <p:spPr>
          <a:xfrm>
            <a:off x="449467" y="297237"/>
            <a:ext cx="8541300" cy="4311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lt1"/>
              </a:buClr>
              <a:buSzPts val="2800"/>
              <a:buFont typeface="Arial"/>
              <a:buNone/>
            </a:pPr>
            <a:r>
              <a:rPr lang="en-US" sz="2800">
                <a:solidFill>
                  <a:schemeClr val="lt1"/>
                </a:solidFill>
              </a:rPr>
              <a:t>Projenin Sağladığı Yararlar</a:t>
            </a:r>
            <a:endParaRPr sz="2800">
              <a:solidFill>
                <a:schemeClr val="lt1"/>
              </a:solidFill>
              <a:latin typeface="Arial"/>
              <a:ea typeface="Arial"/>
              <a:cs typeface="Arial"/>
              <a:sym typeface="Arial"/>
            </a:endParaRPr>
          </a:p>
        </p:txBody>
      </p:sp>
      <p:pic>
        <p:nvPicPr>
          <p:cNvPr id="160" name="Google Shape;160;g375711b6486_0_80"/>
          <p:cNvPicPr preferRelativeResize="0"/>
          <p:nvPr/>
        </p:nvPicPr>
        <p:blipFill>
          <a:blip r:embed="rId3">
            <a:alphaModFix/>
          </a:blip>
          <a:stretch>
            <a:fillRect/>
          </a:stretch>
        </p:blipFill>
        <p:spPr>
          <a:xfrm>
            <a:off x="2731229" y="3786395"/>
            <a:ext cx="2072421" cy="2009580"/>
          </a:xfrm>
          <a:prstGeom prst="rect">
            <a:avLst/>
          </a:prstGeom>
          <a:noFill/>
          <a:ln>
            <a:noFill/>
          </a:ln>
        </p:spPr>
      </p:pic>
      <p:pic>
        <p:nvPicPr>
          <p:cNvPr id="161" name="Google Shape;161;g375711b6486_0_80"/>
          <p:cNvPicPr preferRelativeResize="0"/>
          <p:nvPr/>
        </p:nvPicPr>
        <p:blipFill>
          <a:blip r:embed="rId4">
            <a:alphaModFix/>
          </a:blip>
          <a:stretch>
            <a:fillRect/>
          </a:stretch>
        </p:blipFill>
        <p:spPr>
          <a:xfrm>
            <a:off x="5012992" y="3776870"/>
            <a:ext cx="2072421" cy="2019105"/>
          </a:xfrm>
          <a:prstGeom prst="rect">
            <a:avLst/>
          </a:prstGeom>
          <a:noFill/>
          <a:ln>
            <a:noFill/>
          </a:ln>
        </p:spPr>
      </p:pic>
      <p:pic>
        <p:nvPicPr>
          <p:cNvPr id="162" name="Google Shape;162;g375711b6486_0_80"/>
          <p:cNvPicPr preferRelativeResize="0"/>
          <p:nvPr/>
        </p:nvPicPr>
        <p:blipFill>
          <a:blip r:embed="rId5">
            <a:alphaModFix/>
          </a:blip>
          <a:stretch>
            <a:fillRect/>
          </a:stretch>
        </p:blipFill>
        <p:spPr>
          <a:xfrm>
            <a:off x="449466" y="3776870"/>
            <a:ext cx="2072421" cy="2009580"/>
          </a:xfrm>
          <a:prstGeom prst="rect">
            <a:avLst/>
          </a:prstGeom>
          <a:noFill/>
          <a:ln>
            <a:noFill/>
          </a:ln>
        </p:spPr>
      </p:pic>
      <p:pic>
        <p:nvPicPr>
          <p:cNvPr id="163" name="Google Shape;163;g375711b6486_0_80"/>
          <p:cNvPicPr preferRelativeResize="0"/>
          <p:nvPr/>
        </p:nvPicPr>
        <p:blipFill>
          <a:blip r:embed="rId6">
            <a:alphaModFix/>
          </a:blip>
          <a:stretch>
            <a:fillRect/>
          </a:stretch>
        </p:blipFill>
        <p:spPr>
          <a:xfrm>
            <a:off x="7380938" y="3786395"/>
            <a:ext cx="2072421" cy="201910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375711b6486_0_50"/>
          <p:cNvSpPr txBox="1"/>
          <p:nvPr/>
        </p:nvSpPr>
        <p:spPr>
          <a:xfrm>
            <a:off x="452442" y="297237"/>
            <a:ext cx="8541300" cy="4311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lt1"/>
              </a:buClr>
              <a:buSzPts val="2800"/>
              <a:buFont typeface="Arial"/>
              <a:buNone/>
            </a:pPr>
            <a:r>
              <a:rPr lang="en-US" sz="2800">
                <a:solidFill>
                  <a:schemeClr val="lt1"/>
                </a:solidFill>
              </a:rPr>
              <a:t>Prototip Tanıtımı</a:t>
            </a:r>
            <a:endParaRPr sz="2800">
              <a:solidFill>
                <a:schemeClr val="lt1"/>
              </a:solidFill>
              <a:latin typeface="Arial"/>
              <a:ea typeface="Arial"/>
              <a:cs typeface="Arial"/>
              <a:sym typeface="Arial"/>
            </a:endParaRPr>
          </a:p>
        </p:txBody>
      </p:sp>
      <p:pic>
        <p:nvPicPr>
          <p:cNvPr id="170" name="Google Shape;170;g375711b6486_0_50"/>
          <p:cNvPicPr preferRelativeResize="0"/>
          <p:nvPr/>
        </p:nvPicPr>
        <p:blipFill>
          <a:blip r:embed="rId3">
            <a:alphaModFix/>
          </a:blip>
          <a:stretch>
            <a:fillRect/>
          </a:stretch>
        </p:blipFill>
        <p:spPr>
          <a:xfrm>
            <a:off x="854900" y="1431926"/>
            <a:ext cx="7736400" cy="4351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g375883e87ef_3_53"/>
          <p:cNvSpPr txBox="1"/>
          <p:nvPr/>
        </p:nvSpPr>
        <p:spPr>
          <a:xfrm>
            <a:off x="452442" y="297237"/>
            <a:ext cx="8541300" cy="4311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lt1"/>
              </a:buClr>
              <a:buSzPts val="2800"/>
              <a:buFont typeface="Arial"/>
              <a:buNone/>
            </a:pPr>
            <a:r>
              <a:rPr lang="en-US" sz="2800">
                <a:solidFill>
                  <a:schemeClr val="lt1"/>
                </a:solidFill>
              </a:rPr>
              <a:t>Prototip Tanıtımı</a:t>
            </a:r>
            <a:endParaRPr sz="2800">
              <a:solidFill>
                <a:schemeClr val="lt1"/>
              </a:solidFill>
              <a:latin typeface="Arial"/>
              <a:ea typeface="Arial"/>
              <a:cs typeface="Arial"/>
              <a:sym typeface="Arial"/>
            </a:endParaRPr>
          </a:p>
        </p:txBody>
      </p:sp>
      <p:pic>
        <p:nvPicPr>
          <p:cNvPr id="177" name="Google Shape;177;g375883e87ef_3_53"/>
          <p:cNvPicPr preferRelativeResize="0"/>
          <p:nvPr/>
        </p:nvPicPr>
        <p:blipFill>
          <a:blip r:embed="rId3">
            <a:alphaModFix/>
          </a:blip>
          <a:stretch>
            <a:fillRect/>
          </a:stretch>
        </p:blipFill>
        <p:spPr>
          <a:xfrm>
            <a:off x="522300" y="1689255"/>
            <a:ext cx="2460300" cy="3479499"/>
          </a:xfrm>
          <a:prstGeom prst="rect">
            <a:avLst/>
          </a:prstGeom>
          <a:noFill/>
          <a:ln>
            <a:noFill/>
          </a:ln>
        </p:spPr>
      </p:pic>
      <p:pic>
        <p:nvPicPr>
          <p:cNvPr id="178" name="Google Shape;178;g375883e87ef_3_53"/>
          <p:cNvPicPr preferRelativeResize="0"/>
          <p:nvPr/>
        </p:nvPicPr>
        <p:blipFill>
          <a:blip r:embed="rId4">
            <a:alphaModFix/>
          </a:blip>
          <a:stretch>
            <a:fillRect/>
          </a:stretch>
        </p:blipFill>
        <p:spPr>
          <a:xfrm>
            <a:off x="3291474" y="1689250"/>
            <a:ext cx="2998150" cy="2680725"/>
          </a:xfrm>
          <a:prstGeom prst="rect">
            <a:avLst/>
          </a:prstGeom>
          <a:noFill/>
          <a:ln>
            <a:noFill/>
          </a:ln>
        </p:spPr>
      </p:pic>
      <p:pic>
        <p:nvPicPr>
          <p:cNvPr id="179" name="Google Shape;179;g375883e87ef_3_53"/>
          <p:cNvPicPr preferRelativeResize="0"/>
          <p:nvPr/>
        </p:nvPicPr>
        <p:blipFill>
          <a:blip r:embed="rId5">
            <a:alphaModFix/>
          </a:blip>
          <a:stretch>
            <a:fillRect/>
          </a:stretch>
        </p:blipFill>
        <p:spPr>
          <a:xfrm>
            <a:off x="6730675" y="1689249"/>
            <a:ext cx="2998150" cy="1900422"/>
          </a:xfrm>
          <a:prstGeom prst="rect">
            <a:avLst/>
          </a:prstGeom>
          <a:noFill/>
          <a:ln>
            <a:noFill/>
          </a:ln>
        </p:spPr>
      </p:pic>
      <p:pic>
        <p:nvPicPr>
          <p:cNvPr id="180" name="Google Shape;180;g375883e87ef_3_53"/>
          <p:cNvPicPr preferRelativeResize="0"/>
          <p:nvPr/>
        </p:nvPicPr>
        <p:blipFill>
          <a:blip r:embed="rId6">
            <a:alphaModFix/>
          </a:blip>
          <a:stretch>
            <a:fillRect/>
          </a:stretch>
        </p:blipFill>
        <p:spPr>
          <a:xfrm>
            <a:off x="6730675" y="3862225"/>
            <a:ext cx="3063425" cy="93997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375883e87ef_3_62"/>
          <p:cNvSpPr txBox="1"/>
          <p:nvPr/>
        </p:nvSpPr>
        <p:spPr>
          <a:xfrm>
            <a:off x="452442" y="297237"/>
            <a:ext cx="8541300" cy="4311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lt1"/>
              </a:buClr>
              <a:buSzPts val="2800"/>
              <a:buFont typeface="Arial"/>
              <a:buNone/>
            </a:pPr>
            <a:r>
              <a:rPr lang="en-US" sz="2800">
                <a:solidFill>
                  <a:schemeClr val="lt1"/>
                </a:solidFill>
              </a:rPr>
              <a:t>Prototip Tanıtımı</a:t>
            </a:r>
            <a:endParaRPr sz="2800">
              <a:solidFill>
                <a:schemeClr val="lt1"/>
              </a:solidFill>
              <a:latin typeface="Arial"/>
              <a:ea typeface="Arial"/>
              <a:cs typeface="Arial"/>
              <a:sym typeface="Arial"/>
            </a:endParaRPr>
          </a:p>
        </p:txBody>
      </p:sp>
      <p:pic>
        <p:nvPicPr>
          <p:cNvPr id="187" name="Google Shape;187;g375883e87ef_3_62"/>
          <p:cNvPicPr preferRelativeResize="0"/>
          <p:nvPr/>
        </p:nvPicPr>
        <p:blipFill>
          <a:blip r:embed="rId3">
            <a:alphaModFix/>
          </a:blip>
          <a:stretch>
            <a:fillRect/>
          </a:stretch>
        </p:blipFill>
        <p:spPr>
          <a:xfrm>
            <a:off x="1597163" y="1191390"/>
            <a:ext cx="6708499" cy="4675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375883e87ef_3_96"/>
          <p:cNvSpPr txBox="1"/>
          <p:nvPr/>
        </p:nvSpPr>
        <p:spPr>
          <a:xfrm>
            <a:off x="452442" y="297237"/>
            <a:ext cx="8541300" cy="4311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lt1"/>
              </a:buClr>
              <a:buSzPts val="2800"/>
              <a:buFont typeface="Arial"/>
              <a:buNone/>
            </a:pPr>
            <a:r>
              <a:rPr lang="en-US" sz="2800">
                <a:solidFill>
                  <a:schemeClr val="lt1"/>
                </a:solidFill>
              </a:rPr>
              <a:t>Algoritma Tanıtımı</a:t>
            </a:r>
            <a:endParaRPr sz="2800">
              <a:solidFill>
                <a:schemeClr val="lt1"/>
              </a:solidFill>
              <a:latin typeface="Arial"/>
              <a:ea typeface="Arial"/>
              <a:cs typeface="Arial"/>
              <a:sym typeface="Arial"/>
            </a:endParaRPr>
          </a:p>
        </p:txBody>
      </p:sp>
      <p:pic>
        <p:nvPicPr>
          <p:cNvPr id="194" name="Google Shape;194;g375883e87ef_3_96"/>
          <p:cNvPicPr preferRelativeResize="0"/>
          <p:nvPr/>
        </p:nvPicPr>
        <p:blipFill>
          <a:blip r:embed="rId3">
            <a:alphaModFix/>
          </a:blip>
          <a:stretch>
            <a:fillRect/>
          </a:stretch>
        </p:blipFill>
        <p:spPr>
          <a:xfrm>
            <a:off x="2318425" y="1257694"/>
            <a:ext cx="5265975" cy="1009925"/>
          </a:xfrm>
          <a:prstGeom prst="rect">
            <a:avLst/>
          </a:prstGeom>
          <a:noFill/>
          <a:ln>
            <a:noFill/>
          </a:ln>
        </p:spPr>
      </p:pic>
      <p:pic>
        <p:nvPicPr>
          <p:cNvPr id="195" name="Google Shape;195;g375883e87ef_3_96"/>
          <p:cNvPicPr preferRelativeResize="0"/>
          <p:nvPr/>
        </p:nvPicPr>
        <p:blipFill>
          <a:blip r:embed="rId4">
            <a:alphaModFix/>
          </a:blip>
          <a:stretch>
            <a:fillRect/>
          </a:stretch>
        </p:blipFill>
        <p:spPr>
          <a:xfrm>
            <a:off x="6563075" y="2267628"/>
            <a:ext cx="2590167" cy="3637875"/>
          </a:xfrm>
          <a:prstGeom prst="rect">
            <a:avLst/>
          </a:prstGeom>
          <a:noFill/>
          <a:ln>
            <a:noFill/>
          </a:ln>
        </p:spPr>
      </p:pic>
      <p:pic>
        <p:nvPicPr>
          <p:cNvPr id="196" name="Google Shape;196;g375883e87ef_3_96"/>
          <p:cNvPicPr preferRelativeResize="0"/>
          <p:nvPr/>
        </p:nvPicPr>
        <p:blipFill rotWithShape="1">
          <a:blip r:embed="rId5">
            <a:alphaModFix/>
          </a:blip>
          <a:srcRect l="1474" t="8936" r="1532" b="2142"/>
          <a:stretch/>
        </p:blipFill>
        <p:spPr>
          <a:xfrm>
            <a:off x="756850" y="2267625"/>
            <a:ext cx="5265974" cy="3552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375711b6486_0_108"/>
          <p:cNvSpPr txBox="1"/>
          <p:nvPr/>
        </p:nvSpPr>
        <p:spPr>
          <a:xfrm>
            <a:off x="452442" y="297237"/>
            <a:ext cx="8541300" cy="4311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lt1"/>
              </a:buClr>
              <a:buSzPts val="2800"/>
              <a:buFont typeface="Arial"/>
              <a:buNone/>
            </a:pPr>
            <a:r>
              <a:rPr lang="en-US" sz="2800">
                <a:solidFill>
                  <a:schemeClr val="lt1"/>
                </a:solidFill>
              </a:rPr>
              <a:t>Gelecek Hedefleri (Kısa Dönem)</a:t>
            </a:r>
            <a:endParaRPr sz="2800">
              <a:solidFill>
                <a:schemeClr val="lt1"/>
              </a:solidFill>
              <a:latin typeface="Arial"/>
              <a:ea typeface="Arial"/>
              <a:cs typeface="Arial"/>
              <a:sym typeface="Arial"/>
            </a:endParaRPr>
          </a:p>
        </p:txBody>
      </p:sp>
      <p:pic>
        <p:nvPicPr>
          <p:cNvPr id="203" name="Google Shape;203;g375711b6486_0_108"/>
          <p:cNvPicPr preferRelativeResize="0"/>
          <p:nvPr/>
        </p:nvPicPr>
        <p:blipFill>
          <a:blip r:embed="rId3">
            <a:alphaModFix/>
          </a:blip>
          <a:stretch>
            <a:fillRect/>
          </a:stretch>
        </p:blipFill>
        <p:spPr>
          <a:xfrm>
            <a:off x="4036400" y="1441525"/>
            <a:ext cx="1517200" cy="1373050"/>
          </a:xfrm>
          <a:prstGeom prst="rect">
            <a:avLst/>
          </a:prstGeom>
          <a:noFill/>
          <a:ln>
            <a:noFill/>
          </a:ln>
        </p:spPr>
      </p:pic>
      <p:sp>
        <p:nvSpPr>
          <p:cNvPr id="204" name="Google Shape;204;g375711b6486_0_108"/>
          <p:cNvSpPr txBox="1">
            <a:spLocks noGrp="1"/>
          </p:cNvSpPr>
          <p:nvPr>
            <p:ph type="body" idx="5"/>
          </p:nvPr>
        </p:nvSpPr>
        <p:spPr>
          <a:xfrm>
            <a:off x="239150" y="2158450"/>
            <a:ext cx="3691800" cy="639000"/>
          </a:xfrm>
          <a:prstGeom prst="rect">
            <a:avLst/>
          </a:prstGeom>
          <a:noFill/>
          <a:ln>
            <a:noFill/>
          </a:ln>
        </p:spPr>
        <p:txBody>
          <a:bodyPr spcFirstLastPara="1" wrap="square" lIns="0" tIns="0" rIns="0" bIns="0" anchor="t" anchorCtr="0">
            <a:noAutofit/>
          </a:bodyPr>
          <a:lstStyle/>
          <a:p>
            <a:pPr marL="457200" lvl="0" indent="-323850" algn="l" rtl="0">
              <a:lnSpc>
                <a:spcPct val="115000"/>
              </a:lnSpc>
              <a:spcBef>
                <a:spcPts val="1000"/>
              </a:spcBef>
              <a:spcAft>
                <a:spcPts val="0"/>
              </a:spcAft>
              <a:buClr>
                <a:schemeClr val="dk1"/>
              </a:buClr>
              <a:buSzPts val="1500"/>
              <a:buChar char="●"/>
            </a:pPr>
            <a:r>
              <a:rPr lang="en-US" sz="1500">
                <a:solidFill>
                  <a:schemeClr val="dk1"/>
                </a:solidFill>
              </a:rPr>
              <a:t>İyileştirilmiş Kullanıcı Arayüzü     (Farklı Dillerde Yerelleştirmeler vb.)</a:t>
            </a:r>
            <a:endParaRPr sz="1500">
              <a:solidFill>
                <a:schemeClr val="dk1"/>
              </a:solidFill>
              <a:highlight>
                <a:srgbClr val="F3F3F3"/>
              </a:highlight>
            </a:endParaRPr>
          </a:p>
          <a:p>
            <a:pPr marL="0" lvl="0" indent="0" algn="l" rtl="0">
              <a:lnSpc>
                <a:spcPct val="115000"/>
              </a:lnSpc>
              <a:spcBef>
                <a:spcPts val="1000"/>
              </a:spcBef>
              <a:spcAft>
                <a:spcPts val="0"/>
              </a:spcAft>
              <a:buNone/>
            </a:pPr>
            <a:endParaRPr sz="1500">
              <a:solidFill>
                <a:schemeClr val="dk1"/>
              </a:solidFill>
              <a:highlight>
                <a:srgbClr val="F3F3F3"/>
              </a:highlight>
            </a:endParaRPr>
          </a:p>
          <a:p>
            <a:pPr marL="0" lvl="0" indent="0" algn="l" rtl="0">
              <a:lnSpc>
                <a:spcPct val="115000"/>
              </a:lnSpc>
              <a:spcBef>
                <a:spcPts val="1000"/>
              </a:spcBef>
              <a:spcAft>
                <a:spcPts val="0"/>
              </a:spcAft>
              <a:buNone/>
            </a:pPr>
            <a:endParaRPr sz="1500">
              <a:solidFill>
                <a:schemeClr val="dk1"/>
              </a:solidFill>
              <a:highlight>
                <a:srgbClr val="F3F3F3"/>
              </a:highlight>
            </a:endParaRPr>
          </a:p>
          <a:p>
            <a:pPr marL="457200" lvl="0" indent="0" algn="l" rtl="0">
              <a:lnSpc>
                <a:spcPct val="115000"/>
              </a:lnSpc>
              <a:spcBef>
                <a:spcPts val="1000"/>
              </a:spcBef>
              <a:spcAft>
                <a:spcPts val="1000"/>
              </a:spcAft>
              <a:buNone/>
            </a:pPr>
            <a:endParaRPr sz="1500">
              <a:solidFill>
                <a:schemeClr val="dk1"/>
              </a:solidFill>
              <a:highlight>
                <a:srgbClr val="F3F3F3"/>
              </a:highlight>
            </a:endParaRPr>
          </a:p>
        </p:txBody>
      </p:sp>
      <p:sp>
        <p:nvSpPr>
          <p:cNvPr id="205" name="Google Shape;205;g375711b6486_0_108"/>
          <p:cNvSpPr txBox="1">
            <a:spLocks noGrp="1"/>
          </p:cNvSpPr>
          <p:nvPr>
            <p:ph type="body" idx="5"/>
          </p:nvPr>
        </p:nvSpPr>
        <p:spPr>
          <a:xfrm>
            <a:off x="5048500" y="3402973"/>
            <a:ext cx="4701900" cy="639000"/>
          </a:xfrm>
          <a:prstGeom prst="rect">
            <a:avLst/>
          </a:prstGeom>
          <a:noFill/>
          <a:ln>
            <a:noFill/>
          </a:ln>
        </p:spPr>
        <p:txBody>
          <a:bodyPr spcFirstLastPara="1" wrap="square" lIns="0" tIns="0" rIns="0" bIns="0" anchor="t" anchorCtr="0">
            <a:noAutofit/>
          </a:bodyPr>
          <a:lstStyle/>
          <a:p>
            <a:pPr marL="457200" lvl="0" indent="-323850" algn="l" rtl="0">
              <a:lnSpc>
                <a:spcPct val="115000"/>
              </a:lnSpc>
              <a:spcBef>
                <a:spcPts val="1000"/>
              </a:spcBef>
              <a:spcAft>
                <a:spcPts val="0"/>
              </a:spcAft>
              <a:buClr>
                <a:schemeClr val="dk1"/>
              </a:buClr>
              <a:buSzPts val="1500"/>
              <a:buChar char="●"/>
            </a:pPr>
            <a:r>
              <a:rPr lang="en-US" sz="1500">
                <a:solidFill>
                  <a:schemeClr val="dk1"/>
                </a:solidFill>
              </a:rPr>
              <a:t>Veri Setleri Düzenlemesi ve Sunucu Güvenliğinin İyileştirilmesi</a:t>
            </a:r>
            <a:endParaRPr sz="1500">
              <a:solidFill>
                <a:schemeClr val="dk1"/>
              </a:solidFill>
              <a:highlight>
                <a:srgbClr val="F3F3F3"/>
              </a:highlight>
            </a:endParaRPr>
          </a:p>
          <a:p>
            <a:pPr marL="0" lvl="0" indent="0" algn="l" rtl="0">
              <a:lnSpc>
                <a:spcPct val="115000"/>
              </a:lnSpc>
              <a:spcBef>
                <a:spcPts val="1000"/>
              </a:spcBef>
              <a:spcAft>
                <a:spcPts val="0"/>
              </a:spcAft>
              <a:buNone/>
            </a:pPr>
            <a:endParaRPr sz="1500">
              <a:solidFill>
                <a:schemeClr val="dk1"/>
              </a:solidFill>
              <a:highlight>
                <a:srgbClr val="F3F3F3"/>
              </a:highlight>
            </a:endParaRPr>
          </a:p>
          <a:p>
            <a:pPr marL="0" lvl="0" indent="0" algn="l" rtl="0">
              <a:lnSpc>
                <a:spcPct val="115000"/>
              </a:lnSpc>
              <a:spcBef>
                <a:spcPts val="1000"/>
              </a:spcBef>
              <a:spcAft>
                <a:spcPts val="0"/>
              </a:spcAft>
              <a:buNone/>
            </a:pPr>
            <a:endParaRPr sz="1500">
              <a:solidFill>
                <a:schemeClr val="dk1"/>
              </a:solidFill>
              <a:highlight>
                <a:srgbClr val="F3F3F3"/>
              </a:highlight>
            </a:endParaRPr>
          </a:p>
          <a:p>
            <a:pPr marL="457200" lvl="0" indent="0" algn="l" rtl="0">
              <a:lnSpc>
                <a:spcPct val="115000"/>
              </a:lnSpc>
              <a:spcBef>
                <a:spcPts val="1000"/>
              </a:spcBef>
              <a:spcAft>
                <a:spcPts val="1000"/>
              </a:spcAft>
              <a:buNone/>
            </a:pPr>
            <a:endParaRPr sz="1500">
              <a:solidFill>
                <a:schemeClr val="dk1"/>
              </a:solidFill>
              <a:highlight>
                <a:srgbClr val="F3F3F3"/>
              </a:highlight>
            </a:endParaRPr>
          </a:p>
        </p:txBody>
      </p:sp>
      <p:pic>
        <p:nvPicPr>
          <p:cNvPr id="206" name="Google Shape;206;g375711b6486_0_108"/>
          <p:cNvPicPr preferRelativeResize="0"/>
          <p:nvPr/>
        </p:nvPicPr>
        <p:blipFill rotWithShape="1">
          <a:blip r:embed="rId4">
            <a:alphaModFix/>
          </a:blip>
          <a:srcRect l="21945" t="22314" r="21171" b="26890"/>
          <a:stretch/>
        </p:blipFill>
        <p:spPr>
          <a:xfrm>
            <a:off x="3830975" y="2990125"/>
            <a:ext cx="1263725" cy="1215275"/>
          </a:xfrm>
          <a:prstGeom prst="rect">
            <a:avLst/>
          </a:prstGeom>
          <a:noFill/>
          <a:ln>
            <a:noFill/>
          </a:ln>
        </p:spPr>
      </p:pic>
      <p:sp>
        <p:nvSpPr>
          <p:cNvPr id="207" name="Google Shape;207;g375711b6486_0_108"/>
          <p:cNvSpPr txBox="1">
            <a:spLocks noGrp="1"/>
          </p:cNvSpPr>
          <p:nvPr>
            <p:ph type="body" idx="5"/>
          </p:nvPr>
        </p:nvSpPr>
        <p:spPr>
          <a:xfrm>
            <a:off x="239138" y="4970938"/>
            <a:ext cx="6701700" cy="327600"/>
          </a:xfrm>
          <a:prstGeom prst="rect">
            <a:avLst/>
          </a:prstGeom>
          <a:noFill/>
          <a:ln>
            <a:noFill/>
          </a:ln>
        </p:spPr>
        <p:txBody>
          <a:bodyPr spcFirstLastPara="1" wrap="square" lIns="0" tIns="0" rIns="0" bIns="0" anchor="t" anchorCtr="0">
            <a:noAutofit/>
          </a:bodyPr>
          <a:lstStyle/>
          <a:p>
            <a:pPr marL="457200" lvl="0" indent="-323850" algn="l" rtl="0">
              <a:lnSpc>
                <a:spcPct val="115000"/>
              </a:lnSpc>
              <a:spcBef>
                <a:spcPts val="1000"/>
              </a:spcBef>
              <a:spcAft>
                <a:spcPts val="0"/>
              </a:spcAft>
              <a:buClr>
                <a:schemeClr val="dk1"/>
              </a:buClr>
              <a:buSzPts val="1500"/>
              <a:buChar char="●"/>
            </a:pPr>
            <a:r>
              <a:rPr lang="en-US" sz="1500">
                <a:solidFill>
                  <a:schemeClr val="dk1"/>
                </a:solidFill>
              </a:rPr>
              <a:t>Gelişmiş Rapor ve Analiz sunma</a:t>
            </a:r>
            <a:endParaRPr sz="1500">
              <a:solidFill>
                <a:schemeClr val="dk1"/>
              </a:solidFill>
              <a:highlight>
                <a:srgbClr val="F3F3F3"/>
              </a:highlight>
            </a:endParaRPr>
          </a:p>
        </p:txBody>
      </p:sp>
      <p:pic>
        <p:nvPicPr>
          <p:cNvPr id="208" name="Google Shape;208;g375711b6486_0_108"/>
          <p:cNvPicPr preferRelativeResize="0"/>
          <p:nvPr/>
        </p:nvPicPr>
        <p:blipFill rotWithShape="1">
          <a:blip r:embed="rId5">
            <a:alphaModFix/>
          </a:blip>
          <a:srcRect l="14774" t="11625" r="13853" b="13997"/>
          <a:stretch/>
        </p:blipFill>
        <p:spPr>
          <a:xfrm>
            <a:off x="3930987" y="4380962"/>
            <a:ext cx="1063700" cy="1108575"/>
          </a:xfrm>
          <a:prstGeom prst="rect">
            <a:avLst/>
          </a:prstGeom>
          <a:noFill/>
          <a:ln>
            <a:noFill/>
          </a:ln>
        </p:spPr>
      </p:pic>
      <p:pic>
        <p:nvPicPr>
          <p:cNvPr id="209" name="Google Shape;209;g375711b6486_0_108"/>
          <p:cNvPicPr preferRelativeResize="0"/>
          <p:nvPr/>
        </p:nvPicPr>
        <p:blipFill>
          <a:blip r:embed="rId6">
            <a:alphaModFix/>
          </a:blip>
          <a:stretch>
            <a:fillRect/>
          </a:stretch>
        </p:blipFill>
        <p:spPr>
          <a:xfrm flipH="1">
            <a:off x="7093238" y="4187763"/>
            <a:ext cx="2657187" cy="241613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375883e87ef_3_22"/>
          <p:cNvSpPr txBox="1"/>
          <p:nvPr/>
        </p:nvSpPr>
        <p:spPr>
          <a:xfrm>
            <a:off x="452442" y="297237"/>
            <a:ext cx="8541300" cy="4311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lt1"/>
              </a:buClr>
              <a:buSzPts val="2800"/>
              <a:buFont typeface="Arial"/>
              <a:buNone/>
            </a:pPr>
            <a:r>
              <a:rPr lang="en-US" sz="2800">
                <a:solidFill>
                  <a:schemeClr val="lt1"/>
                </a:solidFill>
              </a:rPr>
              <a:t>Gelecek Hedefleri (Uzun Dönem)</a:t>
            </a:r>
            <a:endParaRPr sz="2800">
              <a:solidFill>
                <a:schemeClr val="lt1"/>
              </a:solidFill>
              <a:latin typeface="Arial"/>
              <a:ea typeface="Arial"/>
              <a:cs typeface="Arial"/>
              <a:sym typeface="Arial"/>
            </a:endParaRPr>
          </a:p>
        </p:txBody>
      </p:sp>
      <p:sp>
        <p:nvSpPr>
          <p:cNvPr id="216" name="Google Shape;216;g375883e87ef_3_22"/>
          <p:cNvSpPr txBox="1">
            <a:spLocks noGrp="1"/>
          </p:cNvSpPr>
          <p:nvPr>
            <p:ph type="body" idx="5"/>
          </p:nvPr>
        </p:nvSpPr>
        <p:spPr>
          <a:xfrm>
            <a:off x="239150" y="2158450"/>
            <a:ext cx="6701700" cy="327600"/>
          </a:xfrm>
          <a:prstGeom prst="rect">
            <a:avLst/>
          </a:prstGeom>
          <a:noFill/>
          <a:ln>
            <a:noFill/>
          </a:ln>
        </p:spPr>
        <p:txBody>
          <a:bodyPr spcFirstLastPara="1" wrap="square" lIns="0" tIns="0" rIns="0" bIns="0" anchor="t" anchorCtr="0">
            <a:noAutofit/>
          </a:bodyPr>
          <a:lstStyle/>
          <a:p>
            <a:pPr marL="457200" lvl="0" indent="-323850" algn="l" rtl="0">
              <a:lnSpc>
                <a:spcPct val="115000"/>
              </a:lnSpc>
              <a:spcBef>
                <a:spcPts val="1000"/>
              </a:spcBef>
              <a:spcAft>
                <a:spcPts val="0"/>
              </a:spcAft>
              <a:buClr>
                <a:schemeClr val="dk1"/>
              </a:buClr>
              <a:buSzPts val="1500"/>
              <a:buChar char="●"/>
            </a:pPr>
            <a:r>
              <a:rPr lang="en-US" sz="1500">
                <a:solidFill>
                  <a:schemeClr val="dk1"/>
                </a:solidFill>
              </a:rPr>
              <a:t>Çeşitli AI Eklemeleri</a:t>
            </a:r>
            <a:endParaRPr sz="1500">
              <a:solidFill>
                <a:schemeClr val="dk1"/>
              </a:solidFill>
              <a:highlight>
                <a:srgbClr val="F3F3F3"/>
              </a:highlight>
            </a:endParaRPr>
          </a:p>
          <a:p>
            <a:pPr marL="0" lvl="0" indent="0" algn="l" rtl="0">
              <a:lnSpc>
                <a:spcPct val="115000"/>
              </a:lnSpc>
              <a:spcBef>
                <a:spcPts val="1000"/>
              </a:spcBef>
              <a:spcAft>
                <a:spcPts val="0"/>
              </a:spcAft>
              <a:buNone/>
            </a:pPr>
            <a:r>
              <a:rPr lang="en-US" sz="1500">
                <a:solidFill>
                  <a:schemeClr val="dk1"/>
                </a:solidFill>
                <a:highlight>
                  <a:srgbClr val="F3F3F3"/>
                </a:highlight>
              </a:rPr>
              <a:t>Fotoğrafla Hastalık ve Bitki Tespiti</a:t>
            </a:r>
            <a:endParaRPr sz="1500">
              <a:solidFill>
                <a:schemeClr val="dk1"/>
              </a:solidFill>
              <a:highlight>
                <a:srgbClr val="F3F3F3"/>
              </a:highlight>
            </a:endParaRPr>
          </a:p>
          <a:p>
            <a:pPr marL="0" lvl="0" indent="0" algn="l" rtl="0">
              <a:lnSpc>
                <a:spcPct val="115000"/>
              </a:lnSpc>
              <a:spcBef>
                <a:spcPts val="1000"/>
              </a:spcBef>
              <a:spcAft>
                <a:spcPts val="0"/>
              </a:spcAft>
              <a:buNone/>
            </a:pPr>
            <a:r>
              <a:rPr lang="en-US" sz="1500">
                <a:solidFill>
                  <a:schemeClr val="dk1"/>
                </a:solidFill>
                <a:highlight>
                  <a:srgbClr val="F3F3F3"/>
                </a:highlight>
              </a:rPr>
              <a:t>vb.</a:t>
            </a:r>
            <a:endParaRPr sz="1500">
              <a:solidFill>
                <a:schemeClr val="dk1"/>
              </a:solidFill>
              <a:highlight>
                <a:srgbClr val="F3F3F3"/>
              </a:highlight>
            </a:endParaRPr>
          </a:p>
          <a:p>
            <a:pPr marL="0" lvl="0" indent="0" algn="l" rtl="0">
              <a:lnSpc>
                <a:spcPct val="115000"/>
              </a:lnSpc>
              <a:spcBef>
                <a:spcPts val="1000"/>
              </a:spcBef>
              <a:spcAft>
                <a:spcPts val="0"/>
              </a:spcAft>
              <a:buNone/>
            </a:pPr>
            <a:endParaRPr sz="1500">
              <a:solidFill>
                <a:schemeClr val="dk1"/>
              </a:solidFill>
              <a:highlight>
                <a:srgbClr val="F3F3F3"/>
              </a:highlight>
            </a:endParaRPr>
          </a:p>
          <a:p>
            <a:pPr marL="457200" lvl="0" indent="0" algn="l" rtl="0">
              <a:lnSpc>
                <a:spcPct val="115000"/>
              </a:lnSpc>
              <a:spcBef>
                <a:spcPts val="1000"/>
              </a:spcBef>
              <a:spcAft>
                <a:spcPts val="1000"/>
              </a:spcAft>
              <a:buNone/>
            </a:pPr>
            <a:endParaRPr sz="1500">
              <a:solidFill>
                <a:schemeClr val="dk1"/>
              </a:solidFill>
              <a:highlight>
                <a:srgbClr val="F3F3F3"/>
              </a:highlight>
            </a:endParaRPr>
          </a:p>
        </p:txBody>
      </p:sp>
      <p:sp>
        <p:nvSpPr>
          <p:cNvPr id="217" name="Google Shape;217;g375883e87ef_3_22"/>
          <p:cNvSpPr txBox="1">
            <a:spLocks noGrp="1"/>
          </p:cNvSpPr>
          <p:nvPr>
            <p:ph type="body" idx="5"/>
          </p:nvPr>
        </p:nvSpPr>
        <p:spPr>
          <a:xfrm>
            <a:off x="5048488" y="3402963"/>
            <a:ext cx="6701700" cy="327600"/>
          </a:xfrm>
          <a:prstGeom prst="rect">
            <a:avLst/>
          </a:prstGeom>
          <a:noFill/>
          <a:ln>
            <a:noFill/>
          </a:ln>
        </p:spPr>
        <p:txBody>
          <a:bodyPr spcFirstLastPara="1" wrap="square" lIns="0" tIns="0" rIns="0" bIns="0" anchor="t" anchorCtr="0">
            <a:noAutofit/>
          </a:bodyPr>
          <a:lstStyle/>
          <a:p>
            <a:pPr marL="457200" lvl="0" indent="-323850" algn="l" rtl="0">
              <a:lnSpc>
                <a:spcPct val="115000"/>
              </a:lnSpc>
              <a:spcBef>
                <a:spcPts val="1000"/>
              </a:spcBef>
              <a:spcAft>
                <a:spcPts val="0"/>
              </a:spcAft>
              <a:buClr>
                <a:schemeClr val="dk1"/>
              </a:buClr>
              <a:buSzPts val="1500"/>
              <a:buChar char="●"/>
            </a:pPr>
            <a:r>
              <a:rPr lang="en-US" sz="1500">
                <a:solidFill>
                  <a:schemeClr val="dk1"/>
                </a:solidFill>
              </a:rPr>
              <a:t>Ulusal ve Uluslararası İşbirlikleri</a:t>
            </a:r>
            <a:endParaRPr sz="1500">
              <a:solidFill>
                <a:schemeClr val="dk1"/>
              </a:solidFill>
            </a:endParaRPr>
          </a:p>
          <a:p>
            <a:pPr marL="0" lvl="0" indent="0" algn="l" rtl="0">
              <a:lnSpc>
                <a:spcPct val="115000"/>
              </a:lnSpc>
              <a:spcBef>
                <a:spcPts val="1000"/>
              </a:spcBef>
              <a:spcAft>
                <a:spcPts val="0"/>
              </a:spcAft>
              <a:buNone/>
            </a:pPr>
            <a:endParaRPr sz="1500">
              <a:solidFill>
                <a:schemeClr val="dk1"/>
              </a:solidFill>
              <a:highlight>
                <a:srgbClr val="F3F3F3"/>
              </a:highlight>
            </a:endParaRPr>
          </a:p>
          <a:p>
            <a:pPr marL="457200" lvl="0" indent="0" algn="l" rtl="0">
              <a:lnSpc>
                <a:spcPct val="115000"/>
              </a:lnSpc>
              <a:spcBef>
                <a:spcPts val="1000"/>
              </a:spcBef>
              <a:spcAft>
                <a:spcPts val="1000"/>
              </a:spcAft>
              <a:buNone/>
            </a:pPr>
            <a:endParaRPr sz="1500">
              <a:solidFill>
                <a:schemeClr val="dk1"/>
              </a:solidFill>
              <a:highlight>
                <a:srgbClr val="F3F3F3"/>
              </a:highlight>
            </a:endParaRPr>
          </a:p>
        </p:txBody>
      </p:sp>
      <p:sp>
        <p:nvSpPr>
          <p:cNvPr id="218" name="Google Shape;218;g375883e87ef_3_22"/>
          <p:cNvSpPr txBox="1">
            <a:spLocks noGrp="1"/>
          </p:cNvSpPr>
          <p:nvPr>
            <p:ph type="body" idx="5"/>
          </p:nvPr>
        </p:nvSpPr>
        <p:spPr>
          <a:xfrm>
            <a:off x="239138" y="4970938"/>
            <a:ext cx="6701700" cy="327600"/>
          </a:xfrm>
          <a:prstGeom prst="rect">
            <a:avLst/>
          </a:prstGeom>
          <a:noFill/>
          <a:ln>
            <a:noFill/>
          </a:ln>
        </p:spPr>
        <p:txBody>
          <a:bodyPr spcFirstLastPara="1" wrap="square" lIns="0" tIns="0" rIns="0" bIns="0" anchor="t" anchorCtr="0">
            <a:noAutofit/>
          </a:bodyPr>
          <a:lstStyle/>
          <a:p>
            <a:pPr marL="457200" lvl="0" indent="-323850" algn="l" rtl="0">
              <a:lnSpc>
                <a:spcPct val="115000"/>
              </a:lnSpc>
              <a:spcBef>
                <a:spcPts val="1000"/>
              </a:spcBef>
              <a:spcAft>
                <a:spcPts val="0"/>
              </a:spcAft>
              <a:buClr>
                <a:schemeClr val="dk1"/>
              </a:buClr>
              <a:buSzPts val="1500"/>
              <a:buChar char="●"/>
            </a:pPr>
            <a:r>
              <a:rPr lang="en-US" sz="1500">
                <a:solidFill>
                  <a:schemeClr val="dk1"/>
                </a:solidFill>
              </a:rPr>
              <a:t>Mobil Uygulama Entegrasyonu</a:t>
            </a:r>
            <a:endParaRPr sz="1500">
              <a:solidFill>
                <a:schemeClr val="dk1"/>
              </a:solidFill>
              <a:highlight>
                <a:srgbClr val="F3F3F3"/>
              </a:highlight>
            </a:endParaRPr>
          </a:p>
          <a:p>
            <a:pPr marL="457200" lvl="0" indent="0" algn="l" rtl="0">
              <a:lnSpc>
                <a:spcPct val="115000"/>
              </a:lnSpc>
              <a:spcBef>
                <a:spcPts val="1000"/>
              </a:spcBef>
              <a:spcAft>
                <a:spcPts val="1000"/>
              </a:spcAft>
              <a:buNone/>
            </a:pPr>
            <a:endParaRPr sz="1500">
              <a:solidFill>
                <a:schemeClr val="dk1"/>
              </a:solidFill>
            </a:endParaRPr>
          </a:p>
        </p:txBody>
      </p:sp>
      <p:pic>
        <p:nvPicPr>
          <p:cNvPr id="219" name="Google Shape;219;g375883e87ef_3_22"/>
          <p:cNvPicPr preferRelativeResize="0"/>
          <p:nvPr/>
        </p:nvPicPr>
        <p:blipFill rotWithShape="1">
          <a:blip r:embed="rId3">
            <a:alphaModFix/>
          </a:blip>
          <a:srcRect l="14774" t="11625" r="13853" b="13997"/>
          <a:stretch/>
        </p:blipFill>
        <p:spPr>
          <a:xfrm>
            <a:off x="3887712" y="3079212"/>
            <a:ext cx="1063700" cy="1108575"/>
          </a:xfrm>
          <a:prstGeom prst="rect">
            <a:avLst/>
          </a:prstGeom>
          <a:noFill/>
          <a:ln>
            <a:noFill/>
          </a:ln>
        </p:spPr>
      </p:pic>
      <p:pic>
        <p:nvPicPr>
          <p:cNvPr id="220" name="Google Shape;220;g375883e87ef_3_22"/>
          <p:cNvPicPr preferRelativeResize="0"/>
          <p:nvPr/>
        </p:nvPicPr>
        <p:blipFill>
          <a:blip r:embed="rId4">
            <a:alphaModFix/>
          </a:blip>
          <a:stretch>
            <a:fillRect/>
          </a:stretch>
        </p:blipFill>
        <p:spPr>
          <a:xfrm flipH="1">
            <a:off x="7093238" y="4187763"/>
            <a:ext cx="2657187" cy="2416134"/>
          </a:xfrm>
          <a:prstGeom prst="rect">
            <a:avLst/>
          </a:prstGeom>
          <a:noFill/>
          <a:ln>
            <a:noFill/>
          </a:ln>
        </p:spPr>
      </p:pic>
      <p:pic>
        <p:nvPicPr>
          <p:cNvPr id="221" name="Google Shape;221;g375883e87ef_3_22"/>
          <p:cNvPicPr preferRelativeResize="0"/>
          <p:nvPr/>
        </p:nvPicPr>
        <p:blipFill>
          <a:blip r:embed="rId5">
            <a:alphaModFix/>
          </a:blip>
          <a:stretch>
            <a:fillRect/>
          </a:stretch>
        </p:blipFill>
        <p:spPr>
          <a:xfrm>
            <a:off x="3482255" y="1313332"/>
            <a:ext cx="2481674" cy="1545425"/>
          </a:xfrm>
          <a:prstGeom prst="rect">
            <a:avLst/>
          </a:prstGeom>
          <a:noFill/>
          <a:ln>
            <a:noFill/>
          </a:ln>
        </p:spPr>
      </p:pic>
      <p:pic>
        <p:nvPicPr>
          <p:cNvPr id="222" name="Google Shape;222;g375883e87ef_3_22"/>
          <p:cNvPicPr preferRelativeResize="0"/>
          <p:nvPr/>
        </p:nvPicPr>
        <p:blipFill>
          <a:blip r:embed="rId6">
            <a:alphaModFix/>
          </a:blip>
          <a:stretch>
            <a:fillRect/>
          </a:stretch>
        </p:blipFill>
        <p:spPr>
          <a:xfrm>
            <a:off x="8443974" y="1118770"/>
            <a:ext cx="1458852" cy="3155999"/>
          </a:xfrm>
          <a:prstGeom prst="rect">
            <a:avLst/>
          </a:prstGeom>
          <a:noFill/>
          <a:ln>
            <a:noFill/>
          </a:ln>
        </p:spPr>
      </p:pic>
      <p:pic>
        <p:nvPicPr>
          <p:cNvPr id="223" name="Google Shape;223;g375883e87ef_3_22"/>
          <p:cNvPicPr preferRelativeResize="0"/>
          <p:nvPr/>
        </p:nvPicPr>
        <p:blipFill>
          <a:blip r:embed="rId7">
            <a:alphaModFix/>
          </a:blip>
          <a:stretch>
            <a:fillRect/>
          </a:stretch>
        </p:blipFill>
        <p:spPr>
          <a:xfrm>
            <a:off x="3224817" y="4187763"/>
            <a:ext cx="2748201" cy="1833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g375711b6486_0_118"/>
          <p:cNvSpPr txBox="1"/>
          <p:nvPr/>
        </p:nvSpPr>
        <p:spPr>
          <a:xfrm>
            <a:off x="452442" y="297237"/>
            <a:ext cx="8541300" cy="4311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lt1"/>
              </a:buClr>
              <a:buSzPts val="2800"/>
              <a:buFont typeface="Arial"/>
              <a:buNone/>
            </a:pPr>
            <a:r>
              <a:rPr lang="en-US" sz="2800">
                <a:solidFill>
                  <a:schemeClr val="lt1"/>
                </a:solidFill>
              </a:rPr>
              <a:t>Rakip Analizi</a:t>
            </a:r>
            <a:endParaRPr sz="2800">
              <a:solidFill>
                <a:schemeClr val="lt1"/>
              </a:solidFill>
              <a:latin typeface="Arial"/>
              <a:ea typeface="Arial"/>
              <a:cs typeface="Arial"/>
              <a:sym typeface="Arial"/>
            </a:endParaRPr>
          </a:p>
        </p:txBody>
      </p:sp>
      <p:graphicFrame>
        <p:nvGraphicFramePr>
          <p:cNvPr id="230" name="Google Shape;230;g375711b6486_0_118"/>
          <p:cNvGraphicFramePr/>
          <p:nvPr/>
        </p:nvGraphicFramePr>
        <p:xfrm>
          <a:off x="188250" y="1932725"/>
          <a:ext cx="9526350" cy="3499925"/>
        </p:xfrm>
        <a:graphic>
          <a:graphicData uri="http://schemas.openxmlformats.org/drawingml/2006/table">
            <a:tbl>
              <a:tblPr>
                <a:noFill/>
                <a:tableStyleId>{44A7D95B-AD57-4823-A2C3-CC8BEB3341E9}</a:tableStyleId>
              </a:tblPr>
              <a:tblGrid>
                <a:gridCol w="1610600">
                  <a:extLst>
                    <a:ext uri="{9D8B030D-6E8A-4147-A177-3AD203B41FA5}">
                      <a16:colId xmlns:a16="http://schemas.microsoft.com/office/drawing/2014/main" val="20000"/>
                    </a:ext>
                  </a:extLst>
                </a:gridCol>
                <a:gridCol w="1583150">
                  <a:extLst>
                    <a:ext uri="{9D8B030D-6E8A-4147-A177-3AD203B41FA5}">
                      <a16:colId xmlns:a16="http://schemas.microsoft.com/office/drawing/2014/main" val="20001"/>
                    </a:ext>
                  </a:extLst>
                </a:gridCol>
                <a:gridCol w="1583150">
                  <a:extLst>
                    <a:ext uri="{9D8B030D-6E8A-4147-A177-3AD203B41FA5}">
                      <a16:colId xmlns:a16="http://schemas.microsoft.com/office/drawing/2014/main" val="20002"/>
                    </a:ext>
                  </a:extLst>
                </a:gridCol>
                <a:gridCol w="1583150">
                  <a:extLst>
                    <a:ext uri="{9D8B030D-6E8A-4147-A177-3AD203B41FA5}">
                      <a16:colId xmlns:a16="http://schemas.microsoft.com/office/drawing/2014/main" val="20003"/>
                    </a:ext>
                  </a:extLst>
                </a:gridCol>
                <a:gridCol w="1583150">
                  <a:extLst>
                    <a:ext uri="{9D8B030D-6E8A-4147-A177-3AD203B41FA5}">
                      <a16:colId xmlns:a16="http://schemas.microsoft.com/office/drawing/2014/main" val="20004"/>
                    </a:ext>
                  </a:extLst>
                </a:gridCol>
                <a:gridCol w="1583150">
                  <a:extLst>
                    <a:ext uri="{9D8B030D-6E8A-4147-A177-3AD203B41FA5}">
                      <a16:colId xmlns:a16="http://schemas.microsoft.com/office/drawing/2014/main" val="20005"/>
                    </a:ext>
                  </a:extLst>
                </a:gridCol>
              </a:tblGrid>
              <a:tr h="813225">
                <a:tc>
                  <a:txBody>
                    <a:bodyPr/>
                    <a:lstStyle/>
                    <a:p>
                      <a:pPr marL="0" lvl="0" indent="0" algn="ctr" rtl="0">
                        <a:spcBef>
                          <a:spcPts val="0"/>
                        </a:spcBef>
                        <a:spcAft>
                          <a:spcPts val="0"/>
                        </a:spcAft>
                        <a:buNone/>
                      </a:pPr>
                      <a:r>
                        <a:rPr lang="en-US" sz="1500"/>
                        <a:t>Uygulama/Proje</a:t>
                      </a:r>
                      <a:endParaRPr sz="1500"/>
                    </a:p>
                  </a:txBody>
                  <a:tcPr marL="91425" marR="91425" marT="91425" marB="91425" anchor="ctr">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0" lvl="0" indent="0" algn="ctr" rtl="0">
                        <a:spcBef>
                          <a:spcPts val="0"/>
                        </a:spcBef>
                        <a:spcAft>
                          <a:spcPts val="0"/>
                        </a:spcAft>
                        <a:buNone/>
                      </a:pPr>
                      <a:r>
                        <a:rPr lang="en-US" sz="1500"/>
                        <a:t>Sensörsüz Çalışma</a:t>
                      </a:r>
                      <a:endParaRPr sz="1500"/>
                    </a:p>
                  </a:txBody>
                  <a:tcPr marL="91425" marR="91425" marT="91425" marB="91425" anchor="ctr">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0" lvl="0" indent="0" algn="ctr" rtl="0">
                        <a:spcBef>
                          <a:spcPts val="0"/>
                        </a:spcBef>
                        <a:spcAft>
                          <a:spcPts val="0"/>
                        </a:spcAft>
                        <a:buNone/>
                      </a:pPr>
                      <a:r>
                        <a:rPr lang="en-US" sz="1500"/>
                        <a:t>Hava Durumu Entegrasyonu</a:t>
                      </a:r>
                      <a:endParaRPr sz="1500"/>
                    </a:p>
                  </a:txBody>
                  <a:tcPr marL="91425" marR="91425" marT="91425" marB="91425" anchor="ctr">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0" lvl="0" indent="0" algn="ctr" rtl="0">
                        <a:spcBef>
                          <a:spcPts val="0"/>
                        </a:spcBef>
                        <a:spcAft>
                          <a:spcPts val="0"/>
                        </a:spcAft>
                        <a:buNone/>
                      </a:pPr>
                      <a:r>
                        <a:rPr lang="en-US" sz="1500"/>
                        <a:t>Bitki/Toprak Bilgisi</a:t>
                      </a:r>
                      <a:endParaRPr sz="1500"/>
                    </a:p>
                  </a:txBody>
                  <a:tcPr marL="91425" marR="91425" marT="91425" marB="91425" anchor="ctr">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0" lvl="0" indent="0" algn="ctr" rtl="0">
                        <a:spcBef>
                          <a:spcPts val="0"/>
                        </a:spcBef>
                        <a:spcAft>
                          <a:spcPts val="0"/>
                        </a:spcAft>
                        <a:buNone/>
                      </a:pPr>
                      <a:r>
                        <a:rPr lang="en-US" sz="1500"/>
                        <a:t>Otomatik Sulama Planı</a:t>
                      </a:r>
                      <a:endParaRPr sz="1500"/>
                    </a:p>
                  </a:txBody>
                  <a:tcPr marL="91425" marR="91425" marT="91425" marB="91425" anchor="ctr">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0" lvl="0" indent="0" algn="ctr" rtl="0">
                        <a:spcBef>
                          <a:spcPts val="0"/>
                        </a:spcBef>
                        <a:spcAft>
                          <a:spcPts val="0"/>
                        </a:spcAft>
                        <a:buNone/>
                      </a:pPr>
                      <a:r>
                        <a:rPr lang="en-US" sz="1500"/>
                        <a:t>Açık Kaynak</a:t>
                      </a:r>
                      <a:endParaRPr sz="1500"/>
                    </a:p>
                  </a:txBody>
                  <a:tcPr marL="91425" marR="91425" marT="91425" marB="91425" anchor="ctr">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extLst>
                  <a:ext uri="{0D108BD9-81ED-4DB2-BD59-A6C34878D82A}">
                    <a16:rowId xmlns:a16="http://schemas.microsoft.com/office/drawing/2014/main" val="10000"/>
                  </a:ext>
                </a:extLst>
              </a:tr>
              <a:tr h="813225">
                <a:tc>
                  <a:txBody>
                    <a:bodyPr/>
                    <a:lstStyle/>
                    <a:p>
                      <a:pPr marL="0" lvl="0" indent="0" algn="ctr" rtl="0">
                        <a:spcBef>
                          <a:spcPts val="0"/>
                        </a:spcBef>
                        <a:spcAft>
                          <a:spcPts val="0"/>
                        </a:spcAft>
                        <a:buNone/>
                      </a:pPr>
                      <a:r>
                        <a:rPr lang="en-US" sz="1500"/>
                        <a:t>Sensörsüz Akıllı Sulama Asistanı</a:t>
                      </a:r>
                      <a:endParaRPr sz="1500"/>
                    </a:p>
                  </a:txBody>
                  <a:tcPr marL="91425" marR="91425" marT="91425" marB="91425" anchor="ctr">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0" lvl="0" indent="0" algn="ctr" rtl="0">
                        <a:spcBef>
                          <a:spcPts val="0"/>
                        </a:spcBef>
                        <a:spcAft>
                          <a:spcPts val="0"/>
                        </a:spcAft>
                        <a:buNone/>
                      </a:pPr>
                      <a:r>
                        <a:rPr lang="en-US" sz="2000"/>
                        <a:t>✅</a:t>
                      </a:r>
                      <a:endParaRPr sz="2000"/>
                    </a:p>
                  </a:txBody>
                  <a:tcPr marL="91425" marR="91425" marT="91425" marB="91425" anchor="ctr">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0" lvl="0" indent="0" algn="ctr" rtl="0">
                        <a:spcBef>
                          <a:spcPts val="0"/>
                        </a:spcBef>
                        <a:spcAft>
                          <a:spcPts val="0"/>
                        </a:spcAft>
                        <a:buNone/>
                      </a:pPr>
                      <a:r>
                        <a:rPr lang="en-US" sz="2000"/>
                        <a:t>✅</a:t>
                      </a:r>
                      <a:endParaRPr sz="2000"/>
                    </a:p>
                  </a:txBody>
                  <a:tcPr marL="91425" marR="91425" marT="91425" marB="91425" anchor="ctr">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0" lvl="0" indent="0" algn="ctr" rtl="0">
                        <a:spcBef>
                          <a:spcPts val="0"/>
                        </a:spcBef>
                        <a:spcAft>
                          <a:spcPts val="0"/>
                        </a:spcAft>
                        <a:buNone/>
                      </a:pPr>
                      <a:r>
                        <a:rPr lang="en-US" sz="2000"/>
                        <a:t>✅</a:t>
                      </a:r>
                      <a:endParaRPr sz="2000"/>
                    </a:p>
                  </a:txBody>
                  <a:tcPr marL="91425" marR="91425" marT="91425" marB="91425" anchor="ctr">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0" lvl="0" indent="0" algn="ctr" rtl="0">
                        <a:spcBef>
                          <a:spcPts val="0"/>
                        </a:spcBef>
                        <a:spcAft>
                          <a:spcPts val="0"/>
                        </a:spcAft>
                        <a:buNone/>
                      </a:pPr>
                      <a:r>
                        <a:rPr lang="en-US" sz="2000"/>
                        <a:t>✅</a:t>
                      </a:r>
                      <a:endParaRPr sz="2000"/>
                    </a:p>
                  </a:txBody>
                  <a:tcPr marL="91425" marR="91425" marT="91425" marB="91425" anchor="ctr">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0" lvl="0" indent="0" algn="ctr" rtl="0">
                        <a:spcBef>
                          <a:spcPts val="0"/>
                        </a:spcBef>
                        <a:spcAft>
                          <a:spcPts val="0"/>
                        </a:spcAft>
                        <a:buNone/>
                      </a:pPr>
                      <a:r>
                        <a:rPr lang="en-US" sz="2000"/>
                        <a:t>✅</a:t>
                      </a:r>
                      <a:endParaRPr sz="2000"/>
                    </a:p>
                  </a:txBody>
                  <a:tcPr marL="91425" marR="91425" marT="91425" marB="91425" anchor="ctr">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extLst>
                  <a:ext uri="{0D108BD9-81ED-4DB2-BD59-A6C34878D82A}">
                    <a16:rowId xmlns:a16="http://schemas.microsoft.com/office/drawing/2014/main" val="10001"/>
                  </a:ext>
                </a:extLst>
              </a:tr>
              <a:tr h="530125">
                <a:tc>
                  <a:txBody>
                    <a:bodyPr/>
                    <a:lstStyle/>
                    <a:p>
                      <a:pPr marL="0" lvl="0" indent="0" algn="ctr" rtl="0">
                        <a:spcBef>
                          <a:spcPts val="0"/>
                        </a:spcBef>
                        <a:spcAft>
                          <a:spcPts val="0"/>
                        </a:spcAft>
                        <a:buNone/>
                      </a:pPr>
                      <a:r>
                        <a:rPr lang="en-US" sz="1500"/>
                        <a:t>GroWater</a:t>
                      </a:r>
                      <a:endParaRPr sz="1500"/>
                    </a:p>
                  </a:txBody>
                  <a:tcPr marL="91425" marR="91425" marT="91425" marB="91425" anchor="ctr">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0" lvl="0" indent="0" algn="ctr" rtl="0">
                        <a:spcBef>
                          <a:spcPts val="0"/>
                        </a:spcBef>
                        <a:spcAft>
                          <a:spcPts val="0"/>
                        </a:spcAft>
                        <a:buNone/>
                      </a:pPr>
                      <a:r>
                        <a:rPr lang="en-US" sz="2000"/>
                        <a:t>❌</a:t>
                      </a:r>
                      <a:endParaRPr sz="2000"/>
                    </a:p>
                  </a:txBody>
                  <a:tcPr marL="91425" marR="91425" marT="91425" marB="91425" anchor="ctr">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0" lvl="0" indent="0" algn="ctr" rtl="0">
                        <a:spcBef>
                          <a:spcPts val="0"/>
                        </a:spcBef>
                        <a:spcAft>
                          <a:spcPts val="0"/>
                        </a:spcAft>
                        <a:buNone/>
                      </a:pPr>
                      <a:r>
                        <a:rPr lang="en-US" sz="2000"/>
                        <a:t>✅</a:t>
                      </a:r>
                      <a:endParaRPr sz="2000"/>
                    </a:p>
                  </a:txBody>
                  <a:tcPr marL="91425" marR="91425" marT="91425" marB="91425" anchor="ctr">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0" lvl="0" indent="0" algn="ctr" rtl="0">
                        <a:spcBef>
                          <a:spcPts val="0"/>
                        </a:spcBef>
                        <a:spcAft>
                          <a:spcPts val="0"/>
                        </a:spcAft>
                        <a:buNone/>
                      </a:pPr>
                      <a:r>
                        <a:rPr lang="en-US" sz="2000"/>
                        <a:t>✅</a:t>
                      </a:r>
                      <a:endParaRPr sz="2000"/>
                    </a:p>
                  </a:txBody>
                  <a:tcPr marL="91425" marR="91425" marT="91425" marB="91425" anchor="ctr">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0" lvl="0" indent="0" algn="ctr" rtl="0">
                        <a:spcBef>
                          <a:spcPts val="0"/>
                        </a:spcBef>
                        <a:spcAft>
                          <a:spcPts val="0"/>
                        </a:spcAft>
                        <a:buNone/>
                      </a:pPr>
                      <a:r>
                        <a:rPr lang="en-US" sz="2000"/>
                        <a:t>✅</a:t>
                      </a:r>
                      <a:endParaRPr sz="2000"/>
                    </a:p>
                  </a:txBody>
                  <a:tcPr marL="91425" marR="91425" marT="91425" marB="91425" anchor="ctr">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0" lvl="0" indent="0" algn="ctr" rtl="0">
                        <a:spcBef>
                          <a:spcPts val="0"/>
                        </a:spcBef>
                        <a:spcAft>
                          <a:spcPts val="0"/>
                        </a:spcAft>
                        <a:buNone/>
                      </a:pPr>
                      <a:r>
                        <a:rPr lang="en-US" sz="2000"/>
                        <a:t>❌</a:t>
                      </a:r>
                      <a:endParaRPr sz="2000"/>
                    </a:p>
                  </a:txBody>
                  <a:tcPr marL="91425" marR="91425" marT="91425" marB="91425" anchor="ctr">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extLst>
                  <a:ext uri="{0D108BD9-81ED-4DB2-BD59-A6C34878D82A}">
                    <a16:rowId xmlns:a16="http://schemas.microsoft.com/office/drawing/2014/main" val="10002"/>
                  </a:ext>
                </a:extLst>
              </a:tr>
              <a:tr h="530125">
                <a:tc>
                  <a:txBody>
                    <a:bodyPr/>
                    <a:lstStyle/>
                    <a:p>
                      <a:pPr marL="0" lvl="0" indent="0" algn="ctr" rtl="0">
                        <a:spcBef>
                          <a:spcPts val="0"/>
                        </a:spcBef>
                        <a:spcAft>
                          <a:spcPts val="0"/>
                        </a:spcAft>
                        <a:buNone/>
                      </a:pPr>
                      <a:r>
                        <a:rPr lang="en-US" sz="1500"/>
                        <a:t>WaterMyYard</a:t>
                      </a:r>
                      <a:endParaRPr sz="1500"/>
                    </a:p>
                  </a:txBody>
                  <a:tcPr marL="91425" marR="91425" marT="91425" marB="91425" anchor="ctr">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0" lvl="0" indent="0" algn="ctr" rtl="0">
                        <a:spcBef>
                          <a:spcPts val="0"/>
                        </a:spcBef>
                        <a:spcAft>
                          <a:spcPts val="0"/>
                        </a:spcAft>
                        <a:buNone/>
                      </a:pPr>
                      <a:r>
                        <a:rPr lang="en-US" sz="2000"/>
                        <a:t>✅</a:t>
                      </a:r>
                      <a:endParaRPr sz="2000"/>
                    </a:p>
                  </a:txBody>
                  <a:tcPr marL="91425" marR="91425" marT="91425" marB="91425" anchor="ctr">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0" lvl="0" indent="0" algn="ctr" rtl="0">
                        <a:spcBef>
                          <a:spcPts val="0"/>
                        </a:spcBef>
                        <a:spcAft>
                          <a:spcPts val="0"/>
                        </a:spcAft>
                        <a:buNone/>
                      </a:pPr>
                      <a:r>
                        <a:rPr lang="en-US" sz="2000"/>
                        <a:t>✅</a:t>
                      </a:r>
                      <a:endParaRPr sz="2000"/>
                    </a:p>
                  </a:txBody>
                  <a:tcPr marL="91425" marR="91425" marT="91425" marB="91425" anchor="ctr">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0" lvl="0" indent="0" algn="ctr" rtl="0">
                        <a:spcBef>
                          <a:spcPts val="0"/>
                        </a:spcBef>
                        <a:spcAft>
                          <a:spcPts val="0"/>
                        </a:spcAft>
                        <a:buNone/>
                      </a:pPr>
                      <a:r>
                        <a:rPr lang="en-US" sz="2000"/>
                        <a:t>❌</a:t>
                      </a:r>
                      <a:endParaRPr sz="2000"/>
                    </a:p>
                  </a:txBody>
                  <a:tcPr marL="91425" marR="91425" marT="91425" marB="91425" anchor="ctr">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0" lvl="0" indent="0" algn="ctr" rtl="0">
                        <a:spcBef>
                          <a:spcPts val="0"/>
                        </a:spcBef>
                        <a:spcAft>
                          <a:spcPts val="0"/>
                        </a:spcAft>
                        <a:buNone/>
                      </a:pPr>
                      <a:r>
                        <a:rPr lang="en-US" sz="2000"/>
                        <a:t>✅</a:t>
                      </a:r>
                      <a:endParaRPr sz="2000"/>
                    </a:p>
                  </a:txBody>
                  <a:tcPr marL="91425" marR="91425" marT="91425" marB="91425" anchor="ctr">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0" lvl="0" indent="0" algn="ctr" rtl="0">
                        <a:spcBef>
                          <a:spcPts val="0"/>
                        </a:spcBef>
                        <a:spcAft>
                          <a:spcPts val="0"/>
                        </a:spcAft>
                        <a:buNone/>
                      </a:pPr>
                      <a:r>
                        <a:rPr lang="en-US" sz="2000"/>
                        <a:t>❌</a:t>
                      </a:r>
                      <a:endParaRPr sz="2000"/>
                    </a:p>
                  </a:txBody>
                  <a:tcPr marL="91425" marR="91425" marT="91425" marB="91425" anchor="ctr">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extLst>
                  <a:ext uri="{0D108BD9-81ED-4DB2-BD59-A6C34878D82A}">
                    <a16:rowId xmlns:a16="http://schemas.microsoft.com/office/drawing/2014/main" val="10003"/>
                  </a:ext>
                </a:extLst>
              </a:tr>
              <a:tr h="813225">
                <a:tc>
                  <a:txBody>
                    <a:bodyPr/>
                    <a:lstStyle/>
                    <a:p>
                      <a:pPr marL="0" lvl="0" indent="0" algn="ctr" rtl="0">
                        <a:spcBef>
                          <a:spcPts val="0"/>
                        </a:spcBef>
                        <a:spcAft>
                          <a:spcPts val="0"/>
                        </a:spcAft>
                        <a:buNone/>
                      </a:pPr>
                      <a:r>
                        <a:rPr lang="en-US" sz="1500"/>
                        <a:t>Rachio (Akıllı Sulama Sistemi)</a:t>
                      </a:r>
                      <a:endParaRPr sz="1500"/>
                    </a:p>
                  </a:txBody>
                  <a:tcPr marL="91425" marR="91425" marT="91425" marB="91425" anchor="ctr">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0" lvl="0" indent="0" algn="ctr" rtl="0">
                        <a:spcBef>
                          <a:spcPts val="0"/>
                        </a:spcBef>
                        <a:spcAft>
                          <a:spcPts val="0"/>
                        </a:spcAft>
                        <a:buNone/>
                      </a:pPr>
                      <a:r>
                        <a:rPr lang="en-US" sz="2000"/>
                        <a:t>❌</a:t>
                      </a:r>
                      <a:endParaRPr sz="2000"/>
                    </a:p>
                  </a:txBody>
                  <a:tcPr marL="91425" marR="91425" marT="91425" marB="91425" anchor="ctr">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0" lvl="0" indent="0" algn="ctr" rtl="0">
                        <a:spcBef>
                          <a:spcPts val="0"/>
                        </a:spcBef>
                        <a:spcAft>
                          <a:spcPts val="0"/>
                        </a:spcAft>
                        <a:buNone/>
                      </a:pPr>
                      <a:r>
                        <a:rPr lang="en-US" sz="2000"/>
                        <a:t>✅</a:t>
                      </a:r>
                      <a:endParaRPr sz="2000"/>
                    </a:p>
                  </a:txBody>
                  <a:tcPr marL="91425" marR="91425" marT="91425" marB="91425" anchor="ctr">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0" lvl="0" indent="0" algn="ctr" rtl="0">
                        <a:spcBef>
                          <a:spcPts val="0"/>
                        </a:spcBef>
                        <a:spcAft>
                          <a:spcPts val="0"/>
                        </a:spcAft>
                        <a:buNone/>
                      </a:pPr>
                      <a:r>
                        <a:rPr lang="en-US" sz="2000"/>
                        <a:t>✅</a:t>
                      </a:r>
                      <a:endParaRPr sz="2000"/>
                    </a:p>
                  </a:txBody>
                  <a:tcPr marL="91425" marR="91425" marT="91425" marB="91425" anchor="ctr">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0" lvl="0" indent="0" algn="ctr" rtl="0">
                        <a:spcBef>
                          <a:spcPts val="0"/>
                        </a:spcBef>
                        <a:spcAft>
                          <a:spcPts val="0"/>
                        </a:spcAft>
                        <a:buNone/>
                      </a:pPr>
                      <a:r>
                        <a:rPr lang="en-US" sz="2000"/>
                        <a:t>✅</a:t>
                      </a:r>
                      <a:endParaRPr sz="2000"/>
                    </a:p>
                  </a:txBody>
                  <a:tcPr marL="91425" marR="91425" marT="91425" marB="91425" anchor="ctr">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tc>
                  <a:txBody>
                    <a:bodyPr/>
                    <a:lstStyle/>
                    <a:p>
                      <a:pPr marL="0" lvl="0" indent="0" algn="ctr" rtl="0">
                        <a:spcBef>
                          <a:spcPts val="0"/>
                        </a:spcBef>
                        <a:spcAft>
                          <a:spcPts val="0"/>
                        </a:spcAft>
                        <a:buNone/>
                      </a:pPr>
                      <a:r>
                        <a:rPr lang="en-US" sz="2000"/>
                        <a:t>❌</a:t>
                      </a:r>
                      <a:endParaRPr sz="2000"/>
                    </a:p>
                  </a:txBody>
                  <a:tcPr marL="91425" marR="91425" marT="91425" marB="91425" anchor="ctr">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tcPr>
                </a:tc>
                <a:extLst>
                  <a:ext uri="{0D108BD9-81ED-4DB2-BD59-A6C34878D82A}">
                    <a16:rowId xmlns:a16="http://schemas.microsoft.com/office/drawing/2014/main" val="10004"/>
                  </a:ext>
                </a:extLst>
              </a:tr>
            </a:tbl>
          </a:graphicData>
        </a:graphic>
      </p:graphicFrame>
      <p:pic>
        <p:nvPicPr>
          <p:cNvPr id="231" name="Google Shape;231;g375711b6486_0_118"/>
          <p:cNvPicPr preferRelativeResize="0"/>
          <p:nvPr/>
        </p:nvPicPr>
        <p:blipFill>
          <a:blip r:embed="rId3">
            <a:alphaModFix/>
          </a:blip>
          <a:stretch>
            <a:fillRect/>
          </a:stretch>
        </p:blipFill>
        <p:spPr>
          <a:xfrm>
            <a:off x="2835725" y="995922"/>
            <a:ext cx="1098297" cy="872024"/>
          </a:xfrm>
          <a:prstGeom prst="rect">
            <a:avLst/>
          </a:prstGeom>
          <a:noFill/>
          <a:ln>
            <a:noFill/>
          </a:ln>
        </p:spPr>
      </p:pic>
      <p:pic>
        <p:nvPicPr>
          <p:cNvPr id="232" name="Google Shape;232;g375711b6486_0_118"/>
          <p:cNvPicPr preferRelativeResize="0"/>
          <p:nvPr/>
        </p:nvPicPr>
        <p:blipFill>
          <a:blip r:embed="rId4">
            <a:alphaModFix/>
          </a:blip>
          <a:stretch>
            <a:fillRect/>
          </a:stretch>
        </p:blipFill>
        <p:spPr>
          <a:xfrm>
            <a:off x="4203824" y="1216379"/>
            <a:ext cx="2074669" cy="431100"/>
          </a:xfrm>
          <a:prstGeom prst="rect">
            <a:avLst/>
          </a:prstGeom>
          <a:noFill/>
          <a:ln>
            <a:noFill/>
          </a:ln>
        </p:spPr>
      </p:pic>
      <p:pic>
        <p:nvPicPr>
          <p:cNvPr id="233" name="Google Shape;233;g375711b6486_0_118"/>
          <p:cNvPicPr preferRelativeResize="0"/>
          <p:nvPr/>
        </p:nvPicPr>
        <p:blipFill>
          <a:blip r:embed="rId5">
            <a:alphaModFix/>
          </a:blip>
          <a:stretch>
            <a:fillRect/>
          </a:stretch>
        </p:blipFill>
        <p:spPr>
          <a:xfrm>
            <a:off x="6548299" y="1048540"/>
            <a:ext cx="1929514" cy="766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g375883e87ef_3_85"/>
          <p:cNvSpPr txBox="1"/>
          <p:nvPr/>
        </p:nvSpPr>
        <p:spPr>
          <a:xfrm>
            <a:off x="452442" y="297237"/>
            <a:ext cx="8541300" cy="4311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lt1"/>
              </a:buClr>
              <a:buSzPts val="2800"/>
              <a:buFont typeface="Arial"/>
              <a:buNone/>
            </a:pPr>
            <a:r>
              <a:rPr lang="en-US" sz="2800">
                <a:solidFill>
                  <a:schemeClr val="lt1"/>
                </a:solidFill>
              </a:rPr>
              <a:t>Demo</a:t>
            </a:r>
            <a:endParaRPr sz="2800">
              <a:solidFill>
                <a:schemeClr val="lt1"/>
              </a:solidFill>
              <a:latin typeface="Arial"/>
              <a:ea typeface="Arial"/>
              <a:cs typeface="Arial"/>
              <a:sym typeface="Arial"/>
            </a:endParaRPr>
          </a:p>
        </p:txBody>
      </p:sp>
      <p:pic>
        <p:nvPicPr>
          <p:cNvPr id="240" name="Google Shape;240;g375883e87ef_3_85"/>
          <p:cNvPicPr preferRelativeResize="0"/>
          <p:nvPr/>
        </p:nvPicPr>
        <p:blipFill>
          <a:blip r:embed="rId3">
            <a:alphaModFix/>
          </a:blip>
          <a:stretch>
            <a:fillRect/>
          </a:stretch>
        </p:blipFill>
        <p:spPr>
          <a:xfrm>
            <a:off x="2731388" y="981525"/>
            <a:ext cx="4440050" cy="50949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2"/>
          <p:cNvSpPr txBox="1">
            <a:spLocks noGrp="1"/>
          </p:cNvSpPr>
          <p:nvPr>
            <p:ph type="body" idx="1"/>
          </p:nvPr>
        </p:nvSpPr>
        <p:spPr>
          <a:xfrm>
            <a:off x="974725" y="2315275"/>
            <a:ext cx="8505300" cy="13296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4300"/>
              <a:buNone/>
            </a:pPr>
            <a:r>
              <a:rPr lang="en-US"/>
              <a:t>Sensörsüz Akıllı Sulama Asistanı</a:t>
            </a:r>
            <a:endParaRPr/>
          </a:p>
        </p:txBody>
      </p:sp>
      <p:sp>
        <p:nvSpPr>
          <p:cNvPr id="62" name="Google Shape;62;p2"/>
          <p:cNvSpPr/>
          <p:nvPr/>
        </p:nvSpPr>
        <p:spPr>
          <a:xfrm>
            <a:off x="945929" y="3375124"/>
            <a:ext cx="5479711" cy="3077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2000" b="0" i="0" u="none" strike="noStrike" cap="none">
                <a:solidFill>
                  <a:schemeClr val="dk1"/>
                </a:solidFill>
                <a:latin typeface="Arial"/>
                <a:ea typeface="Arial"/>
                <a:cs typeface="Arial"/>
                <a:sym typeface="Arial"/>
              </a:rPr>
              <a:t>Team </a:t>
            </a:r>
            <a:r>
              <a:rPr lang="en-US" sz="2000">
                <a:solidFill>
                  <a:schemeClr val="dk1"/>
                </a:solidFill>
              </a:rPr>
              <a:t>2</a:t>
            </a:r>
            <a:endParaRPr sz="540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g375711b6486_0_128"/>
          <p:cNvSpPr txBox="1">
            <a:spLocks noGrp="1"/>
          </p:cNvSpPr>
          <p:nvPr>
            <p:ph type="body" idx="1"/>
          </p:nvPr>
        </p:nvSpPr>
        <p:spPr>
          <a:xfrm>
            <a:off x="974725" y="2146800"/>
            <a:ext cx="7911600" cy="156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5000"/>
              <a:t>DİNLEDİĞİNİZ İÇİN TEŞEKKÜR EDERİZ.</a:t>
            </a:r>
            <a:endParaRPr sz="5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3"/>
          <p:cNvSpPr/>
          <p:nvPr/>
        </p:nvSpPr>
        <p:spPr>
          <a:xfrm>
            <a:off x="528802" y="372000"/>
            <a:ext cx="6054000" cy="4308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800">
                <a:solidFill>
                  <a:schemeClr val="lt1"/>
                </a:solidFill>
              </a:rPr>
              <a:t>Sensörsüz Akıllı Sulama Asistanı</a:t>
            </a:r>
            <a:endParaRPr/>
          </a:p>
        </p:txBody>
      </p:sp>
      <p:grpSp>
        <p:nvGrpSpPr>
          <p:cNvPr id="69" name="Google Shape;69;p3"/>
          <p:cNvGrpSpPr/>
          <p:nvPr/>
        </p:nvGrpSpPr>
        <p:grpSpPr>
          <a:xfrm>
            <a:off x="528795" y="1745972"/>
            <a:ext cx="4379913" cy="1216982"/>
            <a:chOff x="4181256" y="3224809"/>
            <a:chExt cx="4379913" cy="1216982"/>
          </a:xfrm>
        </p:grpSpPr>
        <p:sp>
          <p:nvSpPr>
            <p:cNvPr id="70" name="Google Shape;70;p3"/>
            <p:cNvSpPr/>
            <p:nvPr/>
          </p:nvSpPr>
          <p:spPr>
            <a:xfrm>
              <a:off x="4364136" y="3225982"/>
              <a:ext cx="4197033" cy="276999"/>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800">
                  <a:solidFill>
                    <a:srgbClr val="3F3F3F"/>
                  </a:solidFill>
                  <a:latin typeface="Arial"/>
                  <a:ea typeface="Arial"/>
                  <a:cs typeface="Arial"/>
                  <a:sym typeface="Arial"/>
                </a:rPr>
                <a:t>UNIT 1. </a:t>
              </a:r>
              <a:r>
                <a:rPr lang="en-US" sz="1800">
                  <a:solidFill>
                    <a:srgbClr val="3F3F3F"/>
                  </a:solidFill>
                </a:rPr>
                <a:t> Proje Tanımı</a:t>
              </a:r>
              <a:endParaRPr/>
            </a:p>
          </p:txBody>
        </p:sp>
        <p:sp>
          <p:nvSpPr>
            <p:cNvPr id="71" name="Google Shape;71;p3"/>
            <p:cNvSpPr/>
            <p:nvPr/>
          </p:nvSpPr>
          <p:spPr>
            <a:xfrm>
              <a:off x="4181256" y="3224809"/>
              <a:ext cx="36000" cy="252000"/>
            </a:xfrm>
            <a:prstGeom prst="rect">
              <a:avLst/>
            </a:prstGeom>
            <a:solidFill>
              <a:srgbClr val="193E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Calibri"/>
                <a:ea typeface="Calibri"/>
                <a:cs typeface="Calibri"/>
                <a:sym typeface="Calibri"/>
              </a:endParaRPr>
            </a:p>
          </p:txBody>
        </p:sp>
        <p:sp>
          <p:nvSpPr>
            <p:cNvPr id="72" name="Google Shape;72;p3"/>
            <p:cNvSpPr/>
            <p:nvPr/>
          </p:nvSpPr>
          <p:spPr>
            <a:xfrm>
              <a:off x="5160752" y="3641572"/>
              <a:ext cx="3400417" cy="800219"/>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400">
                  <a:solidFill>
                    <a:srgbClr val="193EB0"/>
                  </a:solidFill>
                  <a:latin typeface="Arial"/>
                  <a:ea typeface="Arial"/>
                  <a:cs typeface="Arial"/>
                  <a:sym typeface="Arial"/>
                </a:rPr>
                <a:t>1.1. </a:t>
              </a:r>
              <a:r>
                <a:rPr lang="en-US">
                  <a:solidFill>
                    <a:srgbClr val="193EB0"/>
                  </a:solidFill>
                </a:rPr>
                <a:t>Proje Tanımı</a:t>
              </a:r>
              <a:endParaRPr>
                <a:solidFill>
                  <a:srgbClr val="193EB0"/>
                </a:solidFill>
              </a:endParaRPr>
            </a:p>
            <a:p>
              <a:pPr marL="0" marR="0" lvl="0" indent="0" algn="l" rtl="0">
                <a:spcBef>
                  <a:spcPts val="600"/>
                </a:spcBef>
                <a:spcAft>
                  <a:spcPts val="0"/>
                </a:spcAft>
                <a:buNone/>
              </a:pPr>
              <a:r>
                <a:rPr lang="en-US" sz="1400">
                  <a:solidFill>
                    <a:srgbClr val="193EB0"/>
                  </a:solidFill>
                  <a:latin typeface="Arial"/>
                  <a:ea typeface="Arial"/>
                  <a:cs typeface="Arial"/>
                  <a:sym typeface="Arial"/>
                </a:rPr>
                <a:t>1.2. </a:t>
              </a:r>
              <a:r>
                <a:rPr lang="en-US">
                  <a:solidFill>
                    <a:srgbClr val="193EB0"/>
                  </a:solidFill>
                </a:rPr>
                <a:t>Problem</a:t>
              </a:r>
              <a:endParaRPr>
                <a:solidFill>
                  <a:srgbClr val="193EB0"/>
                </a:solidFill>
              </a:endParaRPr>
            </a:p>
            <a:p>
              <a:pPr marL="0" marR="0" lvl="0" indent="0" algn="l" rtl="0">
                <a:spcBef>
                  <a:spcPts val="600"/>
                </a:spcBef>
                <a:spcAft>
                  <a:spcPts val="0"/>
                </a:spcAft>
                <a:buNone/>
              </a:pPr>
              <a:r>
                <a:rPr lang="en-US" sz="1400">
                  <a:solidFill>
                    <a:srgbClr val="193EB0"/>
                  </a:solidFill>
                  <a:latin typeface="Arial"/>
                  <a:ea typeface="Arial"/>
                  <a:cs typeface="Arial"/>
                  <a:sym typeface="Arial"/>
                </a:rPr>
                <a:t>1.3. </a:t>
              </a:r>
              <a:r>
                <a:rPr lang="en-US">
                  <a:solidFill>
                    <a:srgbClr val="193EB0"/>
                  </a:solidFill>
                </a:rPr>
                <a:t>Proje Amacı</a:t>
              </a:r>
              <a:endParaRPr>
                <a:solidFill>
                  <a:srgbClr val="193EB0"/>
                </a:solidFill>
              </a:endParaRPr>
            </a:p>
          </p:txBody>
        </p:sp>
      </p:grpSp>
      <p:grpSp>
        <p:nvGrpSpPr>
          <p:cNvPr id="73" name="Google Shape;73;p3"/>
          <p:cNvGrpSpPr/>
          <p:nvPr/>
        </p:nvGrpSpPr>
        <p:grpSpPr>
          <a:xfrm>
            <a:off x="528795" y="3120685"/>
            <a:ext cx="4379913" cy="1216982"/>
            <a:chOff x="4181256" y="3224809"/>
            <a:chExt cx="4379913" cy="1216982"/>
          </a:xfrm>
        </p:grpSpPr>
        <p:sp>
          <p:nvSpPr>
            <p:cNvPr id="74" name="Google Shape;74;p3"/>
            <p:cNvSpPr/>
            <p:nvPr/>
          </p:nvSpPr>
          <p:spPr>
            <a:xfrm>
              <a:off x="4364136" y="3225982"/>
              <a:ext cx="4197033" cy="276999"/>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800">
                  <a:solidFill>
                    <a:srgbClr val="3F3F3F"/>
                  </a:solidFill>
                  <a:latin typeface="Arial"/>
                  <a:ea typeface="Arial"/>
                  <a:cs typeface="Arial"/>
                  <a:sym typeface="Arial"/>
                </a:rPr>
                <a:t>UNIT 2. </a:t>
              </a:r>
              <a:r>
                <a:rPr lang="en-US" sz="1800">
                  <a:solidFill>
                    <a:srgbClr val="3F3F3F"/>
                  </a:solidFill>
                </a:rPr>
                <a:t>Proje Protatibi</a:t>
              </a:r>
              <a:endParaRPr/>
            </a:p>
          </p:txBody>
        </p:sp>
        <p:sp>
          <p:nvSpPr>
            <p:cNvPr id="75" name="Google Shape;75;p3"/>
            <p:cNvSpPr/>
            <p:nvPr/>
          </p:nvSpPr>
          <p:spPr>
            <a:xfrm>
              <a:off x="4181256" y="3224809"/>
              <a:ext cx="36000" cy="252000"/>
            </a:xfrm>
            <a:prstGeom prst="rect">
              <a:avLst/>
            </a:prstGeom>
            <a:solidFill>
              <a:srgbClr val="193E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Calibri"/>
                <a:ea typeface="Calibri"/>
                <a:cs typeface="Calibri"/>
                <a:sym typeface="Calibri"/>
              </a:endParaRPr>
            </a:p>
          </p:txBody>
        </p:sp>
        <p:sp>
          <p:nvSpPr>
            <p:cNvPr id="76" name="Google Shape;76;p3"/>
            <p:cNvSpPr/>
            <p:nvPr/>
          </p:nvSpPr>
          <p:spPr>
            <a:xfrm>
              <a:off x="5160752" y="3641572"/>
              <a:ext cx="3400417" cy="800219"/>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400">
                  <a:solidFill>
                    <a:srgbClr val="193EB0"/>
                  </a:solidFill>
                  <a:latin typeface="Arial"/>
                  <a:ea typeface="Arial"/>
                  <a:cs typeface="Arial"/>
                  <a:sym typeface="Arial"/>
                </a:rPr>
                <a:t>2.1. </a:t>
              </a:r>
              <a:r>
                <a:rPr lang="en-US">
                  <a:solidFill>
                    <a:srgbClr val="193EB0"/>
                  </a:solidFill>
                </a:rPr>
                <a:t>Protatip Tanıtımı </a:t>
              </a:r>
              <a:endParaRPr>
                <a:solidFill>
                  <a:srgbClr val="193EB0"/>
                </a:solidFill>
              </a:endParaRPr>
            </a:p>
            <a:p>
              <a:pPr marL="0" marR="0" lvl="0" indent="0" algn="l" rtl="0">
                <a:spcBef>
                  <a:spcPts val="0"/>
                </a:spcBef>
                <a:spcAft>
                  <a:spcPts val="0"/>
                </a:spcAft>
                <a:buNone/>
              </a:pPr>
              <a:r>
                <a:rPr lang="en-US">
                  <a:solidFill>
                    <a:srgbClr val="193EB0"/>
                  </a:solidFill>
                </a:rPr>
                <a:t>2.2 Algoritma Tanımı</a:t>
              </a:r>
              <a:endParaRPr>
                <a:solidFill>
                  <a:srgbClr val="193EB0"/>
                </a:solidFill>
              </a:endParaRPr>
            </a:p>
          </p:txBody>
        </p:sp>
      </p:grpSp>
      <p:grpSp>
        <p:nvGrpSpPr>
          <p:cNvPr id="77" name="Google Shape;77;p3"/>
          <p:cNvGrpSpPr/>
          <p:nvPr/>
        </p:nvGrpSpPr>
        <p:grpSpPr>
          <a:xfrm>
            <a:off x="528795" y="4495398"/>
            <a:ext cx="4379913" cy="1216982"/>
            <a:chOff x="4181256" y="3224809"/>
            <a:chExt cx="4379913" cy="1216982"/>
          </a:xfrm>
        </p:grpSpPr>
        <p:sp>
          <p:nvSpPr>
            <p:cNvPr id="78" name="Google Shape;78;p3"/>
            <p:cNvSpPr/>
            <p:nvPr/>
          </p:nvSpPr>
          <p:spPr>
            <a:xfrm>
              <a:off x="4364136" y="3225982"/>
              <a:ext cx="4197033" cy="276999"/>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800">
                  <a:solidFill>
                    <a:srgbClr val="3F3F3F"/>
                  </a:solidFill>
                  <a:latin typeface="Arial"/>
                  <a:ea typeface="Arial"/>
                  <a:cs typeface="Arial"/>
                  <a:sym typeface="Arial"/>
                </a:rPr>
                <a:t>UNIT 3. </a:t>
              </a:r>
              <a:r>
                <a:rPr lang="en-US" sz="1800">
                  <a:solidFill>
                    <a:srgbClr val="3F3F3F"/>
                  </a:solidFill>
                </a:rPr>
                <a:t>Projenin Sağladığı Yararlar </a:t>
              </a:r>
              <a:endParaRPr/>
            </a:p>
          </p:txBody>
        </p:sp>
        <p:sp>
          <p:nvSpPr>
            <p:cNvPr id="79" name="Google Shape;79;p3"/>
            <p:cNvSpPr/>
            <p:nvPr/>
          </p:nvSpPr>
          <p:spPr>
            <a:xfrm>
              <a:off x="4181256" y="3224809"/>
              <a:ext cx="36000" cy="252000"/>
            </a:xfrm>
            <a:prstGeom prst="rect">
              <a:avLst/>
            </a:prstGeom>
            <a:solidFill>
              <a:srgbClr val="193E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Calibri"/>
                <a:ea typeface="Calibri"/>
                <a:cs typeface="Calibri"/>
                <a:sym typeface="Calibri"/>
              </a:endParaRPr>
            </a:p>
          </p:txBody>
        </p:sp>
        <p:sp>
          <p:nvSpPr>
            <p:cNvPr id="80" name="Google Shape;80;p3"/>
            <p:cNvSpPr/>
            <p:nvPr/>
          </p:nvSpPr>
          <p:spPr>
            <a:xfrm>
              <a:off x="5160752" y="3641572"/>
              <a:ext cx="3400417" cy="800219"/>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400">
                  <a:solidFill>
                    <a:srgbClr val="193EB0"/>
                  </a:solidFill>
                  <a:latin typeface="Arial"/>
                  <a:ea typeface="Arial"/>
                  <a:cs typeface="Arial"/>
                  <a:sym typeface="Arial"/>
                </a:rPr>
                <a:t>3.1. </a:t>
              </a:r>
              <a:r>
                <a:rPr lang="en-US">
                  <a:solidFill>
                    <a:srgbClr val="193EB0"/>
                  </a:solidFill>
                </a:rPr>
                <a:t>İnsanlara Etkisi</a:t>
              </a:r>
              <a:endParaRPr>
                <a:solidFill>
                  <a:srgbClr val="193EB0"/>
                </a:solidFill>
              </a:endParaRPr>
            </a:p>
            <a:p>
              <a:pPr marL="0" marR="0" lvl="0" indent="0" algn="l" rtl="0">
                <a:spcBef>
                  <a:spcPts val="600"/>
                </a:spcBef>
                <a:spcAft>
                  <a:spcPts val="0"/>
                </a:spcAft>
                <a:buNone/>
              </a:pPr>
              <a:r>
                <a:rPr lang="en-US" sz="1400">
                  <a:solidFill>
                    <a:srgbClr val="193EB0"/>
                  </a:solidFill>
                  <a:latin typeface="Arial"/>
                  <a:ea typeface="Arial"/>
                  <a:cs typeface="Arial"/>
                  <a:sym typeface="Arial"/>
                </a:rPr>
                <a:t>3.2. </a:t>
              </a:r>
              <a:r>
                <a:rPr lang="en-US">
                  <a:solidFill>
                    <a:srgbClr val="193EB0"/>
                  </a:solidFill>
                </a:rPr>
                <a:t>Doğaya Etkisi</a:t>
              </a:r>
              <a:endParaRPr>
                <a:solidFill>
                  <a:srgbClr val="193EB0"/>
                </a:solidFill>
              </a:endParaRPr>
            </a:p>
            <a:p>
              <a:pPr marL="0" marR="0" lvl="0" indent="0" algn="l" rtl="0">
                <a:spcBef>
                  <a:spcPts val="600"/>
                </a:spcBef>
                <a:spcAft>
                  <a:spcPts val="0"/>
                </a:spcAft>
                <a:buNone/>
              </a:pPr>
              <a:r>
                <a:rPr lang="en-US" sz="1400">
                  <a:solidFill>
                    <a:srgbClr val="193EB0"/>
                  </a:solidFill>
                  <a:latin typeface="Arial"/>
                  <a:ea typeface="Arial"/>
                  <a:cs typeface="Arial"/>
                  <a:sym typeface="Arial"/>
                </a:rPr>
                <a:t>3.3. </a:t>
              </a:r>
              <a:r>
                <a:rPr lang="en-US">
                  <a:solidFill>
                    <a:srgbClr val="193EB0"/>
                  </a:solidFill>
                </a:rPr>
                <a:t>Sürdürülebilir Kalkınma Hedefi</a:t>
              </a:r>
              <a:endParaRPr>
                <a:solidFill>
                  <a:srgbClr val="193EB0"/>
                </a:solidFill>
              </a:endParaRPr>
            </a:p>
          </p:txBody>
        </p:sp>
      </p:grpSp>
      <p:grpSp>
        <p:nvGrpSpPr>
          <p:cNvPr id="81" name="Google Shape;81;p3"/>
          <p:cNvGrpSpPr/>
          <p:nvPr/>
        </p:nvGrpSpPr>
        <p:grpSpPr>
          <a:xfrm>
            <a:off x="5406995" y="1746035"/>
            <a:ext cx="4379996" cy="1216863"/>
            <a:chOff x="4181256" y="3224809"/>
            <a:chExt cx="4379996" cy="1216863"/>
          </a:xfrm>
        </p:grpSpPr>
        <p:sp>
          <p:nvSpPr>
            <p:cNvPr id="82" name="Google Shape;82;p3"/>
            <p:cNvSpPr/>
            <p:nvPr/>
          </p:nvSpPr>
          <p:spPr>
            <a:xfrm>
              <a:off x="4364136" y="3225982"/>
              <a:ext cx="4197000" cy="2769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800">
                  <a:solidFill>
                    <a:srgbClr val="3F3F3F"/>
                  </a:solidFill>
                  <a:latin typeface="Arial"/>
                  <a:ea typeface="Arial"/>
                  <a:cs typeface="Arial"/>
                  <a:sym typeface="Arial"/>
                </a:rPr>
                <a:t>UNIT </a:t>
              </a:r>
              <a:r>
                <a:rPr lang="en-US" sz="1800">
                  <a:solidFill>
                    <a:srgbClr val="3F3F3F"/>
                  </a:solidFill>
                </a:rPr>
                <a:t>4</a:t>
              </a:r>
              <a:r>
                <a:rPr lang="en-US" sz="1800">
                  <a:solidFill>
                    <a:srgbClr val="3F3F3F"/>
                  </a:solidFill>
                  <a:latin typeface="Arial"/>
                  <a:ea typeface="Arial"/>
                  <a:cs typeface="Arial"/>
                  <a:sym typeface="Arial"/>
                </a:rPr>
                <a:t>. </a:t>
              </a:r>
              <a:r>
                <a:rPr lang="en-US" sz="1800">
                  <a:solidFill>
                    <a:srgbClr val="3F3F3F"/>
                  </a:solidFill>
                </a:rPr>
                <a:t>Projenin Geleceği</a:t>
              </a:r>
              <a:endParaRPr/>
            </a:p>
          </p:txBody>
        </p:sp>
        <p:sp>
          <p:nvSpPr>
            <p:cNvPr id="83" name="Google Shape;83;p3"/>
            <p:cNvSpPr/>
            <p:nvPr/>
          </p:nvSpPr>
          <p:spPr>
            <a:xfrm>
              <a:off x="4181256" y="3224809"/>
              <a:ext cx="36000" cy="252000"/>
            </a:xfrm>
            <a:prstGeom prst="rect">
              <a:avLst/>
            </a:prstGeom>
            <a:solidFill>
              <a:srgbClr val="193E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Calibri"/>
                <a:ea typeface="Calibri"/>
                <a:cs typeface="Calibri"/>
                <a:sym typeface="Calibri"/>
              </a:endParaRPr>
            </a:p>
          </p:txBody>
        </p:sp>
        <p:sp>
          <p:nvSpPr>
            <p:cNvPr id="84" name="Google Shape;84;p3"/>
            <p:cNvSpPr/>
            <p:nvPr/>
          </p:nvSpPr>
          <p:spPr>
            <a:xfrm>
              <a:off x="5160752" y="3641572"/>
              <a:ext cx="3400500" cy="800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400">
                  <a:solidFill>
                    <a:srgbClr val="193EB0"/>
                  </a:solidFill>
                  <a:latin typeface="Arial"/>
                  <a:ea typeface="Arial"/>
                  <a:cs typeface="Arial"/>
                  <a:sym typeface="Arial"/>
                </a:rPr>
                <a:t>2.1. </a:t>
              </a:r>
              <a:r>
                <a:rPr lang="en-US">
                  <a:solidFill>
                    <a:srgbClr val="193EB0"/>
                  </a:solidFill>
                </a:rPr>
                <a:t>Gelecek Hedefleri</a:t>
              </a:r>
              <a:endParaRPr>
                <a:solidFill>
                  <a:srgbClr val="193EB0"/>
                </a:solidFill>
              </a:endParaRPr>
            </a:p>
          </p:txBody>
        </p:sp>
      </p:grpSp>
      <p:grpSp>
        <p:nvGrpSpPr>
          <p:cNvPr id="85" name="Google Shape;85;p3"/>
          <p:cNvGrpSpPr/>
          <p:nvPr/>
        </p:nvGrpSpPr>
        <p:grpSpPr>
          <a:xfrm>
            <a:off x="5406995" y="3120748"/>
            <a:ext cx="4379996" cy="1216863"/>
            <a:chOff x="4181256" y="3224809"/>
            <a:chExt cx="4379996" cy="1216863"/>
          </a:xfrm>
        </p:grpSpPr>
        <p:sp>
          <p:nvSpPr>
            <p:cNvPr id="86" name="Google Shape;86;p3"/>
            <p:cNvSpPr/>
            <p:nvPr/>
          </p:nvSpPr>
          <p:spPr>
            <a:xfrm>
              <a:off x="4364136" y="3225982"/>
              <a:ext cx="4197000" cy="2769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800">
                  <a:solidFill>
                    <a:srgbClr val="3F3F3F"/>
                  </a:solidFill>
                  <a:latin typeface="Arial"/>
                  <a:ea typeface="Arial"/>
                  <a:cs typeface="Arial"/>
                  <a:sym typeface="Arial"/>
                </a:rPr>
                <a:t>UNIT </a:t>
              </a:r>
              <a:r>
                <a:rPr lang="en-US" sz="1800">
                  <a:solidFill>
                    <a:srgbClr val="3F3F3F"/>
                  </a:solidFill>
                </a:rPr>
                <a:t>5.</a:t>
              </a:r>
              <a:r>
                <a:rPr lang="en-US" sz="1800">
                  <a:solidFill>
                    <a:srgbClr val="3F3F3F"/>
                  </a:solidFill>
                  <a:latin typeface="Arial"/>
                  <a:ea typeface="Arial"/>
                  <a:cs typeface="Arial"/>
                  <a:sym typeface="Arial"/>
                </a:rPr>
                <a:t> </a:t>
              </a:r>
              <a:r>
                <a:rPr lang="en-US" sz="1800">
                  <a:solidFill>
                    <a:srgbClr val="3F3F3F"/>
                  </a:solidFill>
                </a:rPr>
                <a:t>Rakip Analizi</a:t>
              </a:r>
              <a:endParaRPr/>
            </a:p>
          </p:txBody>
        </p:sp>
        <p:sp>
          <p:nvSpPr>
            <p:cNvPr id="87" name="Google Shape;87;p3"/>
            <p:cNvSpPr/>
            <p:nvPr/>
          </p:nvSpPr>
          <p:spPr>
            <a:xfrm>
              <a:off x="4181256" y="3224809"/>
              <a:ext cx="36000" cy="252000"/>
            </a:xfrm>
            <a:prstGeom prst="rect">
              <a:avLst/>
            </a:prstGeom>
            <a:solidFill>
              <a:srgbClr val="193E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Calibri"/>
                <a:ea typeface="Calibri"/>
                <a:cs typeface="Calibri"/>
                <a:sym typeface="Calibri"/>
              </a:endParaRPr>
            </a:p>
          </p:txBody>
        </p:sp>
        <p:sp>
          <p:nvSpPr>
            <p:cNvPr id="88" name="Google Shape;88;p3"/>
            <p:cNvSpPr/>
            <p:nvPr/>
          </p:nvSpPr>
          <p:spPr>
            <a:xfrm>
              <a:off x="5160752" y="3641572"/>
              <a:ext cx="3400500" cy="800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400">
                  <a:solidFill>
                    <a:srgbClr val="193EB0"/>
                  </a:solidFill>
                  <a:latin typeface="Arial"/>
                  <a:ea typeface="Arial"/>
                  <a:cs typeface="Arial"/>
                  <a:sym typeface="Arial"/>
                </a:rPr>
                <a:t>2.1. </a:t>
              </a:r>
              <a:r>
                <a:rPr lang="en-US">
                  <a:solidFill>
                    <a:srgbClr val="193EB0"/>
                  </a:solidFill>
                </a:rPr>
                <a:t>Rakiplerimiz ve Farklarımız</a:t>
              </a:r>
              <a:endParaRPr>
                <a:solidFill>
                  <a:srgbClr val="193EB0"/>
                </a:solidFill>
              </a:endParaRPr>
            </a:p>
          </p:txBody>
        </p:sp>
      </p:grpSp>
      <p:grpSp>
        <p:nvGrpSpPr>
          <p:cNvPr id="89" name="Google Shape;89;p3"/>
          <p:cNvGrpSpPr/>
          <p:nvPr/>
        </p:nvGrpSpPr>
        <p:grpSpPr>
          <a:xfrm>
            <a:off x="5406995" y="4495460"/>
            <a:ext cx="4379996" cy="1216863"/>
            <a:chOff x="4181256" y="3224809"/>
            <a:chExt cx="4379996" cy="1216863"/>
          </a:xfrm>
        </p:grpSpPr>
        <p:sp>
          <p:nvSpPr>
            <p:cNvPr id="90" name="Google Shape;90;p3"/>
            <p:cNvSpPr/>
            <p:nvPr/>
          </p:nvSpPr>
          <p:spPr>
            <a:xfrm>
              <a:off x="4364136" y="3225982"/>
              <a:ext cx="4197000" cy="2769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800">
                  <a:solidFill>
                    <a:srgbClr val="3F3F3F"/>
                  </a:solidFill>
                  <a:latin typeface="Arial"/>
                  <a:ea typeface="Arial"/>
                  <a:cs typeface="Arial"/>
                  <a:sym typeface="Arial"/>
                </a:rPr>
                <a:t>UNIT </a:t>
              </a:r>
              <a:r>
                <a:rPr lang="en-US" sz="1800">
                  <a:solidFill>
                    <a:srgbClr val="3F3F3F"/>
                  </a:solidFill>
                </a:rPr>
                <a:t>6</a:t>
              </a:r>
              <a:r>
                <a:rPr lang="en-US" sz="1800">
                  <a:solidFill>
                    <a:srgbClr val="3F3F3F"/>
                  </a:solidFill>
                  <a:latin typeface="Arial"/>
                  <a:ea typeface="Arial"/>
                  <a:cs typeface="Arial"/>
                  <a:sym typeface="Arial"/>
                </a:rPr>
                <a:t>. </a:t>
              </a:r>
              <a:r>
                <a:rPr lang="en-US" sz="1800">
                  <a:solidFill>
                    <a:srgbClr val="3F3F3F"/>
                  </a:solidFill>
                </a:rPr>
                <a:t>Demo</a:t>
              </a:r>
              <a:endParaRPr/>
            </a:p>
          </p:txBody>
        </p:sp>
        <p:sp>
          <p:nvSpPr>
            <p:cNvPr id="91" name="Google Shape;91;p3"/>
            <p:cNvSpPr/>
            <p:nvPr/>
          </p:nvSpPr>
          <p:spPr>
            <a:xfrm>
              <a:off x="4181256" y="3224809"/>
              <a:ext cx="36000" cy="252000"/>
            </a:xfrm>
            <a:prstGeom prst="rect">
              <a:avLst/>
            </a:prstGeom>
            <a:solidFill>
              <a:srgbClr val="193E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Calibri"/>
                <a:ea typeface="Calibri"/>
                <a:cs typeface="Calibri"/>
                <a:sym typeface="Calibri"/>
              </a:endParaRPr>
            </a:p>
          </p:txBody>
        </p:sp>
        <p:sp>
          <p:nvSpPr>
            <p:cNvPr id="92" name="Google Shape;92;p3"/>
            <p:cNvSpPr/>
            <p:nvPr/>
          </p:nvSpPr>
          <p:spPr>
            <a:xfrm>
              <a:off x="5160752" y="3641572"/>
              <a:ext cx="3400500" cy="800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400">
                  <a:solidFill>
                    <a:srgbClr val="193EB0"/>
                  </a:solidFill>
                  <a:latin typeface="Arial"/>
                  <a:ea typeface="Arial"/>
                  <a:cs typeface="Arial"/>
                  <a:sym typeface="Arial"/>
                </a:rPr>
                <a:t>2.1. </a:t>
              </a:r>
              <a:r>
                <a:rPr lang="en-US">
                  <a:solidFill>
                    <a:srgbClr val="193EB0"/>
                  </a:solidFill>
                </a:rPr>
                <a:t>Demo Sunumu </a:t>
              </a:r>
              <a:endParaRPr>
                <a:solidFill>
                  <a:srgbClr val="193EB0"/>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g375883e87ef_3_1"/>
          <p:cNvSpPr txBox="1">
            <a:spLocks noGrp="1"/>
          </p:cNvSpPr>
          <p:nvPr>
            <p:ph type="body" idx="5"/>
          </p:nvPr>
        </p:nvSpPr>
        <p:spPr>
          <a:xfrm>
            <a:off x="558800" y="1732800"/>
            <a:ext cx="8432100" cy="569100"/>
          </a:xfrm>
          <a:prstGeom prst="rect">
            <a:avLst/>
          </a:prstGeom>
          <a:noFill/>
          <a:ln>
            <a:noFill/>
          </a:ln>
        </p:spPr>
        <p:txBody>
          <a:bodyPr spcFirstLastPara="1" wrap="square" lIns="0" tIns="0" rIns="0" bIns="0" anchor="t" anchorCtr="0">
            <a:noAutofit/>
          </a:bodyPr>
          <a:lstStyle/>
          <a:p>
            <a:pPr marL="177746" lvl="0" indent="-179651" algn="l" rtl="0">
              <a:lnSpc>
                <a:spcPct val="128571"/>
              </a:lnSpc>
              <a:spcBef>
                <a:spcPts val="0"/>
              </a:spcBef>
              <a:spcAft>
                <a:spcPts val="0"/>
              </a:spcAft>
              <a:buClr>
                <a:schemeClr val="dk1"/>
              </a:buClr>
              <a:buSzPts val="1500"/>
              <a:buChar char="•"/>
            </a:pPr>
            <a:r>
              <a:rPr lang="en-US" sz="1500">
                <a:solidFill>
                  <a:schemeClr val="dk1"/>
                </a:solidFill>
              </a:rPr>
              <a:t>Peki sizce dünyada tatlı su kaynaklarının yüzde kaçı tarımda harcanmaktadır?</a:t>
            </a:r>
            <a:endParaRPr sz="1500">
              <a:solidFill>
                <a:schemeClr val="dk1"/>
              </a:solidFill>
            </a:endParaRPr>
          </a:p>
        </p:txBody>
      </p:sp>
      <p:sp>
        <p:nvSpPr>
          <p:cNvPr id="99" name="Google Shape;99;g375883e87ef_3_1"/>
          <p:cNvSpPr txBox="1"/>
          <p:nvPr/>
        </p:nvSpPr>
        <p:spPr>
          <a:xfrm>
            <a:off x="449467" y="307412"/>
            <a:ext cx="8541300" cy="4311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lt1"/>
              </a:buClr>
              <a:buSzPts val="2800"/>
              <a:buFont typeface="Arial"/>
              <a:buNone/>
            </a:pPr>
            <a:r>
              <a:rPr lang="en-US" sz="2800">
                <a:solidFill>
                  <a:schemeClr val="lt1"/>
                </a:solidFill>
              </a:rPr>
              <a:t>Soru</a:t>
            </a:r>
            <a:endParaRPr sz="2800">
              <a:solidFill>
                <a:schemeClr val="lt1"/>
              </a:solidFill>
              <a:latin typeface="Arial"/>
              <a:ea typeface="Arial"/>
              <a:cs typeface="Arial"/>
              <a:sym typeface="Arial"/>
            </a:endParaRPr>
          </a:p>
        </p:txBody>
      </p:sp>
      <p:pic>
        <p:nvPicPr>
          <p:cNvPr id="100" name="Google Shape;100;g375883e87ef_3_1"/>
          <p:cNvPicPr preferRelativeResize="0"/>
          <p:nvPr/>
        </p:nvPicPr>
        <p:blipFill>
          <a:blip r:embed="rId3">
            <a:alphaModFix/>
          </a:blip>
          <a:stretch>
            <a:fillRect/>
          </a:stretch>
        </p:blipFill>
        <p:spPr>
          <a:xfrm>
            <a:off x="3568125" y="2301904"/>
            <a:ext cx="2766600" cy="3553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75883e87ef_3_8"/>
          <p:cNvSpPr txBox="1">
            <a:spLocks noGrp="1"/>
          </p:cNvSpPr>
          <p:nvPr>
            <p:ph type="body" idx="5"/>
          </p:nvPr>
        </p:nvSpPr>
        <p:spPr>
          <a:xfrm>
            <a:off x="558800" y="1732800"/>
            <a:ext cx="8432100" cy="569100"/>
          </a:xfrm>
          <a:prstGeom prst="rect">
            <a:avLst/>
          </a:prstGeom>
          <a:noFill/>
          <a:ln>
            <a:noFill/>
          </a:ln>
        </p:spPr>
        <p:txBody>
          <a:bodyPr spcFirstLastPara="1" wrap="square" lIns="0" tIns="0" rIns="0" bIns="0" anchor="t" anchorCtr="0">
            <a:noAutofit/>
          </a:bodyPr>
          <a:lstStyle/>
          <a:p>
            <a:pPr marL="177746" lvl="0" indent="-179651" algn="l" rtl="0">
              <a:lnSpc>
                <a:spcPct val="128571"/>
              </a:lnSpc>
              <a:spcBef>
                <a:spcPts val="0"/>
              </a:spcBef>
              <a:spcAft>
                <a:spcPts val="0"/>
              </a:spcAft>
              <a:buClr>
                <a:schemeClr val="dk1"/>
              </a:buClr>
              <a:buSzPts val="1500"/>
              <a:buChar char="•"/>
            </a:pPr>
            <a:r>
              <a:rPr lang="en-US" sz="1500">
                <a:solidFill>
                  <a:schemeClr val="dk1"/>
                </a:solidFill>
              </a:rPr>
              <a:t>Peki sizce dünyada tatlı su kaynaklarının yüzde kaçı tarımda harcanmaktadır?</a:t>
            </a:r>
            <a:endParaRPr sz="1500">
              <a:solidFill>
                <a:schemeClr val="dk1"/>
              </a:solidFill>
            </a:endParaRPr>
          </a:p>
        </p:txBody>
      </p:sp>
      <p:sp>
        <p:nvSpPr>
          <p:cNvPr id="107" name="Google Shape;107;g375883e87ef_3_8"/>
          <p:cNvSpPr txBox="1"/>
          <p:nvPr/>
        </p:nvSpPr>
        <p:spPr>
          <a:xfrm>
            <a:off x="449467" y="307412"/>
            <a:ext cx="8541300" cy="4311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lt1"/>
              </a:buClr>
              <a:buSzPts val="2800"/>
              <a:buFont typeface="Arial"/>
              <a:buNone/>
            </a:pPr>
            <a:r>
              <a:rPr lang="en-US" sz="2800">
                <a:solidFill>
                  <a:schemeClr val="lt1"/>
                </a:solidFill>
              </a:rPr>
              <a:t>Cevap</a:t>
            </a:r>
            <a:endParaRPr sz="2800">
              <a:solidFill>
                <a:schemeClr val="lt1"/>
              </a:solidFill>
              <a:latin typeface="Arial"/>
              <a:ea typeface="Arial"/>
              <a:cs typeface="Arial"/>
              <a:sym typeface="Arial"/>
            </a:endParaRPr>
          </a:p>
        </p:txBody>
      </p:sp>
      <p:pic>
        <p:nvPicPr>
          <p:cNvPr id="108" name="Google Shape;108;g375883e87ef_3_8" descr="(FAO-2010)" title="FAO-2010"/>
          <p:cNvPicPr preferRelativeResize="0"/>
          <p:nvPr/>
        </p:nvPicPr>
        <p:blipFill>
          <a:blip r:embed="rId3">
            <a:alphaModFix/>
          </a:blip>
          <a:stretch>
            <a:fillRect/>
          </a:stretch>
        </p:blipFill>
        <p:spPr>
          <a:xfrm>
            <a:off x="1986775" y="2412625"/>
            <a:ext cx="5929275" cy="3218750"/>
          </a:xfrm>
          <a:prstGeom prst="rect">
            <a:avLst/>
          </a:prstGeom>
          <a:noFill/>
          <a:ln>
            <a:noFill/>
          </a:ln>
        </p:spPr>
      </p:pic>
      <p:sp>
        <p:nvSpPr>
          <p:cNvPr id="109" name="Google Shape;109;g375883e87ef_3_8"/>
          <p:cNvSpPr txBox="1"/>
          <p:nvPr/>
        </p:nvSpPr>
        <p:spPr>
          <a:xfrm>
            <a:off x="6686925" y="5558900"/>
            <a:ext cx="2450400" cy="36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(FAO-2010)</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title"/>
          </p:nvPr>
        </p:nvSpPr>
        <p:spPr>
          <a:xfrm>
            <a:off x="449468" y="1440000"/>
            <a:ext cx="8541187" cy="369332"/>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rgbClr val="0C0C0C"/>
              </a:buClr>
              <a:buSzPts val="2400"/>
              <a:buFont typeface="Arial"/>
              <a:buNone/>
            </a:pPr>
            <a:r>
              <a:rPr lang="en-US" sz="2400"/>
              <a:t>Proje tanıtımı</a:t>
            </a:r>
            <a:endParaRPr sz="2400"/>
          </a:p>
        </p:txBody>
      </p:sp>
      <p:sp>
        <p:nvSpPr>
          <p:cNvPr id="115" name="Google Shape;115;p4"/>
          <p:cNvSpPr txBox="1">
            <a:spLocks noGrp="1"/>
          </p:cNvSpPr>
          <p:nvPr>
            <p:ph type="body" idx="5"/>
          </p:nvPr>
        </p:nvSpPr>
        <p:spPr>
          <a:xfrm>
            <a:off x="522300" y="2221625"/>
            <a:ext cx="5015700" cy="3392400"/>
          </a:xfrm>
          <a:prstGeom prst="rect">
            <a:avLst/>
          </a:prstGeom>
          <a:noFill/>
          <a:ln>
            <a:noFill/>
          </a:ln>
        </p:spPr>
        <p:txBody>
          <a:bodyPr spcFirstLastPara="1" wrap="square" lIns="0" tIns="0" rIns="0" bIns="0" anchor="t" anchorCtr="0">
            <a:noAutofit/>
          </a:bodyPr>
          <a:lstStyle/>
          <a:p>
            <a:pPr marL="177747" lvl="0" indent="-179652" algn="l" rtl="0">
              <a:lnSpc>
                <a:spcPct val="128571"/>
              </a:lnSpc>
              <a:spcBef>
                <a:spcPts val="0"/>
              </a:spcBef>
              <a:spcAft>
                <a:spcPts val="0"/>
              </a:spcAft>
              <a:buClr>
                <a:schemeClr val="dk1"/>
              </a:buClr>
              <a:buSzPts val="1500"/>
              <a:buFont typeface="Arial"/>
              <a:buChar char="•"/>
            </a:pPr>
            <a:r>
              <a:rPr lang="en-US" sz="1500">
                <a:solidFill>
                  <a:schemeClr val="dk1"/>
                </a:solidFill>
              </a:rPr>
              <a:t>Sensörsüz Akıllı Sulama Asistanı, tarımda ve bahçecilikte bitki sulama ihtiyacını sensör kullanmadan, çevrimiçi hava durumu verileri ve bitki/alan bilgileriyle hesaplayan bir web uygulamasıdır. Kullanıcıdan alınan bitki türü, toprak tipi, ekim tarihi ve konum gibi bilgilerle, kendi algoritmasında işleyerek haftalık sulama programı önerisi sunar.</a:t>
            </a:r>
            <a:endParaRPr sz="1500">
              <a:solidFill>
                <a:schemeClr val="dk1"/>
              </a:solidFill>
            </a:endParaRPr>
          </a:p>
          <a:p>
            <a:pPr marL="0" lvl="0" indent="0" algn="l" rtl="0">
              <a:lnSpc>
                <a:spcPct val="138461"/>
              </a:lnSpc>
              <a:spcBef>
                <a:spcPts val="500"/>
              </a:spcBef>
              <a:spcAft>
                <a:spcPts val="0"/>
              </a:spcAft>
              <a:buNone/>
            </a:pPr>
            <a:endParaRPr sz="1500">
              <a:solidFill>
                <a:schemeClr val="dk1"/>
              </a:solidFill>
            </a:endParaRPr>
          </a:p>
        </p:txBody>
      </p:sp>
      <p:sp>
        <p:nvSpPr>
          <p:cNvPr id="116" name="Google Shape;116;p4"/>
          <p:cNvSpPr txBox="1"/>
          <p:nvPr/>
        </p:nvSpPr>
        <p:spPr>
          <a:xfrm>
            <a:off x="449467" y="307412"/>
            <a:ext cx="8541300" cy="4311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lt1"/>
              </a:buClr>
              <a:buSzPts val="2800"/>
              <a:buFont typeface="Arial"/>
              <a:buNone/>
            </a:pPr>
            <a:r>
              <a:rPr lang="en-US" sz="2800">
                <a:solidFill>
                  <a:schemeClr val="lt1"/>
                </a:solidFill>
              </a:rPr>
              <a:t>Proje Tanıtımı</a:t>
            </a:r>
            <a:endParaRPr sz="2800">
              <a:solidFill>
                <a:schemeClr val="lt1"/>
              </a:solidFill>
              <a:latin typeface="Arial"/>
              <a:ea typeface="Arial"/>
              <a:cs typeface="Arial"/>
              <a:sym typeface="Arial"/>
            </a:endParaRPr>
          </a:p>
        </p:txBody>
      </p:sp>
      <p:pic>
        <p:nvPicPr>
          <p:cNvPr id="117" name="Google Shape;117;p4"/>
          <p:cNvPicPr preferRelativeResize="0"/>
          <p:nvPr/>
        </p:nvPicPr>
        <p:blipFill>
          <a:blip r:embed="rId3">
            <a:alphaModFix/>
          </a:blip>
          <a:stretch>
            <a:fillRect/>
          </a:stretch>
        </p:blipFill>
        <p:spPr>
          <a:xfrm>
            <a:off x="5695572" y="1679600"/>
            <a:ext cx="3758000" cy="3781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375711b6486_0_17"/>
          <p:cNvSpPr txBox="1">
            <a:spLocks noGrp="1"/>
          </p:cNvSpPr>
          <p:nvPr>
            <p:ph type="body" idx="5"/>
          </p:nvPr>
        </p:nvSpPr>
        <p:spPr>
          <a:xfrm>
            <a:off x="522300" y="1732800"/>
            <a:ext cx="5015700" cy="3392400"/>
          </a:xfrm>
          <a:prstGeom prst="rect">
            <a:avLst/>
          </a:prstGeom>
          <a:noFill/>
          <a:ln>
            <a:noFill/>
          </a:ln>
        </p:spPr>
        <p:txBody>
          <a:bodyPr spcFirstLastPara="1" wrap="square" lIns="0" tIns="0" rIns="0" bIns="0" anchor="t" anchorCtr="0">
            <a:noAutofit/>
          </a:bodyPr>
          <a:lstStyle/>
          <a:p>
            <a:pPr marL="177746" lvl="0" indent="-179651" algn="l" rtl="0">
              <a:lnSpc>
                <a:spcPct val="128571"/>
              </a:lnSpc>
              <a:spcBef>
                <a:spcPts val="0"/>
              </a:spcBef>
              <a:spcAft>
                <a:spcPts val="0"/>
              </a:spcAft>
              <a:buClr>
                <a:schemeClr val="dk1"/>
              </a:buClr>
              <a:buSzPts val="1500"/>
              <a:buFont typeface="Arial"/>
              <a:buChar char="•"/>
            </a:pPr>
            <a:r>
              <a:rPr lang="en-US" sz="1500">
                <a:solidFill>
                  <a:schemeClr val="dk1"/>
                </a:solidFill>
              </a:rPr>
              <a:t>Geleneksel sulama yöntemlerinde ya da sensör tabanlı sistemlerde maliyet ve bakım yükü yüksektir. Sensörsüz bir çözümle, düşük maliyetli ve kolay erişilebilir bir sulama planı oluşturmak zordur. Ayrıca, kullanıcılar çoğu zaman bitkilerinin ne kadar ve ne zaman sulanması gerektiğini bilememektedir.</a:t>
            </a:r>
            <a:endParaRPr sz="1500">
              <a:solidFill>
                <a:schemeClr val="dk1"/>
              </a:solidFill>
            </a:endParaRPr>
          </a:p>
          <a:p>
            <a:pPr marL="177746" lvl="0" indent="0" algn="l" rtl="0">
              <a:lnSpc>
                <a:spcPct val="128571"/>
              </a:lnSpc>
              <a:spcBef>
                <a:spcPts val="0"/>
              </a:spcBef>
              <a:spcAft>
                <a:spcPts val="0"/>
              </a:spcAft>
              <a:buNone/>
            </a:pPr>
            <a:endParaRPr sz="1500">
              <a:solidFill>
                <a:schemeClr val="dk1"/>
              </a:solidFill>
            </a:endParaRPr>
          </a:p>
          <a:p>
            <a:pPr marL="177746" lvl="0" indent="-179651" algn="l" rtl="0">
              <a:lnSpc>
                <a:spcPct val="128571"/>
              </a:lnSpc>
              <a:spcBef>
                <a:spcPts val="0"/>
              </a:spcBef>
              <a:spcAft>
                <a:spcPts val="0"/>
              </a:spcAft>
              <a:buClr>
                <a:schemeClr val="dk1"/>
              </a:buClr>
              <a:buSzPts val="1500"/>
              <a:buChar char="•"/>
            </a:pPr>
            <a:r>
              <a:rPr lang="en-US" sz="1500">
                <a:solidFill>
                  <a:schemeClr val="dk1"/>
                </a:solidFill>
              </a:rPr>
              <a:t>Küresel su kaynaklarının sürdürülebilir yönetimi, 21. yüzyılın en kritik zorluklarından biri olarak öne çıkmaktadır. Bu zorluğun merkezinde ise tarım sektörü yer almaktadır. </a:t>
            </a:r>
            <a:endParaRPr sz="1500">
              <a:solidFill>
                <a:schemeClr val="dk1"/>
              </a:solidFill>
            </a:endParaRPr>
          </a:p>
        </p:txBody>
      </p:sp>
      <p:sp>
        <p:nvSpPr>
          <p:cNvPr id="124" name="Google Shape;124;g375711b6486_0_17"/>
          <p:cNvSpPr txBox="1"/>
          <p:nvPr/>
        </p:nvSpPr>
        <p:spPr>
          <a:xfrm>
            <a:off x="449467" y="307412"/>
            <a:ext cx="8541300" cy="4311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lt1"/>
              </a:buClr>
              <a:buSzPts val="2800"/>
              <a:buFont typeface="Arial"/>
              <a:buNone/>
            </a:pPr>
            <a:r>
              <a:rPr lang="en-US" sz="2800">
                <a:solidFill>
                  <a:schemeClr val="lt1"/>
                </a:solidFill>
              </a:rPr>
              <a:t>Problem</a:t>
            </a:r>
            <a:endParaRPr sz="2800">
              <a:solidFill>
                <a:schemeClr val="lt1"/>
              </a:solidFill>
              <a:latin typeface="Arial"/>
              <a:ea typeface="Arial"/>
              <a:cs typeface="Arial"/>
              <a:sym typeface="Arial"/>
            </a:endParaRPr>
          </a:p>
        </p:txBody>
      </p:sp>
      <p:pic>
        <p:nvPicPr>
          <p:cNvPr id="125" name="Google Shape;125;g375711b6486_0_17"/>
          <p:cNvPicPr preferRelativeResize="0"/>
          <p:nvPr/>
        </p:nvPicPr>
        <p:blipFill>
          <a:blip r:embed="rId3">
            <a:alphaModFix/>
          </a:blip>
          <a:stretch>
            <a:fillRect/>
          </a:stretch>
        </p:blipFill>
        <p:spPr>
          <a:xfrm>
            <a:off x="6224175" y="1431929"/>
            <a:ext cx="2766600" cy="3553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375711b6486_0_27"/>
          <p:cNvSpPr txBox="1">
            <a:spLocks noGrp="1"/>
          </p:cNvSpPr>
          <p:nvPr>
            <p:ph type="body" idx="5"/>
          </p:nvPr>
        </p:nvSpPr>
        <p:spPr>
          <a:xfrm>
            <a:off x="674700" y="1885200"/>
            <a:ext cx="4620600" cy="3392400"/>
          </a:xfrm>
          <a:prstGeom prst="rect">
            <a:avLst/>
          </a:prstGeom>
          <a:noFill/>
          <a:ln>
            <a:noFill/>
          </a:ln>
        </p:spPr>
        <p:txBody>
          <a:bodyPr spcFirstLastPara="1" wrap="square" lIns="0" tIns="0" rIns="0" bIns="0" anchor="t" anchorCtr="0">
            <a:noAutofit/>
          </a:bodyPr>
          <a:lstStyle/>
          <a:p>
            <a:pPr marL="0" lvl="0" indent="0" algn="l" rtl="0">
              <a:lnSpc>
                <a:spcPct val="138461"/>
              </a:lnSpc>
              <a:spcBef>
                <a:spcPts val="500"/>
              </a:spcBef>
              <a:spcAft>
                <a:spcPts val="0"/>
              </a:spcAft>
              <a:buNone/>
            </a:pPr>
            <a:r>
              <a:rPr lang="en-US" sz="1500">
                <a:solidFill>
                  <a:schemeClr val="dk1"/>
                </a:solidFill>
              </a:rPr>
              <a:t>Projenin amacı, sensör gerektirmeden, kullanıcıdan alınan temel bilgiler ve meteorolojik verilerle, bitkiler için en uygun sulama programını otomatik olarak oluşturmak ve böylece su tasarrufu ile verimli tarım uygulamalarını desteklemektir.</a:t>
            </a:r>
            <a:endParaRPr sz="1500">
              <a:solidFill>
                <a:schemeClr val="dk1"/>
              </a:solidFill>
            </a:endParaRPr>
          </a:p>
        </p:txBody>
      </p:sp>
      <p:sp>
        <p:nvSpPr>
          <p:cNvPr id="132" name="Google Shape;132;g375711b6486_0_27"/>
          <p:cNvSpPr txBox="1"/>
          <p:nvPr/>
        </p:nvSpPr>
        <p:spPr>
          <a:xfrm>
            <a:off x="452442" y="297237"/>
            <a:ext cx="8541300" cy="4311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lt1"/>
              </a:buClr>
              <a:buSzPts val="2800"/>
              <a:buFont typeface="Arial"/>
              <a:buNone/>
            </a:pPr>
            <a:r>
              <a:rPr lang="en-US" sz="2800">
                <a:solidFill>
                  <a:schemeClr val="lt1"/>
                </a:solidFill>
              </a:rPr>
              <a:t>Proje Amacı</a:t>
            </a:r>
            <a:endParaRPr sz="2800">
              <a:solidFill>
                <a:schemeClr val="lt1"/>
              </a:solidFill>
              <a:latin typeface="Arial"/>
              <a:ea typeface="Arial"/>
              <a:cs typeface="Arial"/>
              <a:sym typeface="Arial"/>
            </a:endParaRPr>
          </a:p>
        </p:txBody>
      </p:sp>
      <p:pic>
        <p:nvPicPr>
          <p:cNvPr id="133" name="Google Shape;133;g375711b6486_0_27"/>
          <p:cNvPicPr preferRelativeResize="0"/>
          <p:nvPr/>
        </p:nvPicPr>
        <p:blipFill>
          <a:blip r:embed="rId3">
            <a:alphaModFix/>
          </a:blip>
          <a:stretch>
            <a:fillRect/>
          </a:stretch>
        </p:blipFill>
        <p:spPr>
          <a:xfrm>
            <a:off x="6097425" y="1885200"/>
            <a:ext cx="2516150" cy="2909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375711b6486_0_60"/>
          <p:cNvSpPr txBox="1"/>
          <p:nvPr/>
        </p:nvSpPr>
        <p:spPr>
          <a:xfrm>
            <a:off x="449467" y="297237"/>
            <a:ext cx="8541300" cy="4311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lt1"/>
              </a:buClr>
              <a:buSzPts val="2800"/>
              <a:buFont typeface="Arial"/>
              <a:buNone/>
            </a:pPr>
            <a:r>
              <a:rPr lang="en-US" sz="2800">
                <a:solidFill>
                  <a:schemeClr val="lt1"/>
                </a:solidFill>
              </a:rPr>
              <a:t>Projenin Sağladığı Yararlar</a:t>
            </a:r>
            <a:endParaRPr sz="2800">
              <a:solidFill>
                <a:schemeClr val="lt1"/>
              </a:solidFill>
              <a:latin typeface="Arial"/>
              <a:ea typeface="Arial"/>
              <a:cs typeface="Arial"/>
              <a:sym typeface="Arial"/>
            </a:endParaRPr>
          </a:p>
        </p:txBody>
      </p:sp>
      <p:sp>
        <p:nvSpPr>
          <p:cNvPr id="140" name="Google Shape;140;g375711b6486_0_60"/>
          <p:cNvSpPr txBox="1">
            <a:spLocks noGrp="1"/>
          </p:cNvSpPr>
          <p:nvPr>
            <p:ph type="title"/>
          </p:nvPr>
        </p:nvSpPr>
        <p:spPr>
          <a:xfrm>
            <a:off x="449468" y="1440000"/>
            <a:ext cx="8541300" cy="3693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rgbClr val="0C0C0C"/>
              </a:buClr>
              <a:buSzPts val="2400"/>
              <a:buFont typeface="Arial"/>
              <a:buNone/>
            </a:pPr>
            <a:r>
              <a:rPr lang="en-US" sz="2400"/>
              <a:t>İnsanlara Etkisi</a:t>
            </a:r>
            <a:endParaRPr sz="2400"/>
          </a:p>
        </p:txBody>
      </p:sp>
      <p:sp>
        <p:nvSpPr>
          <p:cNvPr id="141" name="Google Shape;141;g375711b6486_0_60"/>
          <p:cNvSpPr txBox="1">
            <a:spLocks noGrp="1"/>
          </p:cNvSpPr>
          <p:nvPr>
            <p:ph type="body" idx="5"/>
          </p:nvPr>
        </p:nvSpPr>
        <p:spPr>
          <a:xfrm>
            <a:off x="522300" y="2221625"/>
            <a:ext cx="5686200" cy="3424200"/>
          </a:xfrm>
          <a:prstGeom prst="rect">
            <a:avLst/>
          </a:prstGeom>
          <a:noFill/>
          <a:ln>
            <a:noFill/>
          </a:ln>
        </p:spPr>
        <p:txBody>
          <a:bodyPr spcFirstLastPara="1" wrap="square" lIns="0" tIns="0" rIns="0" bIns="0" anchor="t" anchorCtr="0">
            <a:noAutofit/>
          </a:bodyPr>
          <a:lstStyle/>
          <a:p>
            <a:pPr marL="457200" lvl="0" indent="-323850" algn="l" rtl="0">
              <a:lnSpc>
                <a:spcPct val="150000"/>
              </a:lnSpc>
              <a:spcBef>
                <a:spcPts val="1000"/>
              </a:spcBef>
              <a:spcAft>
                <a:spcPts val="0"/>
              </a:spcAft>
              <a:buClr>
                <a:schemeClr val="dk1"/>
              </a:buClr>
              <a:buSzPts val="1500"/>
              <a:buChar char="●"/>
            </a:pPr>
            <a:r>
              <a:rPr lang="en-US" sz="1500">
                <a:solidFill>
                  <a:schemeClr val="dk1"/>
                </a:solidFill>
              </a:rPr>
              <a:t>Kullanıcı dostu arayüz ile herkesin kolayca sulama planı oluşturabilmesi</a:t>
            </a:r>
            <a:endParaRPr sz="1500">
              <a:solidFill>
                <a:schemeClr val="dk1"/>
              </a:solidFill>
            </a:endParaRPr>
          </a:p>
          <a:p>
            <a:pPr marL="457200" lvl="0" indent="-323850" algn="l" rtl="0">
              <a:lnSpc>
                <a:spcPct val="150000"/>
              </a:lnSpc>
              <a:spcBef>
                <a:spcPts val="0"/>
              </a:spcBef>
              <a:spcAft>
                <a:spcPts val="0"/>
              </a:spcAft>
              <a:buClr>
                <a:schemeClr val="dk1"/>
              </a:buClr>
              <a:buSzPts val="1500"/>
              <a:buChar char="●"/>
            </a:pPr>
            <a:r>
              <a:rPr lang="en-US" sz="1500">
                <a:solidFill>
                  <a:schemeClr val="dk1"/>
                </a:solidFill>
              </a:rPr>
              <a:t>Çiftçilerin ve hobi bahçıvanlarının bilgiye dayalı sulama yapabilmesi</a:t>
            </a:r>
            <a:endParaRPr sz="1500">
              <a:solidFill>
                <a:schemeClr val="dk1"/>
              </a:solidFill>
            </a:endParaRPr>
          </a:p>
          <a:p>
            <a:pPr marL="457200" lvl="0" indent="-323850" algn="l" rtl="0">
              <a:lnSpc>
                <a:spcPct val="150000"/>
              </a:lnSpc>
              <a:spcBef>
                <a:spcPts val="0"/>
              </a:spcBef>
              <a:spcAft>
                <a:spcPts val="0"/>
              </a:spcAft>
              <a:buClr>
                <a:schemeClr val="dk1"/>
              </a:buClr>
              <a:buSzPts val="1500"/>
              <a:buChar char="●"/>
            </a:pPr>
            <a:r>
              <a:rPr lang="en-US" sz="1500">
                <a:solidFill>
                  <a:schemeClr val="dk1"/>
                </a:solidFill>
              </a:rPr>
              <a:t>Sensör maliyeti ve bakım yükünden kurtulma</a:t>
            </a:r>
            <a:endParaRPr sz="1500">
              <a:solidFill>
                <a:schemeClr val="dk1"/>
              </a:solidFill>
            </a:endParaRPr>
          </a:p>
          <a:p>
            <a:pPr marL="457200" lvl="0" indent="-323850" algn="l" rtl="0">
              <a:lnSpc>
                <a:spcPct val="150000"/>
              </a:lnSpc>
              <a:spcBef>
                <a:spcPts val="0"/>
              </a:spcBef>
              <a:spcAft>
                <a:spcPts val="0"/>
              </a:spcAft>
              <a:buClr>
                <a:schemeClr val="dk1"/>
              </a:buClr>
              <a:buSzPts val="1500"/>
              <a:buChar char="●"/>
            </a:pPr>
            <a:r>
              <a:rPr lang="en-US" sz="1500">
                <a:solidFill>
                  <a:schemeClr val="dk1"/>
                </a:solidFill>
              </a:rPr>
              <a:t>Zaman ve iş gücü tasarrufu</a:t>
            </a:r>
            <a:endParaRPr sz="1500">
              <a:solidFill>
                <a:schemeClr val="dk1"/>
              </a:solidFill>
            </a:endParaRPr>
          </a:p>
          <a:p>
            <a:pPr marL="457200" lvl="0" indent="-323850" algn="l" rtl="0">
              <a:lnSpc>
                <a:spcPct val="150000"/>
              </a:lnSpc>
              <a:spcBef>
                <a:spcPts val="0"/>
              </a:spcBef>
              <a:spcAft>
                <a:spcPts val="0"/>
              </a:spcAft>
              <a:buClr>
                <a:schemeClr val="dk1"/>
              </a:buClr>
              <a:buSzPts val="1500"/>
              <a:buChar char="●"/>
            </a:pPr>
            <a:r>
              <a:rPr lang="en-US" sz="1500">
                <a:solidFill>
                  <a:schemeClr val="dk1"/>
                </a:solidFill>
              </a:rPr>
              <a:t>Kendi yiyeceğini yetiştirmek isteyen ama nereden başlayacağını bilemeyen insanlara güvenilir bir rehber sunarak onları tarıma ve doğaya yakınlaştırır.</a:t>
            </a:r>
            <a:endParaRPr sz="1500">
              <a:solidFill>
                <a:schemeClr val="dk1"/>
              </a:solidFill>
              <a:highlight>
                <a:srgbClr val="F3F3F3"/>
              </a:highlight>
            </a:endParaRPr>
          </a:p>
        </p:txBody>
      </p:sp>
      <p:pic>
        <p:nvPicPr>
          <p:cNvPr id="142" name="Google Shape;142;g375711b6486_0_60"/>
          <p:cNvPicPr preferRelativeResize="0"/>
          <p:nvPr/>
        </p:nvPicPr>
        <p:blipFill>
          <a:blip r:embed="rId3">
            <a:alphaModFix/>
          </a:blip>
          <a:stretch>
            <a:fillRect/>
          </a:stretch>
        </p:blipFill>
        <p:spPr>
          <a:xfrm>
            <a:off x="5950344" y="2015462"/>
            <a:ext cx="3613306" cy="3804725"/>
          </a:xfrm>
          <a:prstGeom prst="rect">
            <a:avLst/>
          </a:prstGeom>
          <a:noFill/>
          <a:ln>
            <a:noFill/>
          </a:ln>
        </p:spPr>
      </p:pic>
    </p:spTree>
  </p:cSld>
  <p:clrMapOvr>
    <a:masterClrMapping/>
  </p:clrMapOvr>
</p:sld>
</file>

<file path=ppt/theme/theme1.xml><?xml version="1.0" encoding="utf-8"?>
<a:theme xmlns:a="http://schemas.openxmlformats.org/drawingml/2006/main" name="SIC_Template_AI">
  <a:themeElements>
    <a:clrScheme name="Office 테마">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1302</Words>
  <Application>Microsoft Office PowerPoint</Application>
  <PresentationFormat>Özel</PresentationFormat>
  <Paragraphs>141</Paragraphs>
  <Slides>21</Slides>
  <Notes>21</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21</vt:i4>
      </vt:variant>
    </vt:vector>
  </HeadingPairs>
  <TitlesOfParts>
    <vt:vector size="25" baseType="lpstr">
      <vt:lpstr>Malgun Gothic</vt:lpstr>
      <vt:lpstr>Arial</vt:lpstr>
      <vt:lpstr>Calibri</vt:lpstr>
      <vt:lpstr>SIC_Template_AI</vt:lpstr>
      <vt:lpstr>Samsung Innovation Campus</vt:lpstr>
      <vt:lpstr>PowerPoint Sunusu</vt:lpstr>
      <vt:lpstr>PowerPoint Sunusu</vt:lpstr>
      <vt:lpstr>PowerPoint Sunusu</vt:lpstr>
      <vt:lpstr>PowerPoint Sunusu</vt:lpstr>
      <vt:lpstr>Proje tanıtımı</vt:lpstr>
      <vt:lpstr>PowerPoint Sunusu</vt:lpstr>
      <vt:lpstr>PowerPoint Sunusu</vt:lpstr>
      <vt:lpstr>İnsanlara Etkisi</vt:lpstr>
      <vt:lpstr>Doğaya Etkisi</vt:lpstr>
      <vt:lpstr>Sürdürülebilir Kalkınma Hedefi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Samsung Innovation Campus</dc:title>
  <dc:creator>Soon Yong Chang</dc:creator>
  <cp:lastModifiedBy>Berna ÇAKIR</cp:lastModifiedBy>
  <cp:revision>1</cp:revision>
  <dcterms:created xsi:type="dcterms:W3CDTF">2019-07-06T14:12:49Z</dcterms:created>
  <dcterms:modified xsi:type="dcterms:W3CDTF">2025-08-18T16:41:00Z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ies>
</file>