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dMasterIdLst>
    <p:sldMasterId id="2147483648" r:id="rId2"/>
    <p:sldMasterId id="2147483661" r:id="rId3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" Type="http://schemas.openxmlformats.org/officeDocument/2006/relationships/theme" Target="theme/theme1.xml" /><Relationship Id="rId13" Type="http://schemas.openxmlformats.org/officeDocument/2006/relationships/slideMaster" Target="slideMasters/slideMaster1.xml" /><Relationship Id="rId14" Type="http://schemas.openxmlformats.org/officeDocument/2006/relationships/slideMaster" Target="slideMasters/slideMaster2.xml" /><Relationship Id="rId26" Type="http://schemas.openxmlformats.org/officeDocument/2006/relationships/presProps" Target="presProps.xml" 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59640" y="3726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556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2440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8880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5964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2440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8880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59640" y="287964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0" y="161964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556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59640" y="3726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556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2440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88800" y="287964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5964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2440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88800" y="3726000"/>
            <a:ext cx="301356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161964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5560" y="372600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5964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560" y="2879640"/>
            <a:ext cx="456732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59640" y="3726000"/>
            <a:ext cx="936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<Relationships xmlns="http://schemas.openxmlformats.org/package/2006/relationships"><Relationship Id="rId1" Target="../theme/theme1.xml" Type="http://schemas.openxmlformats.org/officeDocument/2006/relationships/theme" /><Relationship Id="rId2" Target="../slideLayouts/slideLayout1.xml" Type="http://schemas.openxmlformats.org/officeDocument/2006/relationships/slideLayout" /><Relationship Id="rId3" Target="../slideLayouts/slideLayout2.xml" Type="http://schemas.openxmlformats.org/officeDocument/2006/relationships/slideLayout" /><Relationship Id="rId4" Target="../slideLayouts/slideLayout3.xml" Type="http://schemas.openxmlformats.org/officeDocument/2006/relationships/slideLayout" /><Relationship Id="rId5" Target="../slideLayouts/slideLayout4.xml" Type="http://schemas.openxmlformats.org/officeDocument/2006/relationships/slideLayout" /><Relationship Id="rId6" Target="../slideLayouts/slideLayout5.xml" Type="http://schemas.openxmlformats.org/officeDocument/2006/relationships/slideLayout" /><Relationship Id="rId7" Target="../slideLayouts/slideLayout6.xml" Type="http://schemas.openxmlformats.org/officeDocument/2006/relationships/slideLayout" /><Relationship Id="rId8" Target="../slideLayouts/slideLayout7.xml" Type="http://schemas.openxmlformats.org/officeDocument/2006/relationships/slideLayout" /><Relationship Id="rId9" Target="../slideLayouts/slideLayout8.xml" Type="http://schemas.openxmlformats.org/officeDocument/2006/relationships/slideLayout" /><Relationship Id="rId10" Target="../slideLayouts/slideLayout9.xml" Type="http://schemas.openxmlformats.org/officeDocument/2006/relationships/slideLayout" /><Relationship Id="rId11" Target="../slideLayouts/slideLayout10.xml" Type="http://schemas.openxmlformats.org/officeDocument/2006/relationships/slideLayout" /><Relationship Id="rId12" Target="../slideLayouts/slideLayout11.xml" Type="http://schemas.openxmlformats.org/officeDocument/2006/relationships/slideLayout" /><Relationship Id="rId13" Target="../slideLayouts/slideLayout12.xml" Type="http://schemas.openxmlformats.org/officeDocument/2006/relationships/slideLayout" />
<Relationship Id="rId16" Type="http://schemas.openxmlformats.org/officeDocument/2006/relationships/slideLayout" Target="../slideLayouts/slideLayout3.xml" /><Relationship Id="rId15" Type="http://schemas.openxmlformats.org/officeDocument/2006/relationships/slideLayout" Target="../slideLayouts/slideLayout2.xml" /><Relationship Id="rId1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49964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10058400" cy="108000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>
              <a:buNone/>
            </a:pPr>
            <a:r>
              <a:rPr b="0" lang="en-US" spc="-1" strike="noStrike" sz="3300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pc="-1" strike="noStrike" sz="3300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59640" y="287964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tIns="0">
            <a:normAutofit fontScale="78000"/>
          </a:bodyPr>
          <a:p>
            <a:pPr indent="-324000" marL="432000">
              <a:spcBef>
                <a:spcPts val="1057"/>
              </a:spcBef>
              <a:buClr>
                <a:srgbClr val="77caee"/>
              </a:buClr>
              <a:buSzPct val="45000"/>
              <a:buFont charset="2" typeface="Wingdings"/>
              <a:buChar char=""/>
            </a:pPr>
            <a:r>
              <a:rPr b="0" lang="en-US" spc="-1" strike="noStrike" sz="2400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pc="-1" strike="noStrike" sz="2400">
              <a:solidFill>
                <a:srgbClr val="009bdd"/>
              </a:solidFill>
              <a:latin typeface="Arial"/>
            </a:endParaRPr>
          </a:p>
          <a:p>
            <a:pPr indent="-324000" lvl="1" marL="864000">
              <a:spcBef>
                <a:spcPts val="848"/>
              </a:spcBef>
              <a:buClr>
                <a:srgbClr val="77caee"/>
              </a:buClr>
              <a:buSzPct val="45000"/>
              <a:buFont charset="2" typeface="Wingdings"/>
              <a:buChar char=""/>
            </a:pPr>
            <a:r>
              <a:rPr b="0" lang="en-US" spc="-1" strike="noStrike" sz="2100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pc="-1" strike="noStrike" sz="2100">
              <a:solidFill>
                <a:srgbClr val="009bdd"/>
              </a:solidFill>
              <a:latin typeface="Arial"/>
            </a:endParaRPr>
          </a:p>
          <a:p>
            <a:pPr indent="-288000" lvl="2" marL="1296000">
              <a:spcBef>
                <a:spcPts val="632"/>
              </a:spcBef>
              <a:buClr>
                <a:srgbClr val="77caee"/>
              </a:buClr>
              <a:buSzPct val="45000"/>
              <a:buFont charset="2" typeface="Wingdings"/>
              <a:buChar char=""/>
            </a:pPr>
            <a:r>
              <a:rPr b="0" lang="en-US" spc="-1" strike="noStrike" sz="1800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pc="-1" strike="noStrike" sz="1800">
              <a:solidFill>
                <a:srgbClr val="009bdd"/>
              </a:solidFill>
              <a:latin typeface="Arial"/>
            </a:endParaRPr>
          </a:p>
          <a:p>
            <a:pPr indent="-216000" lvl="3" marL="1728000">
              <a:spcBef>
                <a:spcPts val="420"/>
              </a:spcBef>
              <a:buClr>
                <a:srgbClr val="77caee"/>
              </a:buClr>
              <a:buSzPct val="45000"/>
              <a:buFont charset="2" typeface="Wingdings"/>
              <a:buChar char=""/>
            </a:pPr>
            <a:r>
              <a:rPr b="0" lang="en-US" spc="-1" strike="noStrike" sz="1500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pc="-1" strike="noStrike" sz="1500">
              <a:solidFill>
                <a:srgbClr val="009bdd"/>
              </a:solidFill>
              <a:latin typeface="Arial"/>
            </a:endParaRPr>
          </a:p>
          <a:p>
            <a:pPr indent="-216000" lvl="4" marL="2160000">
              <a:spcBef>
                <a:spcPts val="207"/>
              </a:spcBef>
              <a:buClr>
                <a:srgbClr val="77caee"/>
              </a:buClr>
              <a:buSzPct val="45000"/>
              <a:buFont charset="2" typeface="Wingdings"/>
              <a:buChar char=""/>
            </a:pPr>
            <a:r>
              <a:rPr b="0" lang="en-US" spc="-1" strike="noStrike" sz="1500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pc="-1" strike="noStrike" sz="1500">
              <a:solidFill>
                <a:srgbClr val="009bdd"/>
              </a:solidFill>
              <a:latin typeface="Arial"/>
            </a:endParaRPr>
          </a:p>
          <a:p>
            <a:pPr indent="-216000" lvl="5" marL="2592000">
              <a:spcBef>
                <a:spcPts val="204"/>
              </a:spcBef>
              <a:buClr>
                <a:srgbClr val="77caee"/>
              </a:buClr>
              <a:buSzPct val="45000"/>
              <a:buFont charset="2" typeface="Wingdings"/>
              <a:buChar char=""/>
            </a:pPr>
            <a:r>
              <a:rPr b="0" lang="en-US" spc="-1" strike="noStrike" sz="1490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pc="-1" strike="noStrike" sz="1490">
              <a:solidFill>
                <a:srgbClr val="009bdd"/>
              </a:solidFill>
              <a:latin typeface="Arial"/>
            </a:endParaRPr>
          </a:p>
          <a:p>
            <a:pPr indent="-216000" lvl="6" marL="3024000">
              <a:spcBef>
                <a:spcPts val="201"/>
              </a:spcBef>
              <a:buClr>
                <a:srgbClr val="77caee"/>
              </a:buClr>
              <a:buSzPct val="45000"/>
              <a:buFont charset="2" typeface="Wingdings"/>
              <a:buChar char=""/>
            </a:pPr>
            <a:r>
              <a:rPr b="0" lang="en-US" spc="-1" strike="noStrike" sz="1490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pc="-1" strike="noStrike" sz="1490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7379640" y="521964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tIns="0">
            <a:noAutofit/>
          </a:bodyPr>
          <a:p>
            <a:pPr algn="r">
              <a:buNone/>
            </a:pPr>
            <a:fld id="{AE096602-A380-46BA-ADAA-01DF25A4106E}" type="slidenum">
              <a:rPr b="0" lang="en-US" spc="-1" strike="noStrike" sz="1400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pc="-1" strike="noStrike" sz="1400">
              <a:solidFill>
                <a:srgbClr val="ffffff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6"/>
    <p:sldLayoutId id="2147483662" r:id="rId15"/>
    <p:sldLayoutId id="2147483661" r:id="rId14"/>
  </p:sldLayoutId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59640" y="287964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ஏனெனில், அவர்கள்தாமே எங்களைக்குறித்து, உங்களிடத்தில் நாங்கள் அடைந்த பிரவேசம் இன்னதென்பதையும், ஜீவனுள்ள மெய்யான தேவனுக்கு ஊழியஞ்செய்வதற்கு, நீங்கள் விக்கிரகங்களைவிட்டு தேவனிடத்திற்கு மனந்திரும்பினதையும்,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அவர் மரித்தோரிலிருந்தெழுப்பினவரும், இனிவரும் கோபாக்கினையினின்று நம்மை நீங்கலாக்கி இரட்சிக்கிறவருமாயிருக்கிற அவருடைய குமாரனாகிய இயேசு பரலோகத்திலிருந்து வருவதை நீங்கள் எதிர்பார்த்துக்கொண்டிருக்கிறதையும், அறிவிக்கிறார்களே.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பவுலும், சில்வானும், தீமோத்தேயும், பிதாவாகிய தேவனுக்குள்ளும் கர்த்தராகிய இயேசுகிறிஸ்துவுக்குள்ளும் இருக்கிற தெசலோனிக்கேயர் சபைக்கு எழுதுகிறதாவது: நம்முடைய பிதாவாகிய தேவனாலும் கர்த்தராகிய இயேசுகிறிஸ்துவினாலும் உங்களுக்குக் கிருபையும் சமாதானமும் உண்டாவதாக.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தேவனுக்குப் பிரியமான சகோதரரே, உங்கள் விசுவாசத்தின் கிரியையையும், உங்கள் அன்பின் பிரயாசத்தையும், நம்முடைய கர்த்தராகிய இயேசுகிறிஸ்துவின்மேலுள்ள உங்கள் நம்பிக்கையின் பொறுமையையும், நம்முடைய பிதாவாகிய தேவனுக்குமுன்பாக நாங்கள் இடைவிடாமல் நினைவுகூர்ந்து,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நீங்கள் தெரிந்துகொள்ளப்பட்டவர்களென்று நாங்கள் அறிந்து,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எங்கள் ஜெபங்களில் இடைவிடாமல் உங்களைக்குறித்து விண்ணப்பம்பண்ணி, உங்களெல்லாருக்காகவும் எப்பொழுதும் தேவனை ஸ்தோத்திரிக்கிறோம்.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எங்கள் சுவிசேஷம் உங்களிடத்தில் வசனத்தோடேமாத்திரமல்ல, வல்லமையோடும், பரிசுத்த ஆவியோடும், முழுநிச்சயத்தோடும் வந்தது; நாங்களும் உங்களுக்குள்ளே இருந்தபோது உங்கள்நிமித்தம் எப்படிப்பட்டவர்களாயிருந்தோமென்று அறிந்திருக்கிறீர்களே.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நீங்கள் மிகுந்த உபத்திரவத்திலே, பரிசுத்த ஆவியின் சந்தோஷத்தோடே, திருவசனத்தை ஏற்றுக்கொண்டு, எங்களையும் கர்த்தரையும் பின்பற்றுகிறவர்களாகி,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இவ்விதமாய் மக்கெதோனியாவிலும் அகாயாவிலுமுள்ள விசுவாசிகள் யாவருக்கும் மாதிரிகளானீர்கள்.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எப்படியெனில், உங்களிடத்திலிருந்து கர்த்தருடைய வசனம் மக்கெதோனியாவிலும் அகாயாவிலும் தொனித்ததுமல்லாமல், நாங்கள் அதைக்குறித்து ஒன்றும் சொல்லவேண்டியதாயிராதபடிக்கு, தேவனைப்பற்றின உங்கள் விசுவாசம் எங்கும் பிரசித்தமாயிற்று.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தெசலோனிக்கேயர்</dc:title>
  <dc:creator/>
  <cp:keywords/>
  <dcterms:created xsi:type="dcterms:W3CDTF">2022-01-17T11:56:34Z</dcterms:created>
  <dcterms:modified xsi:type="dcterms:W3CDTF">2022-01-17T11:56:34Z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infont">
    <vt:lpwstr>Noto Sans Tamil Regular</vt:lpwstr>
  </property>
</Properties>
</file>