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244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888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5964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244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888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0" y="161964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244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888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5964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244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888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61964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49964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100584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0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0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0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7379640" y="521964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AE096602-A380-46BA-ADAA-01DF25A4106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 flipH="1" flipV="1">
            <a:off x="0" y="449964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0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0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0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75640" y="1655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Noto Sans Tamil Medium"/>
              </a:rPr>
              <a:t>I </a:t>
            </a:r>
            <a:r>
              <a:rPr b="0" lang="hi-IN" sz="33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தெசலோனிக்கேயர்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5640" y="494640"/>
            <a:ext cx="9000000" cy="3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ஏனெனில்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அவர்கள்தாமே எங்களைக்குறித்து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உங்களிடத்தில் நாங்கள் அடைந்த பிரவேசம் இன்னதென்பதையும்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ஜீவனுள்ள மெய்யான தேவனுக்கு ஊழியஞ்செய்வதற்கு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நீங்கள் விக்கிரகங்களைவிட்டு தேவனிடத்திற்கு மனந்திரும்பினதையும்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5640" y="494640"/>
            <a:ext cx="9000000" cy="3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அவர் மரித்தோரிலிருந்தெழுப்பினவரும்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இனிவரும் கோபாக்கினையினின்று நம்மை நீங்கலாக்கி இரட்சிக்கிறவருமாயிருக்கிற அவருடைய குமாரனாகிய இயேசு பரலோகத்திலிருந்து வருவதை நீங்கள் எதிர்பார்த்துக்கொண்டிருக்கிறதையும்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அறிவிக்கிறார்களே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.  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75640" y="211320"/>
            <a:ext cx="9000000" cy="39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பவுலும்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சில்வானும்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தீமோத்தேயும்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பிதாவாகிய தேவனுக்குள்ளும் கர்த்தராகிய இயேசுகிறிஸ்துவுக்குள்ளும் இருக்கிற தெசலோனிக்கேயர் சபைக்கு எழுதுகிறதாவது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: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நம்முடைய பிதாவாகிய தேவனாலும் கர்த்தராகிய இயேசுகிறிஸ்துவினாலும் உங்களுக்குக் கிருபையும் சமாதானமும் உண்டாவதாக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.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5640" y="211320"/>
            <a:ext cx="9000000" cy="39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தேவனுக்குப் பிரியமான சகோதரரே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உங்கள் விசுவாசத்தின் கிரியையையும்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உங்கள் அன்பின் பிரயாசத்தையும்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நம்முடைய கர்த்தராகிய இயேசுகிறிஸ்துவின்மேலுள்ள உங்கள் நம்பிக்கையின் பொறுமையையும்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நம்முடைய பிதாவாகிய தேவனுக்குமுன்பாக நாங்கள் இடைவிடாமல் நினைவுகூர்ந்து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75640" y="615960"/>
            <a:ext cx="9000000" cy="31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நீங்கள் தெரிந்துகொள்ளப்பட்டவர்களென்று நாங்கள் அறிந்து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75640" y="615960"/>
            <a:ext cx="9000000" cy="31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எங்கள் ஜெபங்களில் இடைவிடாமல் உங்களைக்குறித்து விண்ணப்பம்பண்ணி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உங்களெல்லாருக்காகவும் எப்பொழுதும் தேவனை ஸ்தோத்திரிக்கிறோம்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.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75640" y="494640"/>
            <a:ext cx="9000000" cy="3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எங்கள் சுவிசேஷம் உங்களிடத்தில் வசனத்தோடேமாத்திரமல்ல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வல்லமையோடும்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பரிசுத்த ஆவியோடும்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முழுநிச்சயத்தோடும் வந்தது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;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நாங்களும் உங்களுக்குள்ளே இருந்தபோது உங்கள்நிமித்தம் எப்படிப்பட்டவர்களாயிருந்தோமென்று அறிந்திருக்கிறீர்களே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.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5640" y="615960"/>
            <a:ext cx="9000000" cy="31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நீங்கள் மிகுந்த உபத்திரவத்திலே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பரிசுத்த ஆவியின் சந்தோஷத்தோடே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திருவசனத்தை ஏற்றுக்கொண்டு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எங்களையும் கர்த்தரையும் பின்பற்றுகிறவர்களாகி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5640" y="615960"/>
            <a:ext cx="9000000" cy="31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இவ்விதமாய் மக்கெதோனியாவிலும் அகாயாவிலுமுள்ள விசுவாசிகள் யாவருக்கும் மாதிரிகளானீர்கள்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.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5640" y="494640"/>
            <a:ext cx="9000000" cy="3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எப்படியெனில்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உங்களிடத்திலிருந்து கர்த்தருடைய வசனம் மக்கெதோனியாவிலும் அகாயாவிலும் தொனித்ததுமல்லாமல்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நாங்கள் அதைக்குறித்து ஒன்றும் சொல்லவேண்டியதாயிராதபடிக்கு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, </a:t>
            </a:r>
            <a:r>
              <a:rPr b="0" lang="hi-IN" sz="2400" spc="-1" strike="noStrike">
                <a:solidFill>
                  <a:srgbClr val="000000"/>
                </a:solidFill>
                <a:latin typeface="Noto Sans Tamil Medium"/>
                <a:cs typeface="Noto Sans Tamil Medium"/>
              </a:rPr>
              <a:t>தேவனைப்பற்றின உங்கள் விசுவாசம் எங்கும் பிரசித்தமாயிற்று</a:t>
            </a:r>
            <a:r>
              <a:rPr b="0" lang="en-US" sz="2400" spc="-1" strike="noStrike">
                <a:solidFill>
                  <a:srgbClr val="000000"/>
                </a:solidFill>
                <a:latin typeface="Noto Sans Tamil Medium"/>
              </a:rPr>
              <a:t>.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172200" y="4669200"/>
            <a:ext cx="36576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Tamil Medium"/>
              </a:rPr>
              <a:t>I </a:t>
            </a:r>
            <a:r>
              <a:rPr b="0" lang="hi-IN" sz="1800" spc="-1" strike="noStrike">
                <a:latin typeface="Noto Sans Tamil Medium"/>
                <a:cs typeface="Noto Sans Tamil Medium"/>
              </a:rPr>
              <a:t>தெசலோனிக்கேயர்</a:t>
            </a:r>
            <a:r>
              <a:rPr b="0" lang="en-US" sz="1800" spc="-1" strike="noStrike">
                <a:latin typeface="Noto Sans Tamil Medium"/>
              </a:rPr>
              <a:t> </a:t>
            </a:r>
            <a:r>
              <a:rPr b="0" lang="en-US" sz="1800" spc="-1" strike="noStrike">
                <a:latin typeface="Noto Sans Tamil Medium"/>
              </a:rPr>
              <a:t>1:8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2022-01-12T19:33:34Z</dcterms:created>
  <dc:creator/>
  <dc:description/>
  <dc:language>en-US</dc:language>
  <cp:lastModifiedBy/>
  <dcterms:modified xsi:type="dcterms:W3CDTF">2022-01-14T12:29:09Z</dcterms:modified>
  <cp:revision>3</cp:revision>
  <dc:subject/>
  <dc:title>Blue Curve</dc:title>
</cp:coreProperties>
</file>