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004040" y="694800"/>
            <a:ext cx="48488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409" spc="-1" strike="noStrike">
                <a:solidFill>
                  <a:srgbClr val="dd4100"/>
                </a:solidFill>
                <a:latin typeface="Arial"/>
              </a:rPr>
              <a:t>Click to move the slide</a:t>
            </a: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Click to edit the notes format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D733DDB1-280A-40C3-8324-AA93BE017435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Here is a note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With another paragraph.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2758CE6-BA33-42F1-97D5-8B44C5DE7C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 speaker note on this slide too.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D262A42-8974-41D7-AA5B-F5CD8B3AF1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7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68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26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7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68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" y="1959120"/>
            <a:ext cx="8164080" cy="60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7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68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26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7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68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" y="1959120"/>
            <a:ext cx="8164080" cy="60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197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68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326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197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68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" y="1959120"/>
            <a:ext cx="8164080" cy="60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197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68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326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197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68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360" y="1959120"/>
            <a:ext cx="8164080" cy="60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" y="1959120"/>
            <a:ext cx="8164080" cy="60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197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68520" y="348300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326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197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068520" y="4560480"/>
            <a:ext cx="27338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20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480" y="456048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2652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480" y="3483000"/>
            <a:ext cx="414324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26520" y="4560480"/>
            <a:ext cx="84909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1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2AC8C3D-DDFE-4C38-8DE2-48335F383FD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7067D33-7A6B-4D99-A1ED-307C9595D6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DBAFEE1-9E66-4043-A305-99F4C6F3138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09914CC-DB4F-48B7-96A6-0672FE1C9E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E16B651-3AC3-4CDB-9C76-28039765090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ABE231B-BDB9-4060-8BCA-9582505C11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18C99F5-84B4-4D6F-A93F-A4D361232A1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6C7DDCD-EBD5-4331-97F5-0E42FD5A51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 flipH="1" flipV="1">
            <a:off x="0" y="5442120"/>
            <a:ext cx="9144000" cy="141516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" y="1959120"/>
            <a:ext cx="816408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409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409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26520" y="3483000"/>
            <a:ext cx="8490960" cy="2062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28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91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54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76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30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265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366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26520" y="6313680"/>
            <a:ext cx="212256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3102120" y="6313680"/>
            <a:ext cx="293904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6694560" y="6313680"/>
            <a:ext cx="212256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A65ABBF-EC37-4AE1-8592-AD7B418BCE2E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 Tamil Black"/>
              </a:rPr>
              <a:t>Presentation Title</a:t>
            </a:r>
            <a:endParaRPr b="0" lang="en-US" sz="4400" spc="-1" strike="noStrike">
              <a:solidFill>
                <a:srgbClr val="dd4100"/>
              </a:solidFill>
              <a:latin typeface="Noto Sans Tamil Black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Noto Sans Tamil"/>
              </a:rPr>
              <a:t>Presentation Subtitle</a:t>
            </a:r>
            <a:endParaRPr b="0" lang="en-US" sz="3200" spc="-1" strike="noStrike">
              <a:highlight>
                <a:srgbClr val="ffffff"/>
              </a:highlight>
              <a:latin typeface="Noto Sans Tam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 Tamil"/>
              </a:rPr>
              <a:t>Slide Title</a:t>
            </a:r>
            <a:endParaRPr b="0" lang="en-US" sz="4400" spc="-1" strike="noStrike">
              <a:solidFill>
                <a:srgbClr val="dd4100"/>
              </a:solidFill>
              <a:latin typeface="Noto Sans Tami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 Tamil"/>
              </a:rPr>
              <a:t>Hello, world.</a:t>
            </a:r>
            <a:endParaRPr b="0" lang="en-US" sz="3200" spc="-1" strike="noStrike">
              <a:solidFill>
                <a:srgbClr val="009bdd"/>
              </a:solidFill>
              <a:latin typeface="Noto Sans Tam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Noto Sans Tamil"/>
              </a:rPr>
              <a:t>Section header</a:t>
            </a:r>
            <a:endParaRPr b="0" lang="en-US" sz="4000" spc="-1" strike="noStrike">
              <a:solidFill>
                <a:srgbClr val="dd4100"/>
              </a:solidFill>
              <a:latin typeface="Noto Sans Tami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Noto Sans Tamil"/>
              </a:rPr>
              <a:t>Some explanatory text</a:t>
            </a:r>
            <a:endParaRPr b="0" lang="en-US" sz="2000" spc="-1" strike="noStrike">
              <a:solidFill>
                <a:srgbClr val="009bdd"/>
              </a:solidFill>
              <a:latin typeface="Noto Sans Tam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 Tamil"/>
              </a:rPr>
              <a:t>Slide Title for Two-Content</a:t>
            </a:r>
            <a:endParaRPr b="0" lang="en-US" sz="4400" spc="-1" strike="noStrike">
              <a:solidFill>
                <a:srgbClr val="dd4100"/>
              </a:solidFill>
              <a:latin typeface="Noto Sans Tami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Tamil"/>
              </a:rPr>
              <a:t>Some content on the left.</a:t>
            </a:r>
            <a:endParaRPr b="0" lang="en-US" sz="2800" spc="-1" strike="noStrike">
              <a:solidFill>
                <a:srgbClr val="009bd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Tamil"/>
              </a:rPr>
              <a:t>Some content on the right.</a:t>
            </a:r>
            <a:endParaRPr b="0" lang="en-US" sz="2800" spc="-1" strike="noStrike">
              <a:solidFill>
                <a:srgbClr val="009bdd"/>
              </a:solidFill>
              <a:latin typeface="Noto Sans Tam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LibreOffice/7.2.5.2.0$Linux_X86_64 LibreOffice_project/20$Build-2</Application>
  <AppVersion>15.0000</AppVersion>
  <Words>49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2017-06-05T14:10:58Z</dcterms:created>
  <dc:creator>Jesse Rosenthal</dc:creator>
  <dc:description/>
  <dc:language>en-US</dc:language>
  <cp:lastModifiedBy/>
  <dcterms:modified xsi:type="dcterms:W3CDTF">2022-01-22T11:23:59Z</dcterms:modified>
  <cp:revision>6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