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5A300-E9D3-EAA8-9ADF-45261E432B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D54A8-8B85-A44B-653B-2F7A1529F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4D8AF-D01D-4639-DD35-39157CF58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D2DBF-5D38-4E59-8478-92C5A4B82BD5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FDE4B-4BDE-ED08-3A3C-1110B7F6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23F29-B8CD-AE67-F715-114C6A71D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E682-DA36-40AE-BAF6-AE2490C68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42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82F1E-F711-220A-1F43-51DF524E8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346215-19F7-54AD-A18D-C54E30C3A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B437A-58C3-C63F-4E54-6B9CF2372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D2DBF-5D38-4E59-8478-92C5A4B82BD5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0CFED-7299-688B-0B00-86ED7DC00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2E8A5-CE96-F9CE-C9CC-96BF7446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E682-DA36-40AE-BAF6-AE2490C68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3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AA1B8C-58E6-2AE0-49FD-DEF810E1E5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9E772-6007-4EA5-9A17-8C2EBB509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1AF5F-97D2-4D56-11BD-FB58C8190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D2DBF-5D38-4E59-8478-92C5A4B82BD5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16871-1724-3C87-8B26-BF6B2776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BFBA1-1660-1103-69AD-E7D387BE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E682-DA36-40AE-BAF6-AE2490C68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62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160FB-30D7-896F-FFAD-79368DAF2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1F1CB-6DE4-A4F0-9322-DCFF8B136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FAB96-F676-A730-A490-258EA4001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D2DBF-5D38-4E59-8478-92C5A4B82BD5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F35A3-C1D1-0B7F-86D0-F37E20D62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727E4-4DEA-5671-93F7-E0FEC91D0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E682-DA36-40AE-BAF6-AE2490C68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17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47194-02A5-0082-F18B-A72EB2211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43FA0-D1C1-CE56-F232-7567ABEAC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B236D-F422-DDBC-1AE6-69DFC1E6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D2DBF-5D38-4E59-8478-92C5A4B82BD5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0F2E4-F3C4-2571-CD01-B931FD13E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08D2-BBDF-63BF-4134-A01D0298F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E682-DA36-40AE-BAF6-AE2490C68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9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725C4-3F7C-F1DD-D1F2-C87C1A4D3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426C3-CC54-C65F-6AE1-A38B02CC86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8BAF82-5180-6587-F4F2-41A461B19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31172-2863-0490-F175-1049FD38E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D2DBF-5D38-4E59-8478-92C5A4B82BD5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49A5A-7AC3-F873-187F-792B0D0FF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373F6-66C8-91A4-74DB-2FB22065A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E682-DA36-40AE-BAF6-AE2490C68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30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26482-7900-4831-3EC8-210720998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A4B44-ECEA-1BFC-7E07-C10103EDF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D0897A-BDF2-15BC-9FF8-C8EEFA547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CA58A5-2DD3-B276-38B3-6450BF1CAA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C9046B-D861-C108-A5F0-C0E226CA08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AE165C-95A3-5CF1-4698-EBAF1D5C6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D2DBF-5D38-4E59-8478-92C5A4B82BD5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9689B-CEDE-2BFA-FE06-F65E5F359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51E241-E779-3A59-1873-64AF56BE5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E682-DA36-40AE-BAF6-AE2490C68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0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0C855-B599-0BF2-72A5-2A750E8DC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D23345-B63A-A5F8-3246-ED0942420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D2DBF-5D38-4E59-8478-92C5A4B82BD5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7B1871-603C-4890-4486-96B2FA956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9E4C64-CF3C-28D9-3C3F-E93BBD2A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E682-DA36-40AE-BAF6-AE2490C68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93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342479-833E-1F42-9159-79091344C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D2DBF-5D38-4E59-8478-92C5A4B82BD5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285CC5-1EE9-99E3-962E-C892E8F92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D6937-C583-6545-8826-2613A0020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E682-DA36-40AE-BAF6-AE2490C68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01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22432-34A4-1C94-B3D9-9B71633AC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8AC7F-7D97-6733-1456-AD04BC1A9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30406B-25A3-6134-ACFC-16B29970E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26A08-4396-6B8D-27E9-C4AEBA679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D2DBF-5D38-4E59-8478-92C5A4B82BD5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3F7F3-CE43-C153-C390-8053C399B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BEDE2-69E6-841E-5FDA-0CC94FCD7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E682-DA36-40AE-BAF6-AE2490C68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24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CD59-80C0-156A-7977-2FC161521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F11E09-3411-10D0-FC73-F5CFE202FD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49FF26-4CF8-22F3-5A64-14AFB077E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29F73-78A2-5E3B-FDE0-919041AEA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D2DBF-5D38-4E59-8478-92C5A4B82BD5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0BB7C-147C-57BB-6AAE-1D5A7695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97DAE-1041-5B44-CC48-62CAE435F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E682-DA36-40AE-BAF6-AE2490C68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65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8BC444-CF90-0BDE-7A12-8D38F21BD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138C5-C236-A931-2AD8-7E4A2BA6B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3FDC4-C363-D35D-A4B6-8812CAB50E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D2DBF-5D38-4E59-8478-92C5A4B82BD5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E9702-0723-13C3-1316-9B98C8FD8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51426-0021-95BB-41E4-FC3E2400CE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3E682-DA36-40AE-BAF6-AE2490C68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48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97D635-801A-71CA-E3B8-CDACC3C37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12" y="0"/>
            <a:ext cx="110567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456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Cetin Guler</dc:creator>
  <cp:lastModifiedBy>Cetin Guler</cp:lastModifiedBy>
  <cp:revision>1</cp:revision>
  <dcterms:created xsi:type="dcterms:W3CDTF">2022-05-22T05:29:16Z</dcterms:created>
  <dcterms:modified xsi:type="dcterms:W3CDTF">2022-05-22T05:30:24Z</dcterms:modified>
</cp:coreProperties>
</file>