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" userId="522503bc-bbf5-4005-8d16-daefbc38b76a" providerId="ADAL" clId="{1EA0452D-F189-40E7-84A5-7DA5B25C2C70}"/>
    <pc:docChg chg="modSld">
      <pc:chgData name="Stephan" userId="522503bc-bbf5-4005-8d16-daefbc38b76a" providerId="ADAL" clId="{1EA0452D-F189-40E7-84A5-7DA5B25C2C70}" dt="2020-09-29T11:22:09.385" v="1" actId="1076"/>
      <pc:docMkLst>
        <pc:docMk/>
      </pc:docMkLst>
      <pc:sldChg chg="modSp mod">
        <pc:chgData name="Stephan" userId="522503bc-bbf5-4005-8d16-daefbc38b76a" providerId="ADAL" clId="{1EA0452D-F189-40E7-84A5-7DA5B25C2C70}" dt="2020-09-29T11:22:09.385" v="1" actId="1076"/>
        <pc:sldMkLst>
          <pc:docMk/>
          <pc:sldMk cId="450331892" sldId="257"/>
        </pc:sldMkLst>
        <pc:picChg chg="mod">
          <ac:chgData name="Stephan" userId="522503bc-bbf5-4005-8d16-daefbc38b76a" providerId="ADAL" clId="{1EA0452D-F189-40E7-84A5-7DA5B25C2C70}" dt="2020-09-29T11:22:09.385" v="1" actId="1076"/>
          <ac:picMkLst>
            <pc:docMk/>
            <pc:sldMk cId="450331892" sldId="257"/>
            <ac:picMk id="19" creationId="{3E75E705-0638-4BAA-AC60-DE427AC6E98D}"/>
          </ac:picMkLst>
        </pc:picChg>
        <pc:picChg chg="mod">
          <ac:chgData name="Stephan" userId="522503bc-bbf5-4005-8d16-daefbc38b76a" providerId="ADAL" clId="{1EA0452D-F189-40E7-84A5-7DA5B25C2C70}" dt="2020-09-29T11:22:03.573" v="0" actId="1076"/>
          <ac:picMkLst>
            <pc:docMk/>
            <pc:sldMk cId="450331892" sldId="257"/>
            <ac:picMk id="21" creationId="{8882DA2D-41EE-4CFA-A74B-724A2A668E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D78EA-BB97-45AE-B89C-02A6B7393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73D212-200F-4188-BB0A-08CD56EC5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8ECC73-EB0A-4C20-AFBC-E4A72092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106A-A046-4945-9D2F-D2387CCFF9BF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34D44-00E2-4E66-BC85-6990D1B3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950D9D-713C-4783-9278-CCE203B5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27E-AE63-4341-9AFE-4697F47FA6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15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D1CFC-16F4-496C-862B-D5F0C9EB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87A4FC-D519-4191-99F9-97EFFA80E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09CB64-9097-459E-BCA7-5BC7D6C0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106A-A046-4945-9D2F-D2387CCFF9BF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6E2AD-CE5C-406B-8B31-5C87AB85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AAF28-77EE-4B16-BB3A-0D9882A3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27E-AE63-4341-9AFE-4697F47FA6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31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E78F35-03D1-4368-9A27-8D4DC8C01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A2C127-C2F3-4D16-8372-3F4DB37B2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01B34-5AF9-44DC-BDBE-F540EA6D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106A-A046-4945-9D2F-D2387CCFF9BF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D16E75-F254-403C-BEA9-219C202B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DD2970-ABB6-4984-AAD6-783F55C7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27E-AE63-4341-9AFE-4697F47FA6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08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AC98A-5BDC-4CB0-80CC-4365D8A2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F63E0E-041B-420D-B4FC-2E1717D0E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6A9F5-0E60-4267-B4AC-A5C42E75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106A-A046-4945-9D2F-D2387CCFF9BF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E8CB2-6900-4A37-A738-B09DEB4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FFFC0-206D-47B4-96C3-40CCC3B5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27E-AE63-4341-9AFE-4697F47FA6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835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E938F-3EEF-4042-AB5E-FADC922A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C8D4C-605B-43F0-9503-A346925E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8998AD-0B1E-4535-B1E3-6186B052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106A-A046-4945-9D2F-D2387CCFF9BF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2492ED-0109-4D76-979B-B26DA74D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406EE-F9F2-4FD7-9036-9090010C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27E-AE63-4341-9AFE-4697F47FA6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834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F2990-36AC-412D-A079-1D8CB4AB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84F93-AAEF-4C72-AFDA-E8760CB0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D96331-4A3F-4559-86A4-6173EAA0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22BF18-94CD-4000-9422-12E210E2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106A-A046-4945-9D2F-D2387CCFF9BF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CE3241-F72E-47FF-9A0B-AC7CC43D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6774B6-7DD5-45DA-87E6-FFBA9F33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27E-AE63-4341-9AFE-4697F47FA6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733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1C170-D8EA-4376-BE57-67D64875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127D77-AABE-40EE-92B0-E5A18A3C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654126-3089-4815-A06E-1AAC2BAD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A4351A-9D95-4336-8BEB-63926BC75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E5C09E-2E3E-421E-8976-02599107F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C27E6A-36B5-4415-B998-DC76D5E2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106A-A046-4945-9D2F-D2387CCFF9BF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5BA92C-02A6-4E05-8230-808EC795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7D5775-AC74-4A22-A29A-EB4B1B55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27E-AE63-4341-9AFE-4697F47FA6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30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E22A2-D219-4579-9877-EB074618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30D593-26F7-4481-A83D-7D1915BE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106A-A046-4945-9D2F-D2387CCFF9BF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EA985B-BF39-4E5F-9BA2-DC61EE03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C90DE6-802B-471A-8A1E-6598B05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27E-AE63-4341-9AFE-4697F47FA6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2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222473-A865-4182-B281-E581A46A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106A-A046-4945-9D2F-D2387CCFF9BF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6BB87B-FCF8-44CC-9F29-DDF7D302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8000A9-5143-4DE6-8F4D-68FC63C6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27E-AE63-4341-9AFE-4697F47FA6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48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AB22D-8411-4338-9895-84869C4E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42729-D481-4DBA-87BE-43F9DBA4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D7100E-5A3E-4841-9FA3-0E1068A31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5D469D-C3FB-4BF3-A245-90C8FB23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106A-A046-4945-9D2F-D2387CCFF9BF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09F16E-4F01-43BB-B610-01670D0B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942188-A278-4E1F-AC9A-6B86094F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27E-AE63-4341-9AFE-4697F47FA6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97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63939-E756-4747-9216-0387A810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D6D7EA-1941-4F74-AB57-E29A99E4E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271A2C-4FA8-4824-8215-A7032D8EA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AA511B-B20A-47BE-B8DF-A1F89C27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106A-A046-4945-9D2F-D2387CCFF9BF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1BA57B-5AF9-4255-AF23-8B2FC0A0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A4F18F-7F6B-43A2-8A02-DB900B62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727E-AE63-4341-9AFE-4697F47FA6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261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17CFAF-4549-417E-B3D1-8EC856A3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C36AD0-8A1A-4E13-86E0-D8638FA1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284A33-620F-44C0-B528-4EEA0136D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B106A-A046-4945-9D2F-D2387CCFF9BF}" type="datetimeFigureOut">
              <a:rPr lang="de-CH" smtClean="0"/>
              <a:t>29.09.2020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608ADD-82B2-4D1A-9270-2A2794615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B0C677-D0FE-4AA6-A8D1-9E49E82AF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A727E-AE63-4341-9AFE-4697F47FA6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322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30968-47F9-43AF-BED4-4B0940BB4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Logo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F64B71-32A8-4D40-9189-B7E16C1C0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Paris Hybrid</a:t>
            </a:r>
          </a:p>
        </p:txBody>
      </p:sp>
    </p:spTree>
    <p:extLst>
      <p:ext uri="{BB962C8B-B14F-4D97-AF65-F5344CB8AC3E}">
        <p14:creationId xmlns:p14="http://schemas.microsoft.com/office/powerpoint/2010/main" val="147091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9D83963B-C247-490F-80F3-EACB12ED10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1" y="319850"/>
            <a:ext cx="2924175" cy="225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E75E705-0638-4BAA-AC60-DE427AC6E98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688" y="470535"/>
            <a:ext cx="2832735" cy="218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D790DF3-CD58-4BFF-82A4-05218D8C2C2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951" y="359698"/>
            <a:ext cx="3385820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882DA2D-41EE-4CFA-A74B-724A2A668EA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57" y="3494087"/>
            <a:ext cx="2613660" cy="179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D010ADD-7DC9-428E-8EB9-A8F35570520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686" y="3363912"/>
            <a:ext cx="2767965" cy="192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067EA9C-A6D9-4ACC-A58E-A4CA23BDD65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83" y="3477577"/>
            <a:ext cx="3350895" cy="170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33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Logo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Stephan Eugster</dc:creator>
  <cp:lastModifiedBy>Stephan Eugster</cp:lastModifiedBy>
  <cp:revision>1</cp:revision>
  <dcterms:created xsi:type="dcterms:W3CDTF">2020-09-29T11:17:54Z</dcterms:created>
  <dcterms:modified xsi:type="dcterms:W3CDTF">2020-09-29T17:53:35Z</dcterms:modified>
</cp:coreProperties>
</file>