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1" r:id="rId7"/>
    <p:sldId id="269" r:id="rId8"/>
    <p:sldId id="268" r:id="rId9"/>
    <p:sldId id="267" r:id="rId10"/>
    <p:sldId id="266" r:id="rId11"/>
    <p:sldId id="265" r:id="rId12"/>
    <p:sldId id="264" r:id="rId13"/>
    <p:sldId id="263" r:id="rId14"/>
    <p:sldId id="26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22.05.2018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tr-TR" dirty="0" smtClean="0"/>
              <a:t>Gereksinimlerin Durum Diyagramları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45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10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4" y="2210363"/>
            <a:ext cx="7030431" cy="3305636"/>
          </a:xfrm>
        </p:spPr>
      </p:pic>
    </p:spTree>
    <p:extLst>
      <p:ext uri="{BB962C8B-B14F-4D97-AF65-F5344CB8AC3E}">
        <p14:creationId xmlns:p14="http://schemas.microsoft.com/office/powerpoint/2010/main" val="34478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11-12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3" y="1600200"/>
            <a:ext cx="7226673" cy="4525963"/>
          </a:xfrm>
        </p:spPr>
      </p:pic>
    </p:spTree>
    <p:extLst>
      <p:ext uri="{BB962C8B-B14F-4D97-AF65-F5344CB8AC3E}">
        <p14:creationId xmlns:p14="http://schemas.microsoft.com/office/powerpoint/2010/main" val="40328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13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42" y="1876942"/>
            <a:ext cx="7097115" cy="3972479"/>
          </a:xfrm>
        </p:spPr>
      </p:pic>
    </p:spTree>
    <p:extLst>
      <p:ext uri="{BB962C8B-B14F-4D97-AF65-F5344CB8AC3E}">
        <p14:creationId xmlns:p14="http://schemas.microsoft.com/office/powerpoint/2010/main" val="15340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8" y="1600200"/>
            <a:ext cx="7904104" cy="4525963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14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7297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15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48" y="2491390"/>
            <a:ext cx="5934903" cy="2743583"/>
          </a:xfrm>
        </p:spPr>
      </p:pic>
    </p:spTree>
    <p:extLst>
      <p:ext uri="{BB962C8B-B14F-4D97-AF65-F5344CB8AC3E}">
        <p14:creationId xmlns:p14="http://schemas.microsoft.com/office/powerpoint/2010/main" val="42177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16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5" y="1929336"/>
            <a:ext cx="6516009" cy="3867690"/>
          </a:xfrm>
        </p:spPr>
      </p:pic>
    </p:spTree>
    <p:extLst>
      <p:ext uri="{BB962C8B-B14F-4D97-AF65-F5344CB8AC3E}">
        <p14:creationId xmlns:p14="http://schemas.microsoft.com/office/powerpoint/2010/main" val="4019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17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1853126"/>
            <a:ext cx="7497221" cy="4020111"/>
          </a:xfrm>
        </p:spPr>
      </p:pic>
    </p:spTree>
    <p:extLst>
      <p:ext uri="{BB962C8B-B14F-4D97-AF65-F5344CB8AC3E}">
        <p14:creationId xmlns:p14="http://schemas.microsoft.com/office/powerpoint/2010/main" val="314136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18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1776915"/>
            <a:ext cx="7763958" cy="4172532"/>
          </a:xfrm>
        </p:spPr>
      </p:pic>
    </p:spTree>
    <p:extLst>
      <p:ext uri="{BB962C8B-B14F-4D97-AF65-F5344CB8AC3E}">
        <p14:creationId xmlns:p14="http://schemas.microsoft.com/office/powerpoint/2010/main" val="12569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19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79" y="2153205"/>
            <a:ext cx="6925642" cy="3419952"/>
          </a:xfrm>
        </p:spPr>
      </p:pic>
    </p:spTree>
    <p:extLst>
      <p:ext uri="{BB962C8B-B14F-4D97-AF65-F5344CB8AC3E}">
        <p14:creationId xmlns:p14="http://schemas.microsoft.com/office/powerpoint/2010/main" val="248308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Gereksinim 20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0" y="2072231"/>
            <a:ext cx="7344800" cy="3581900"/>
          </a:xfrm>
        </p:spPr>
      </p:pic>
    </p:spTree>
    <p:extLst>
      <p:ext uri="{BB962C8B-B14F-4D97-AF65-F5344CB8AC3E}">
        <p14:creationId xmlns:p14="http://schemas.microsoft.com/office/powerpoint/2010/main" val="32880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2414" y="260648"/>
            <a:ext cx="7772400" cy="1470025"/>
          </a:xfrm>
        </p:spPr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1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7"/>
            <a:ext cx="7494028" cy="48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14" y="2132856"/>
            <a:ext cx="6125430" cy="2543530"/>
          </a:xfrm>
        </p:spPr>
      </p:pic>
      <p:sp>
        <p:nvSpPr>
          <p:cNvPr id="3" name="Başlık 1"/>
          <p:cNvSpPr txBox="1">
            <a:spLocks/>
          </p:cNvSpPr>
          <p:nvPr/>
        </p:nvSpPr>
        <p:spPr>
          <a:xfrm>
            <a:off x="832414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smtClean="0"/>
              <a:t>Gereksinim 2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973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20" y="1600200"/>
            <a:ext cx="6792760" cy="4525963"/>
          </a:xfrm>
        </p:spPr>
      </p:pic>
      <p:sp>
        <p:nvSpPr>
          <p:cNvPr id="5" name="Başlık 1"/>
          <p:cNvSpPr txBox="1">
            <a:spLocks/>
          </p:cNvSpPr>
          <p:nvPr/>
        </p:nvSpPr>
        <p:spPr>
          <a:xfrm>
            <a:off x="832414" y="2606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 smtClean="0"/>
              <a:t>Gereksinim 3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891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4</a:t>
            </a:r>
            <a:endParaRPr lang="tr-TR" sz="4000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95" y="1600200"/>
            <a:ext cx="6595209" cy="4525963"/>
          </a:xfrm>
        </p:spPr>
      </p:pic>
    </p:spTree>
    <p:extLst>
      <p:ext uri="{BB962C8B-B14F-4D97-AF65-F5344CB8AC3E}">
        <p14:creationId xmlns:p14="http://schemas.microsoft.com/office/powerpoint/2010/main" val="33658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5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3" y="2386600"/>
            <a:ext cx="7906853" cy="2953162"/>
          </a:xfrm>
        </p:spPr>
      </p:pic>
    </p:spTree>
    <p:extLst>
      <p:ext uri="{BB962C8B-B14F-4D97-AF65-F5344CB8AC3E}">
        <p14:creationId xmlns:p14="http://schemas.microsoft.com/office/powerpoint/2010/main" val="337152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7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89" y="1672125"/>
            <a:ext cx="7678222" cy="4382112"/>
          </a:xfrm>
        </p:spPr>
      </p:pic>
    </p:spTree>
    <p:extLst>
      <p:ext uri="{BB962C8B-B14F-4D97-AF65-F5344CB8AC3E}">
        <p14:creationId xmlns:p14="http://schemas.microsoft.com/office/powerpoint/2010/main" val="172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8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0" y="1838836"/>
            <a:ext cx="7525800" cy="4048690"/>
          </a:xfrm>
        </p:spPr>
      </p:pic>
    </p:spTree>
    <p:extLst>
      <p:ext uri="{BB962C8B-B14F-4D97-AF65-F5344CB8AC3E}">
        <p14:creationId xmlns:p14="http://schemas.microsoft.com/office/powerpoint/2010/main" val="38505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Gereksinim </a:t>
            </a:r>
            <a:r>
              <a:rPr lang="tr-TR" sz="4000" dirty="0" smtClean="0"/>
              <a:t>9</a:t>
            </a:r>
            <a:endParaRPr lang="tr-TR" sz="4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8" y="1600200"/>
            <a:ext cx="7906803" cy="4525963"/>
          </a:xfrm>
        </p:spPr>
      </p:pic>
    </p:spTree>
    <p:extLst>
      <p:ext uri="{BB962C8B-B14F-4D97-AF65-F5344CB8AC3E}">
        <p14:creationId xmlns:p14="http://schemas.microsoft.com/office/powerpoint/2010/main" val="1790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</Words>
  <Application>Microsoft Office PowerPoint</Application>
  <PresentationFormat>Ekran Gösterisi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2" baseType="lpstr">
      <vt:lpstr>Arial</vt:lpstr>
      <vt:lpstr>Calibri</vt:lpstr>
      <vt:lpstr>Ofis Teması</vt:lpstr>
      <vt:lpstr>Gereksinimlerin Durum Diyagramları</vt:lpstr>
      <vt:lpstr>Gereksinim 1</vt:lpstr>
      <vt:lpstr>PowerPoint Sunusu</vt:lpstr>
      <vt:lpstr>PowerPoint Sunusu</vt:lpstr>
      <vt:lpstr>Gereksinim 4</vt:lpstr>
      <vt:lpstr>Gereksinim 5</vt:lpstr>
      <vt:lpstr>Gereksinim 7</vt:lpstr>
      <vt:lpstr>Gereksinim 8</vt:lpstr>
      <vt:lpstr>Gereksinim 9</vt:lpstr>
      <vt:lpstr>Gereksinim 10</vt:lpstr>
      <vt:lpstr>Gereksinim 11-12</vt:lpstr>
      <vt:lpstr>Gereksinim 13</vt:lpstr>
      <vt:lpstr>Gereksinim 14</vt:lpstr>
      <vt:lpstr>Gereksinim 15</vt:lpstr>
      <vt:lpstr>Gereksinim 16</vt:lpstr>
      <vt:lpstr>Gereksinim 17</vt:lpstr>
      <vt:lpstr>Gereksinim 18</vt:lpstr>
      <vt:lpstr>Gereksinim 19</vt:lpstr>
      <vt:lpstr>Gereksinim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Gereksinimlerin Durum Diyagramları</dc:title>
  <dc:creator>emre YAVUZ</dc:creator>
  <cp:lastModifiedBy>stiles_bg@hotmail.com</cp:lastModifiedBy>
  <cp:revision>5</cp:revision>
  <dcterms:created xsi:type="dcterms:W3CDTF">2018-05-21T15:33:30Z</dcterms:created>
  <dcterms:modified xsi:type="dcterms:W3CDTF">2018-05-22T12:45:44Z</dcterms:modified>
</cp:coreProperties>
</file>