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3" r:id="rId5"/>
    <p:sldId id="259" r:id="rId6"/>
    <p:sldId id="260" r:id="rId7"/>
    <p:sldId id="274" r:id="rId8"/>
    <p:sldId id="261" r:id="rId9"/>
    <p:sldId id="268" r:id="rId10"/>
    <p:sldId id="269" r:id="rId11"/>
    <p:sldId id="270" r:id="rId12"/>
    <p:sldId id="262" r:id="rId13"/>
    <p:sldId id="263" r:id="rId14"/>
    <p:sldId id="264" r:id="rId15"/>
    <p:sldId id="265" r:id="rId16"/>
    <p:sldId id="266" r:id="rId17"/>
    <p:sldId id="271" r:id="rId18"/>
    <p:sldId id="272" r:id="rId19"/>
    <p:sldId id="267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0C848-153A-4722-9A68-50B3D2FD58D0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52E25-9617-4148-92ED-AD2F65E1E6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45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52E25-9617-4148-92ED-AD2F65E1E6CE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164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D517-3EB6-4773-A19B-0535059E56CE}" type="datetime1">
              <a:rPr lang="tr-TR" smtClean="0"/>
              <a:t>17.11.2019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68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80B23-6A19-4CC8-A618-21188B5ED885}" type="datetime1">
              <a:rPr lang="tr-TR" smtClean="0"/>
              <a:t>17.11.2019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64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4AE2-B07F-411E-B9C2-E793E23196ED}" type="datetime1">
              <a:rPr lang="tr-TR" smtClean="0"/>
              <a:t>17.11.2019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46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0AD0-23C3-4BB1-8DAF-9F9F2A78B099}" type="datetime1">
              <a:rPr lang="tr-TR" smtClean="0"/>
              <a:t>17.11.2019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7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6D82-2190-46FE-91E3-F1D9B011F205}" type="datetime1">
              <a:rPr lang="tr-TR" smtClean="0"/>
              <a:t>17.11.2019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6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177C-D2CA-468F-AD83-A75D2DD52CDC}" type="datetime1">
              <a:rPr lang="tr-TR" smtClean="0"/>
              <a:t>17.11.2019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108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E235-959D-4910-8416-804286AFD377}" type="datetime1">
              <a:rPr lang="tr-TR" smtClean="0"/>
              <a:t>17.11.2019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057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AE51-7AE5-4197-B260-9ECA75895FB8}" type="datetime1">
              <a:rPr lang="tr-TR" smtClean="0"/>
              <a:t>17.11.2019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46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36DC-1FCB-4AB0-AAA3-6B326B60EEDD}" type="datetime1">
              <a:rPr lang="tr-TR" smtClean="0"/>
              <a:t>17.11.2019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76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D1C-9707-4EDF-8CE4-B781FA083FB7}" type="datetime1">
              <a:rPr lang="tr-TR" smtClean="0"/>
              <a:t>17.11.2019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18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988E-50BE-46A5-B6A5-96F4D16CCA83}" type="datetime1">
              <a:rPr lang="tr-TR" smtClean="0"/>
              <a:t>17.11.2019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170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1F68-30B3-4652-81F4-76DA74A86982}" type="datetime1">
              <a:rPr lang="tr-TR" smtClean="0"/>
              <a:t>17.11.2019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8BC3-4D5B-49C3-81D2-B4945894DB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49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Ayrık Zamanlı Sistemler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0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8374039" cy="5457082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10</a:t>
            </a:fld>
            <a:endParaRPr lang="tr-TR"/>
          </a:p>
        </p:txBody>
      </p:sp>
      <p:sp>
        <p:nvSpPr>
          <p:cNvPr id="2" name="Sağ Ok 1"/>
          <p:cNvSpPr/>
          <p:nvPr/>
        </p:nvSpPr>
        <p:spPr>
          <a:xfrm rot="10800000">
            <a:off x="3072984" y="1454046"/>
            <a:ext cx="978408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98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75" y="154449"/>
            <a:ext cx="8294285" cy="4786987"/>
          </a:xfrm>
          <a:prstGeom prst="rect">
            <a:avLst/>
          </a:prstGeom>
        </p:spPr>
      </p:pic>
      <p:sp>
        <p:nvSpPr>
          <p:cNvPr id="5" name="Aşağı Ok 4"/>
          <p:cNvSpPr/>
          <p:nvPr/>
        </p:nvSpPr>
        <p:spPr>
          <a:xfrm rot="10800000">
            <a:off x="5746702" y="4941436"/>
            <a:ext cx="559559" cy="7642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2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963123" cy="234651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18" y="2956894"/>
            <a:ext cx="6712110" cy="4092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208" y="3611429"/>
            <a:ext cx="6903105" cy="2428365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838200" y="3611428"/>
            <a:ext cx="832514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3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3659010" cy="36074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60808"/>
            <a:ext cx="7614348" cy="37363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418" y="1369376"/>
            <a:ext cx="7691651" cy="4638182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7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8606051" cy="565215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14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7242932" y="4419190"/>
            <a:ext cx="4599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R: </a:t>
            </a:r>
            <a:r>
              <a:rPr lang="tr-TR" sz="2400" dirty="0" smtClean="0"/>
              <a:t>X ve Y</a:t>
            </a:r>
            <a:r>
              <a:rPr lang="tr-TR" sz="2400" baseline="-25000" dirty="0" smtClean="0"/>
              <a:t>1</a:t>
            </a:r>
            <a:r>
              <a:rPr lang="tr-TR" sz="2400" dirty="0" smtClean="0"/>
              <a:t> işaretlerinin 1 örnek geciktirilmiş hali </a:t>
            </a:r>
            <a:r>
              <a:rPr lang="tr-TR" sz="2400" dirty="0" smtClean="0"/>
              <a:t>(</a:t>
            </a:r>
            <a:r>
              <a:rPr lang="tr-TR" sz="2400" dirty="0" err="1" smtClean="0"/>
              <a:t>R:x</a:t>
            </a:r>
            <a:r>
              <a:rPr lang="tr-TR" sz="2400" dirty="0" smtClean="0"/>
              <a:t>[n-1], R:y[n-1] gibi) olarak </a:t>
            </a:r>
            <a:r>
              <a:rPr lang="tr-TR" sz="2400" dirty="0" smtClean="0"/>
              <a:t>düşünülmelidir !!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537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6712"/>
            <a:ext cx="9998122" cy="423700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02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151961" cy="557978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16</a:t>
            </a:fld>
            <a:endParaRPr lang="tr-TR"/>
          </a:p>
        </p:txBody>
      </p:sp>
      <p:cxnSp>
        <p:nvCxnSpPr>
          <p:cNvPr id="3" name="Düz Bağlayıcı 2"/>
          <p:cNvCxnSpPr/>
          <p:nvPr/>
        </p:nvCxnSpPr>
        <p:spPr>
          <a:xfrm flipV="1">
            <a:off x="1063183" y="1286916"/>
            <a:ext cx="2811439" cy="136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333096" cy="552131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17</a:t>
            </a:fld>
            <a:endParaRPr lang="tr-TR"/>
          </a:p>
        </p:txBody>
      </p:sp>
      <p:sp>
        <p:nvSpPr>
          <p:cNvPr id="2" name="Sağ Ok 1"/>
          <p:cNvSpPr/>
          <p:nvPr/>
        </p:nvSpPr>
        <p:spPr>
          <a:xfrm>
            <a:off x="4779179" y="5230096"/>
            <a:ext cx="1771523" cy="59419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4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65160"/>
            <a:ext cx="8360391" cy="5451289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42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353300" cy="612457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410200" cy="3524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27906"/>
            <a:ext cx="10393440" cy="126904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01181"/>
            <a:ext cx="10025418" cy="2398486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6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Bu soruların cevaplarını araştırınız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«Sensor» nedir? Örnekleyiniz</a:t>
            </a:r>
          </a:p>
          <a:p>
            <a:r>
              <a:rPr lang="tr-TR" dirty="0" smtClean="0"/>
              <a:t>«</a:t>
            </a:r>
            <a:r>
              <a:rPr lang="tr-TR" dirty="0" err="1" smtClean="0"/>
              <a:t>Transducer</a:t>
            </a:r>
            <a:r>
              <a:rPr lang="tr-TR" dirty="0" smtClean="0"/>
              <a:t>» nedir? Örnekleyiniz</a:t>
            </a:r>
          </a:p>
          <a:p>
            <a:r>
              <a:rPr lang="tr-TR" dirty="0" smtClean="0"/>
              <a:t>«Analog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 smtClean="0"/>
              <a:t>converter</a:t>
            </a:r>
            <a:r>
              <a:rPr lang="tr-TR" dirty="0" smtClean="0"/>
              <a:t>» devresini ve çalışma mantığını öğreniniz</a:t>
            </a:r>
          </a:p>
          <a:p>
            <a:r>
              <a:rPr lang="tr-TR" dirty="0" smtClean="0"/>
              <a:t>«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/>
              <a:t>to</a:t>
            </a:r>
            <a:r>
              <a:rPr lang="tr-TR" dirty="0" smtClean="0"/>
              <a:t> analog </a:t>
            </a:r>
            <a:r>
              <a:rPr lang="tr-TR" dirty="0" err="1" smtClean="0"/>
              <a:t>converter</a:t>
            </a:r>
            <a:r>
              <a:rPr lang="tr-TR" dirty="0"/>
              <a:t>» devresini ve çalışma mantığını öğreniniz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5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48296" cy="13024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/>
          <a:srcRect t="1666" b="1"/>
          <a:stretch/>
        </p:blipFill>
        <p:spPr>
          <a:xfrm>
            <a:off x="857541" y="2019869"/>
            <a:ext cx="10574083" cy="215565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91312"/>
            <a:ext cx="10612769" cy="1212151"/>
          </a:xfrm>
          <a:prstGeom prst="rect">
            <a:avLst/>
          </a:prstGeom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3</a:t>
            </a:fld>
            <a:endParaRPr lang="tr-TR"/>
          </a:p>
        </p:txBody>
      </p:sp>
      <p:cxnSp>
        <p:nvCxnSpPr>
          <p:cNvPr id="3" name="Düz Bağlayıcı 2"/>
          <p:cNvCxnSpPr/>
          <p:nvPr/>
        </p:nvCxnSpPr>
        <p:spPr>
          <a:xfrm>
            <a:off x="10454185" y="955342"/>
            <a:ext cx="932311" cy="640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V="1">
            <a:off x="838199" y="1255594"/>
            <a:ext cx="5084929" cy="1364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10454185" y="2848131"/>
            <a:ext cx="899615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/>
          <p:nvPr/>
        </p:nvCxnSpPr>
        <p:spPr>
          <a:xfrm>
            <a:off x="857541" y="3157655"/>
            <a:ext cx="8706184" cy="5269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390" y="2392906"/>
            <a:ext cx="8681556" cy="127135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33" y="265256"/>
            <a:ext cx="9391948" cy="48537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l="11376" t="14770"/>
          <a:stretch/>
        </p:blipFill>
        <p:spPr>
          <a:xfrm>
            <a:off x="4690848" y="1576553"/>
            <a:ext cx="2188443" cy="391023"/>
          </a:xfrm>
          <a:prstGeom prst="rect">
            <a:avLst/>
          </a:prstGeom>
        </p:spPr>
      </p:pic>
      <p:sp>
        <p:nvSpPr>
          <p:cNvPr id="2" name="Sağ Ok 1"/>
          <p:cNvSpPr/>
          <p:nvPr/>
        </p:nvSpPr>
        <p:spPr>
          <a:xfrm>
            <a:off x="8570794" y="5158854"/>
            <a:ext cx="1665027" cy="8188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1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l="11993" t="14608"/>
          <a:stretch/>
        </p:blipFill>
        <p:spPr>
          <a:xfrm>
            <a:off x="545911" y="450375"/>
            <a:ext cx="2173214" cy="39176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671" y="264122"/>
            <a:ext cx="7653174" cy="637067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6274" t="18137"/>
          <a:stretch/>
        </p:blipFill>
        <p:spPr>
          <a:xfrm>
            <a:off x="559557" y="232012"/>
            <a:ext cx="5501153" cy="47767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06" y="1376882"/>
            <a:ext cx="10788602" cy="1939524"/>
          </a:xfrm>
          <a:prstGeom prst="rect">
            <a:avLst/>
          </a:prstGeom>
        </p:spPr>
      </p:pic>
      <p:sp>
        <p:nvSpPr>
          <p:cNvPr id="7" name="Sağ Ok 6"/>
          <p:cNvSpPr/>
          <p:nvPr/>
        </p:nvSpPr>
        <p:spPr>
          <a:xfrm>
            <a:off x="8570794" y="5158854"/>
            <a:ext cx="1665027" cy="81886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2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91" y="1026899"/>
            <a:ext cx="7149614" cy="580380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l="6274" t="18137"/>
          <a:stretch/>
        </p:blipFill>
        <p:spPr>
          <a:xfrm>
            <a:off x="559557" y="232012"/>
            <a:ext cx="5501153" cy="477672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5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14" y="524088"/>
            <a:ext cx="8305800" cy="4607248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50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418696" cy="5829848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8BC3-4D5B-49C3-81D2-B4945894DBC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2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82</Words>
  <Application>Microsoft Office PowerPoint</Application>
  <PresentationFormat>Geniş ekran</PresentationFormat>
  <Paragraphs>28</Paragraphs>
  <Slides>20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Ayrık Zamanlı Sistemler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Bu soruların cevaplarını araştırınız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Ayrık Zamanlı Sistemler</dc:title>
  <dc:creator>Pau</dc:creator>
  <cp:lastModifiedBy>Pau</cp:lastModifiedBy>
  <cp:revision>22</cp:revision>
  <dcterms:created xsi:type="dcterms:W3CDTF">2017-10-23T19:33:21Z</dcterms:created>
  <dcterms:modified xsi:type="dcterms:W3CDTF">2019-11-17T14:18:57Z</dcterms:modified>
</cp:coreProperties>
</file>