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8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6" r:id="rId18"/>
    <p:sldId id="272" r:id="rId19"/>
    <p:sldId id="273" r:id="rId20"/>
    <p:sldId id="28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05D2-0CD2-4201-8E06-418ED605728D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1D57-0BC8-4299-9F00-47D55BA837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97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1D57-0BC8-4299-9F00-47D55BA8379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81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206D-D221-403F-8426-FE9EF1AC594B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2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2A3D-1082-4848-BD26-9DB9BAC1B8A8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001F-764D-4FCB-9869-6E76AFE6A63D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22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C399-3726-4023-8FAC-0DAF2CC625B0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2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028-B577-44C3-9ACE-D77AB255E41F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6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A62F-05D2-4EEB-B44D-AB4652A36DBB}" type="datetime1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743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C213-94FF-497D-853E-60E1ED9A1ED7}" type="datetime1">
              <a:rPr lang="tr-TR" smtClean="0"/>
              <a:t>11.12.2018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0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5BF9-FD18-44A7-B009-072F07A933A5}" type="datetime1">
              <a:rPr lang="tr-TR" smtClean="0"/>
              <a:t>11.12.2018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4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958C-C108-4556-9ACF-A615321BEA17}" type="datetime1">
              <a:rPr lang="tr-TR" smtClean="0"/>
              <a:t>11.12.2018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18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403A-4555-4262-A3EF-24B45EC82CB5}" type="datetime1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6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1359-68CE-43A7-A65A-49AFF6024E9D}" type="datetime1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55E-35A7-4413-B026-89DE1E1A9F59}" type="datetime1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DA8E-CDAD-4CFD-8819-793167A943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3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00ZbuhPruJw" TargetMode="Externa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46829" y="16136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sz="6600" b="1" dirty="0" err="1" smtClean="0">
                <a:solidFill>
                  <a:srgbClr val="C00000"/>
                </a:solidFill>
              </a:rPr>
              <a:t>Fourier</a:t>
            </a:r>
            <a:r>
              <a:rPr lang="tr-TR" sz="6600" b="1" dirty="0" smtClean="0">
                <a:solidFill>
                  <a:srgbClr val="C00000"/>
                </a:solidFill>
              </a:rPr>
              <a:t> Serisi, </a:t>
            </a:r>
            <a:br>
              <a:rPr lang="tr-TR" sz="6600" b="1" dirty="0" smtClean="0">
                <a:solidFill>
                  <a:srgbClr val="C00000"/>
                </a:solidFill>
              </a:rPr>
            </a:br>
            <a:r>
              <a:rPr lang="tr-TR" sz="6600" b="1" dirty="0" err="1" smtClean="0">
                <a:solidFill>
                  <a:srgbClr val="C00000"/>
                </a:solidFill>
              </a:rPr>
              <a:t>Fourier</a:t>
            </a:r>
            <a:r>
              <a:rPr lang="tr-TR" sz="6600" b="1" dirty="0" smtClean="0">
                <a:solidFill>
                  <a:srgbClr val="C00000"/>
                </a:solidFill>
              </a:rPr>
              <a:t> </a:t>
            </a:r>
            <a:r>
              <a:rPr lang="tr-TR" sz="6600" b="1" dirty="0" err="1" smtClean="0">
                <a:solidFill>
                  <a:srgbClr val="C00000"/>
                </a:solidFill>
              </a:rPr>
              <a:t>Transformu</a:t>
            </a:r>
            <a:r>
              <a:rPr lang="tr-TR" sz="6600" b="1" dirty="0" smtClean="0">
                <a:solidFill>
                  <a:srgbClr val="C00000"/>
                </a:solidFill>
              </a:rPr>
              <a:t> ve </a:t>
            </a:r>
            <a:r>
              <a:rPr lang="tr-TR" sz="6600" b="1" dirty="0" err="1" smtClean="0">
                <a:solidFill>
                  <a:srgbClr val="C00000"/>
                </a:solidFill>
              </a:rPr>
              <a:t>Modulasyon</a:t>
            </a:r>
            <a:endParaRPr lang="tr-TR" sz="6600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7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2252831" cy="34133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13605"/>
            <a:ext cx="8943037" cy="37547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79928"/>
            <a:ext cx="4898196" cy="10240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007710"/>
            <a:ext cx="10564404" cy="138241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810" y="4797666"/>
            <a:ext cx="5597938" cy="1024013"/>
          </a:xfrm>
          <a:prstGeom prst="rect">
            <a:avLst/>
          </a:prstGeom>
        </p:spPr>
      </p:pic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0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14148"/>
          <a:stretch/>
        </p:blipFill>
        <p:spPr>
          <a:xfrm>
            <a:off x="838199" y="776605"/>
            <a:ext cx="5123235" cy="125031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3650"/>
            <a:ext cx="5500325" cy="3640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928" y="2195865"/>
            <a:ext cx="5747385" cy="4343047"/>
          </a:xfrm>
          <a:prstGeom prst="rect">
            <a:avLst/>
          </a:prstGeom>
        </p:spPr>
      </p:pic>
      <p:sp>
        <p:nvSpPr>
          <p:cNvPr id="7" name="5-Nokta Yıldız 6"/>
          <p:cNvSpPr/>
          <p:nvPr/>
        </p:nvSpPr>
        <p:spPr>
          <a:xfrm>
            <a:off x="381000" y="776604"/>
            <a:ext cx="365759" cy="3511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5-Nokta Yıldız 7"/>
          <p:cNvSpPr/>
          <p:nvPr/>
        </p:nvSpPr>
        <p:spPr>
          <a:xfrm>
            <a:off x="335278" y="2449193"/>
            <a:ext cx="365759" cy="3511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11</a:t>
            </a:fld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335278" y="218102"/>
            <a:ext cx="187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Örnek olarak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2"/>
          <a:srcRect l="44134" t="83084" r="46622" b="132"/>
          <a:stretch/>
        </p:blipFill>
        <p:spPr>
          <a:xfrm>
            <a:off x="4892041" y="1504779"/>
            <a:ext cx="47244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-Nokta Yıldız 4"/>
          <p:cNvSpPr/>
          <p:nvPr/>
        </p:nvSpPr>
        <p:spPr>
          <a:xfrm>
            <a:off x="381000" y="365124"/>
            <a:ext cx="365759" cy="3511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2744"/>
            <a:ext cx="10289835" cy="4910296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1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848600" cy="641581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4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3673"/>
          <a:stretch/>
        </p:blipFill>
        <p:spPr>
          <a:xfrm>
            <a:off x="838200" y="441960"/>
            <a:ext cx="4419600" cy="626932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47" y="866632"/>
            <a:ext cx="4369298" cy="5419980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14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r="16896" b="96239"/>
          <a:stretch/>
        </p:blipFill>
        <p:spPr>
          <a:xfrm>
            <a:off x="1211580" y="197198"/>
            <a:ext cx="3672840" cy="244762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437120" y="519557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Tablonun devamıdır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9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698434" cy="3895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34" y="1027906"/>
            <a:ext cx="9598491" cy="4549934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25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637"/>
            <a:ext cx="10355745" cy="4978083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Filtre Türleri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2281"/>
            <a:ext cx="512990" cy="223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661987"/>
            <a:ext cx="2104573" cy="2499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6" y="1089859"/>
            <a:ext cx="5208814" cy="19335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525645"/>
            <a:ext cx="2184346" cy="31391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71" y="4001294"/>
            <a:ext cx="6382993" cy="189658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275" y="597740"/>
            <a:ext cx="4419600" cy="2466975"/>
          </a:xfrm>
          <a:prstGeom prst="rect">
            <a:avLst/>
          </a:prstGeom>
        </p:spPr>
      </p:pic>
      <p:sp>
        <p:nvSpPr>
          <p:cNvPr id="10" name="Sağ Ok 9"/>
          <p:cNvSpPr/>
          <p:nvPr/>
        </p:nvSpPr>
        <p:spPr>
          <a:xfrm>
            <a:off x="6634834" y="1702753"/>
            <a:ext cx="598732" cy="50387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2875" y="4166235"/>
            <a:ext cx="4191000" cy="2305050"/>
          </a:xfrm>
          <a:prstGeom prst="rect">
            <a:avLst/>
          </a:prstGeom>
        </p:spPr>
      </p:pic>
      <p:sp>
        <p:nvSpPr>
          <p:cNvPr id="12" name="Sağ Ok 11"/>
          <p:cNvSpPr/>
          <p:nvPr/>
        </p:nvSpPr>
        <p:spPr>
          <a:xfrm>
            <a:off x="7605041" y="4552633"/>
            <a:ext cx="598732" cy="50387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6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454" y="3413761"/>
            <a:ext cx="4687147" cy="263652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2028427" cy="31007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53294"/>
            <a:ext cx="5856320" cy="15749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1" y="420333"/>
            <a:ext cx="4724400" cy="2339154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7202243" y="1544480"/>
            <a:ext cx="598732" cy="50387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07117"/>
            <a:ext cx="1966403" cy="2050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01294"/>
            <a:ext cx="6096000" cy="1575758"/>
          </a:xfrm>
          <a:prstGeom prst="rect">
            <a:avLst/>
          </a:prstGeom>
        </p:spPr>
      </p:pic>
      <p:sp>
        <p:nvSpPr>
          <p:cNvPr id="10" name="Sağ Ok 9"/>
          <p:cNvSpPr/>
          <p:nvPr/>
        </p:nvSpPr>
        <p:spPr>
          <a:xfrm>
            <a:off x="7092035" y="4828698"/>
            <a:ext cx="598732" cy="50387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46829" y="1613683"/>
            <a:ext cx="9144000" cy="1708637"/>
          </a:xfrm>
        </p:spPr>
        <p:txBody>
          <a:bodyPr>
            <a:normAutofit/>
          </a:bodyPr>
          <a:lstStyle/>
          <a:p>
            <a:r>
              <a:rPr lang="tr-TR" sz="6600" b="1" dirty="0" err="1" smtClean="0">
                <a:solidFill>
                  <a:srgbClr val="C00000"/>
                </a:solidFill>
              </a:rPr>
              <a:t>Fourier</a:t>
            </a:r>
            <a:r>
              <a:rPr lang="tr-TR" sz="6600" b="1" dirty="0" smtClean="0">
                <a:solidFill>
                  <a:srgbClr val="C00000"/>
                </a:solidFill>
              </a:rPr>
              <a:t> </a:t>
            </a:r>
            <a:r>
              <a:rPr lang="tr-TR" sz="6600" b="1" dirty="0" smtClean="0">
                <a:solidFill>
                  <a:srgbClr val="C00000"/>
                </a:solidFill>
              </a:rPr>
              <a:t>Serisi</a:t>
            </a:r>
            <a:endParaRPr lang="tr-TR" sz="6600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62069" y="1888003"/>
            <a:ext cx="9144000" cy="1632437"/>
          </a:xfrm>
        </p:spPr>
        <p:txBody>
          <a:bodyPr>
            <a:normAutofit/>
          </a:bodyPr>
          <a:lstStyle/>
          <a:p>
            <a:r>
              <a:rPr lang="tr-TR" sz="6600" b="1" dirty="0" err="1" smtClean="0">
                <a:solidFill>
                  <a:srgbClr val="C00000"/>
                </a:solidFill>
              </a:rPr>
              <a:t>Modulasyon</a:t>
            </a:r>
            <a:endParaRPr lang="tr-TR" sz="6600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03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395605"/>
            <a:ext cx="1495088" cy="3488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757195"/>
            <a:ext cx="10332720" cy="4368980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1600984" y="5261112"/>
            <a:ext cx="6095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</a:rPr>
              <a:t>https://www.youtube.com/watch?v=beFoCZ7oMyY</a:t>
            </a:r>
          </a:p>
          <a:p>
            <a:r>
              <a:rPr lang="tr-TR" sz="2000" b="1" dirty="0" smtClean="0">
                <a:solidFill>
                  <a:srgbClr val="C00000"/>
                </a:solidFill>
                <a:hlinkClick r:id="rId5"/>
              </a:rPr>
              <a:t>https://www.youtube.com/watch?v=00ZbuhPruJw</a:t>
            </a:r>
            <a:endParaRPr lang="tr-TR" sz="2000" b="1" dirty="0" smtClean="0">
              <a:solidFill>
                <a:srgbClr val="C00000"/>
              </a:solidFill>
            </a:endParaRPr>
          </a:p>
          <a:p>
            <a:r>
              <a:rPr lang="tr-TR" sz="2000" b="1" dirty="0">
                <a:solidFill>
                  <a:srgbClr val="C00000"/>
                </a:solidFill>
              </a:rPr>
              <a:t>https://</a:t>
            </a:r>
            <a:r>
              <a:rPr lang="tr-TR" sz="2000" b="1" dirty="0" smtClean="0">
                <a:solidFill>
                  <a:srgbClr val="C00000"/>
                </a:solidFill>
              </a:rPr>
              <a:t>www.youtube.com/watch?v=CCOX2tvgM80</a:t>
            </a:r>
          </a:p>
        </p:txBody>
      </p:sp>
    </p:spTree>
    <p:extLst>
      <p:ext uri="{BB962C8B-B14F-4D97-AF65-F5344CB8AC3E}">
        <p14:creationId xmlns:p14="http://schemas.microsoft.com/office/powerpoint/2010/main" val="42324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395605"/>
            <a:ext cx="8286366" cy="24508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22" y="3155373"/>
            <a:ext cx="8286366" cy="285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23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9904085" cy="49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5625"/>
            <a:ext cx="10033000" cy="3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076215" cy="20543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78" y="3070860"/>
            <a:ext cx="10092522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4" y="365124"/>
            <a:ext cx="9803795" cy="144070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4" y="2328544"/>
            <a:ext cx="10401157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7" y="609759"/>
            <a:ext cx="10276812" cy="51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52" y="2813054"/>
            <a:ext cx="8196996" cy="3276124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28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40"/>
            <a:ext cx="8263857" cy="213951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2719642"/>
            <a:ext cx="5308666" cy="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6356092" cy="252799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64" y="3213551"/>
            <a:ext cx="6645005" cy="3262312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3</a:t>
            </a:fld>
            <a:endParaRPr lang="tr-TR"/>
          </a:p>
        </p:txBody>
      </p:sp>
      <p:cxnSp>
        <p:nvCxnSpPr>
          <p:cNvPr id="8" name="Düz Bağlayıcı 7"/>
          <p:cNvCxnSpPr/>
          <p:nvPr/>
        </p:nvCxnSpPr>
        <p:spPr>
          <a:xfrm>
            <a:off x="4380931" y="736979"/>
            <a:ext cx="16377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5638182" y="428104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Co</a:t>
            </a:r>
            <a:r>
              <a:rPr lang="tr-TR" b="1" dirty="0" smtClean="0">
                <a:solidFill>
                  <a:srgbClr val="C00000"/>
                </a:solidFill>
              </a:rPr>
              <a:t> = Do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1" name="Yukarı Ok 10"/>
          <p:cNvSpPr/>
          <p:nvPr/>
        </p:nvSpPr>
        <p:spPr>
          <a:xfrm>
            <a:off x="960120" y="766472"/>
            <a:ext cx="335280" cy="52286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5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245371" cy="3416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84" y="706743"/>
            <a:ext cx="2417602" cy="45198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67" y="1281492"/>
            <a:ext cx="5781222" cy="2719802"/>
          </a:xfrm>
          <a:prstGeom prst="rect">
            <a:avLst/>
          </a:prstGeom>
        </p:spPr>
      </p:pic>
      <p:cxnSp>
        <p:nvCxnSpPr>
          <p:cNvPr id="8" name="Dirsek Bağlayıcısı 7"/>
          <p:cNvCxnSpPr/>
          <p:nvPr/>
        </p:nvCxnSpPr>
        <p:spPr>
          <a:xfrm flipV="1">
            <a:off x="3471579" y="2101761"/>
            <a:ext cx="1856095" cy="1583141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61" y="4849018"/>
            <a:ext cx="6178439" cy="1327945"/>
          </a:xfrm>
          <a:prstGeom prst="rect">
            <a:avLst/>
          </a:prstGeom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4</a:t>
            </a:fld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3964706" y="33741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Ck</a:t>
            </a:r>
            <a:r>
              <a:rPr lang="tr-TR" b="1" dirty="0" smtClean="0">
                <a:solidFill>
                  <a:srgbClr val="C00000"/>
                </a:solidFill>
              </a:rPr>
              <a:t> = </a:t>
            </a:r>
            <a:r>
              <a:rPr lang="tr-TR" b="1" dirty="0" err="1" smtClean="0">
                <a:solidFill>
                  <a:srgbClr val="C00000"/>
                </a:solidFill>
              </a:rPr>
              <a:t>Dn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1" y="104751"/>
            <a:ext cx="6664973" cy="251462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8" y="3080683"/>
            <a:ext cx="4553178" cy="22704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2604134"/>
            <a:ext cx="2954072" cy="463863"/>
          </a:xfrm>
          <a:prstGeom prst="rect">
            <a:avLst/>
          </a:prstGeom>
        </p:spPr>
      </p:pic>
      <p:cxnSp>
        <p:nvCxnSpPr>
          <p:cNvPr id="7" name="Dirsek Bağlayıcısı 6"/>
          <p:cNvCxnSpPr/>
          <p:nvPr/>
        </p:nvCxnSpPr>
        <p:spPr>
          <a:xfrm flipV="1">
            <a:off x="4895736" y="3191429"/>
            <a:ext cx="1856095" cy="1583141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478" y="2958763"/>
            <a:ext cx="2185037" cy="184324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935" y="5048430"/>
            <a:ext cx="5532351" cy="1417154"/>
          </a:xfrm>
          <a:prstGeom prst="rect">
            <a:avLst/>
          </a:prstGeom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5</a:t>
            </a:fld>
            <a:endParaRPr lang="tr-TR"/>
          </a:p>
        </p:txBody>
      </p:sp>
      <p:sp>
        <p:nvSpPr>
          <p:cNvPr id="11" name="Yukarı Ok 10"/>
          <p:cNvSpPr/>
          <p:nvPr/>
        </p:nvSpPr>
        <p:spPr>
          <a:xfrm>
            <a:off x="441960" y="498212"/>
            <a:ext cx="335280" cy="52286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/>
          <p:cNvSpPr txBox="1"/>
          <p:nvPr/>
        </p:nvSpPr>
        <p:spPr>
          <a:xfrm>
            <a:off x="2390779" y="418544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Co</a:t>
            </a:r>
            <a:r>
              <a:rPr lang="tr-TR" b="1" dirty="0" smtClean="0">
                <a:solidFill>
                  <a:srgbClr val="C00000"/>
                </a:solidFill>
              </a:rPr>
              <a:t> = Do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0031147" y="258943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Ck</a:t>
            </a:r>
            <a:r>
              <a:rPr lang="tr-TR" b="1" dirty="0" smtClean="0">
                <a:solidFill>
                  <a:srgbClr val="C00000"/>
                </a:solidFill>
              </a:rPr>
              <a:t> = </a:t>
            </a:r>
            <a:r>
              <a:rPr lang="tr-TR" b="1" dirty="0" err="1" smtClean="0">
                <a:solidFill>
                  <a:srgbClr val="C00000"/>
                </a:solidFill>
              </a:rPr>
              <a:t>Dn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4" y="701040"/>
            <a:ext cx="8868477" cy="493776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2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84"/>
            <a:ext cx="3630849" cy="3200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872"/>
            <a:ext cx="7532476" cy="15015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438" y="2266051"/>
            <a:ext cx="4824720" cy="123079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608" y="3885199"/>
            <a:ext cx="8510270" cy="2291764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7</a:t>
            </a:fld>
            <a:endParaRPr lang="tr-TR"/>
          </a:p>
        </p:txBody>
      </p:sp>
      <p:cxnSp>
        <p:nvCxnSpPr>
          <p:cNvPr id="3" name="Düz Bağlayıcı 2"/>
          <p:cNvCxnSpPr/>
          <p:nvPr/>
        </p:nvCxnSpPr>
        <p:spPr>
          <a:xfrm>
            <a:off x="838200" y="441291"/>
            <a:ext cx="36308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30188"/>
            <a:ext cx="5744308" cy="106608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9436"/>
            <a:ext cx="4853815" cy="28847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1502071"/>
            <a:ext cx="7224237" cy="4981283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46829" y="1613683"/>
            <a:ext cx="9144000" cy="1830557"/>
          </a:xfrm>
        </p:spPr>
        <p:txBody>
          <a:bodyPr>
            <a:normAutofit/>
          </a:bodyPr>
          <a:lstStyle/>
          <a:p>
            <a:r>
              <a:rPr lang="tr-TR" sz="6600" b="1" dirty="0" err="1" smtClean="0">
                <a:solidFill>
                  <a:srgbClr val="C00000"/>
                </a:solidFill>
              </a:rPr>
              <a:t>Fourier</a:t>
            </a:r>
            <a:r>
              <a:rPr lang="tr-TR" sz="6600" b="1" dirty="0" smtClean="0">
                <a:solidFill>
                  <a:srgbClr val="C00000"/>
                </a:solidFill>
              </a:rPr>
              <a:t> </a:t>
            </a:r>
            <a:r>
              <a:rPr lang="tr-TR" sz="6600" b="1" dirty="0" err="1" smtClean="0">
                <a:solidFill>
                  <a:srgbClr val="C00000"/>
                </a:solidFill>
              </a:rPr>
              <a:t>Transformu</a:t>
            </a:r>
            <a:endParaRPr lang="tr-TR" sz="6600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8E-CDAD-4CFD-8819-793167A9432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5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64</Words>
  <Application>Microsoft Office PowerPoint</Application>
  <PresentationFormat>Geniş ekran</PresentationFormat>
  <Paragraphs>43</Paragraphs>
  <Slides>28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Teması</vt:lpstr>
      <vt:lpstr>Fourier Serisi,  Fourier Transformu ve Modulasyon</vt:lpstr>
      <vt:lpstr>Fourier Serisi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Fourier Transformu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Filtre Türleri</vt:lpstr>
      <vt:lpstr>PowerPoint Sunusu</vt:lpstr>
      <vt:lpstr>PowerPoint Sunusu</vt:lpstr>
      <vt:lpstr>Modulasyon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Serisi Açılımı Örnekleri</dc:title>
  <dc:creator>Pau</dc:creator>
  <cp:lastModifiedBy>Pau</cp:lastModifiedBy>
  <cp:revision>23</cp:revision>
  <dcterms:created xsi:type="dcterms:W3CDTF">2017-12-04T18:24:28Z</dcterms:created>
  <dcterms:modified xsi:type="dcterms:W3CDTF">2018-12-11T11:10:03Z</dcterms:modified>
</cp:coreProperties>
</file>