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0" r:id="rId5"/>
    <p:sldId id="261" r:id="rId6"/>
    <p:sldId id="262" r:id="rId7"/>
    <p:sldId id="263" r:id="rId8"/>
    <p:sldId id="264" r:id="rId9"/>
    <p:sldId id="258" r:id="rId10"/>
    <p:sldId id="257" r:id="rId11"/>
    <p:sldId id="25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25453-BB87-41AA-BEE0-6757D3AE82B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667D0-A0E6-4EDA-BAF6-F2CDE5631C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45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667D0-A0E6-4EDA-BAF6-F2CDE5631C1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50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5DF9-0C74-4CBE-B390-03F602457AF9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2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1A65-D462-469C-907A-893009E3B249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7DF-AAE2-408F-8562-2C57C360D81C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7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002-59A9-45A6-B5F9-15EBE780FCDD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3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BA4-2B5C-4D06-AD60-77A99DB1DE92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08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740-2A79-462F-A2E9-E97CE4502B6D}" type="datetime1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84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2044-B220-4271-9F59-2345C743AD10}" type="datetime1">
              <a:rPr lang="tr-TR" smtClean="0"/>
              <a:t>11.12.2018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2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2507-26A7-480C-9CEB-92524072771E}" type="datetime1">
              <a:rPr lang="tr-TR" smtClean="0"/>
              <a:t>11.12.2018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0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3E2-952B-4097-A0BF-03422D975105}" type="datetime1">
              <a:rPr lang="tr-TR" smtClean="0"/>
              <a:t>11.12.2018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2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26C-C4E0-4351-A877-CF9CE0A64D57}" type="datetime1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2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EF0C-1662-4AB5-B7DB-BCE43D2F0148}" type="datetime1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AD89-D955-4670-8464-756809DCBF7F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89B-945E-48BE-8654-CEB30FA4A2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8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qjeUFxVwQ" TargetMode="External"/><Relationship Id="rId2" Type="http://schemas.openxmlformats.org/officeDocument/2006/relationships/hyperlink" Target="https://www.youtube.com/watch?v=yWqrx08UeU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YJmUkNTBa8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1El4znkRH0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Örnekleme Teoremi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0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Aliasing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https://www.youtube.com/watch?v=yWqrx08UeUs</a:t>
            </a:r>
            <a:r>
              <a:rPr lang="tr-TR" dirty="0"/>
              <a:t> </a:t>
            </a:r>
            <a:r>
              <a:rPr lang="tr-TR" dirty="0" smtClean="0"/>
              <a:t>-- (</a:t>
            </a:r>
            <a:r>
              <a:rPr lang="tr-TR" dirty="0" smtClean="0"/>
              <a:t>6.30dk</a:t>
            </a:r>
            <a:r>
              <a:rPr lang="tr-TR" dirty="0" smtClean="0"/>
              <a:t>)</a:t>
            </a:r>
          </a:p>
          <a:p>
            <a:r>
              <a:rPr lang="tr-TR" dirty="0" smtClean="0">
                <a:hlinkClick r:id="rId3"/>
              </a:rPr>
              <a:t>https://www.youtube.com/watch?v=v7qjeUFxVwQ</a:t>
            </a:r>
            <a:r>
              <a:rPr lang="tr-TR" dirty="0" smtClean="0"/>
              <a:t> – (1dk)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2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Quantization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www.youtube.com/watch?v=YJmUkNTBa8s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36" y="365125"/>
            <a:ext cx="7325234" cy="348031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8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Örnekleme-</a:t>
            </a:r>
            <a:r>
              <a:rPr lang="tr-TR" b="1" dirty="0" err="1" smtClean="0">
                <a:solidFill>
                  <a:srgbClr val="C00000"/>
                </a:solidFill>
              </a:rPr>
              <a:t>Sampling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örnekleme, </a:t>
            </a:r>
            <a:r>
              <a:rPr lang="tr-TR" dirty="0" smtClean="0"/>
              <a:t>sürekli zamanlı sinyalleri </a:t>
            </a:r>
            <a:r>
              <a:rPr lang="tr-TR" dirty="0"/>
              <a:t>işlemek, kaydetmek, iletmek, saklamak ve almak için modern dijital elektroniklerin kullanılmasına izin verir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Neden </a:t>
            </a:r>
            <a:r>
              <a:rPr lang="tr-TR" dirty="0"/>
              <a:t>sinyaller hakkında düşünmek </a:t>
            </a:r>
            <a:r>
              <a:rPr lang="tr-TR" dirty="0" smtClean="0"/>
              <a:t>istersin 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3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Örnekleme-</a:t>
            </a:r>
            <a:r>
              <a:rPr lang="tr-TR" b="1" dirty="0" err="1" smtClean="0">
                <a:solidFill>
                  <a:srgbClr val="C00000"/>
                </a:solidFill>
              </a:rPr>
              <a:t>Sampling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/>
              <a:t>sinyaller hakkında düşünmek </a:t>
            </a:r>
            <a:r>
              <a:rPr lang="tr-TR" dirty="0" smtClean="0"/>
              <a:t>istersin ?</a:t>
            </a:r>
          </a:p>
          <a:p>
            <a:pPr lvl="1"/>
            <a:r>
              <a:rPr lang="tr-TR" dirty="0" smtClean="0"/>
              <a:t>Ses: MP3, CD, hücresel telefon,..</a:t>
            </a:r>
          </a:p>
          <a:p>
            <a:pPr lvl="1"/>
            <a:r>
              <a:rPr lang="tr-TR" dirty="0" smtClean="0"/>
              <a:t>Resim: dijital kamera, yazıcı,..</a:t>
            </a:r>
          </a:p>
          <a:p>
            <a:pPr lvl="1"/>
            <a:r>
              <a:rPr lang="tr-TR" dirty="0" smtClean="0"/>
              <a:t>Video: DVD,..</a:t>
            </a:r>
          </a:p>
          <a:p>
            <a:pPr lvl="1"/>
            <a:r>
              <a:rPr lang="tr-TR" dirty="0" smtClean="0"/>
              <a:t>Web üzerindeki her şey yüzünden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3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9" y="365124"/>
            <a:ext cx="2245567" cy="6909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89" y="1547947"/>
            <a:ext cx="10557322" cy="3615805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4" y="365125"/>
            <a:ext cx="10163463" cy="515991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3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2593"/>
            <a:ext cx="9479241" cy="15308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4" y="2135426"/>
            <a:ext cx="9356770" cy="4041537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0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03" y="56210"/>
            <a:ext cx="7120944" cy="676340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3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831"/>
            <a:ext cx="10398912" cy="8552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7286"/>
            <a:ext cx="10548246" cy="185985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8</a:t>
            </a:fld>
            <a:endParaRPr lang="tr-TR"/>
          </a:p>
        </p:txBody>
      </p:sp>
      <p:cxnSp>
        <p:nvCxnSpPr>
          <p:cNvPr id="8" name="Düz Bağlayıcı 7"/>
          <p:cNvCxnSpPr/>
          <p:nvPr/>
        </p:nvCxnSpPr>
        <p:spPr>
          <a:xfrm>
            <a:off x="5074276" y="2846231"/>
            <a:ext cx="60401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ağ Ok 8"/>
          <p:cNvSpPr/>
          <p:nvPr/>
        </p:nvSpPr>
        <p:spPr>
          <a:xfrm>
            <a:off x="4211391" y="1904543"/>
            <a:ext cx="1133341" cy="3606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8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Örnekleme Teoremi</a:t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(</a:t>
            </a:r>
            <a:r>
              <a:rPr lang="tr-TR" b="1" dirty="0" err="1" smtClean="0">
                <a:solidFill>
                  <a:srgbClr val="C00000"/>
                </a:solidFill>
              </a:rPr>
              <a:t>Sampling</a:t>
            </a:r>
            <a:r>
              <a:rPr lang="tr-TR" b="1" dirty="0" smtClean="0">
                <a:solidFill>
                  <a:srgbClr val="C00000"/>
                </a:solidFill>
              </a:rPr>
              <a:t>)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                                                                   </a:t>
            </a:r>
            <a:r>
              <a:rPr lang="tr-TR" dirty="0" smtClean="0"/>
              <a:t>Boş bir zamanda izleyin..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www.youtube.com/watch?v=1El4znkRH0g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89B-945E-48BE-8654-CEB30FA4A220}" type="slidenum">
              <a:rPr lang="tr-TR" smtClean="0"/>
              <a:t>9</a:t>
            </a:fld>
            <a:endParaRPr lang="tr-TR"/>
          </a:p>
        </p:txBody>
      </p:sp>
      <p:pic>
        <p:nvPicPr>
          <p:cNvPr id="1026" name="Picture 2" descr="popcorn ile film izleme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99" y="246582"/>
            <a:ext cx="3759603" cy="25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105</Words>
  <Application>Microsoft Office PowerPoint</Application>
  <PresentationFormat>Geniş ekran</PresentationFormat>
  <Paragraphs>38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Örnekleme Teoremi</vt:lpstr>
      <vt:lpstr>Örnekleme-Sampling</vt:lpstr>
      <vt:lpstr>Örnekleme-Sampling</vt:lpstr>
      <vt:lpstr>PowerPoint Sunusu</vt:lpstr>
      <vt:lpstr>PowerPoint Sunusu</vt:lpstr>
      <vt:lpstr>PowerPoint Sunusu</vt:lpstr>
      <vt:lpstr>PowerPoint Sunusu</vt:lpstr>
      <vt:lpstr>PowerPoint Sunusu</vt:lpstr>
      <vt:lpstr>Örnekleme Teoremi (Sampling)</vt:lpstr>
      <vt:lpstr>Aliasing</vt:lpstr>
      <vt:lpstr>Quantization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Örnekleme Teoremi</dc:title>
  <dc:creator>Pau</dc:creator>
  <cp:lastModifiedBy>Pau</cp:lastModifiedBy>
  <cp:revision>15</cp:revision>
  <dcterms:created xsi:type="dcterms:W3CDTF">2017-12-11T19:26:58Z</dcterms:created>
  <dcterms:modified xsi:type="dcterms:W3CDTF">2018-12-11T13:04:57Z</dcterms:modified>
</cp:coreProperties>
</file>