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60" r:id="rId2"/>
    <p:sldId id="257" r:id="rId3"/>
    <p:sldId id="357" r:id="rId4"/>
    <p:sldId id="431" r:id="rId5"/>
    <p:sldId id="262" r:id="rId6"/>
    <p:sldId id="341" r:id="rId7"/>
    <p:sldId id="414" r:id="rId8"/>
    <p:sldId id="430" r:id="rId9"/>
    <p:sldId id="439" r:id="rId10"/>
    <p:sldId id="440" r:id="rId11"/>
    <p:sldId id="441" r:id="rId12"/>
    <p:sldId id="442" r:id="rId13"/>
    <p:sldId id="443" r:id="rId14"/>
    <p:sldId id="444" r:id="rId15"/>
    <p:sldId id="416" r:id="rId16"/>
    <p:sldId id="407" r:id="rId17"/>
    <p:sldId id="438" r:id="rId18"/>
    <p:sldId id="445" r:id="rId19"/>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574" autoAdjust="0"/>
    <p:restoredTop sz="94660"/>
  </p:normalViewPr>
  <p:slideViewPr>
    <p:cSldViewPr snapToGrid="0">
      <p:cViewPr varScale="1">
        <p:scale>
          <a:sx n="74" d="100"/>
          <a:sy n="74" d="100"/>
        </p:scale>
        <p:origin x="67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70BE1A7-5AFC-47C7-9B01-2E4369B7BDD7}" type="datetimeFigureOut">
              <a:rPr lang="tr-TR" smtClean="0"/>
              <a:t>11.05.2019</a:t>
            </a:fld>
            <a:endParaRPr lang="tr-TR"/>
          </a:p>
        </p:txBody>
      </p:sp>
      <p:sp>
        <p:nvSpPr>
          <p:cNvPr id="4" name="Slayt Görüntüsü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6" name="Alt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9554444-3AAE-4C94-8323-ABF07ABC452A}" type="slidenum">
              <a:rPr lang="tr-TR" smtClean="0"/>
              <a:t>‹#›</a:t>
            </a:fld>
            <a:endParaRPr lang="tr-TR"/>
          </a:p>
        </p:txBody>
      </p:sp>
    </p:spTree>
    <p:extLst>
      <p:ext uri="{BB962C8B-B14F-4D97-AF65-F5344CB8AC3E}">
        <p14:creationId xmlns:p14="http://schemas.microsoft.com/office/powerpoint/2010/main" val="5528754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Unvan 1"/>
          <p:cNvSpPr>
            <a:spLocks noGrp="1"/>
          </p:cNvSpPr>
          <p:nvPr>
            <p:ph type="ctrTitle"/>
          </p:nvPr>
        </p:nvSpPr>
        <p:spPr>
          <a:xfrm>
            <a:off x="1524000" y="1122363"/>
            <a:ext cx="9144000" cy="2387600"/>
          </a:xfrm>
        </p:spPr>
        <p:txBody>
          <a:bodyPr anchor="b"/>
          <a:lstStyle>
            <a:lvl1pPr algn="ctr">
              <a:defRPr sz="6000"/>
            </a:lvl1pPr>
          </a:lstStyle>
          <a:p>
            <a:r>
              <a:rPr lang="tr-TR" smtClean="0"/>
              <a:t>Asıl başlık stili için tıklatın</a:t>
            </a:r>
            <a:endParaRPr lang="tr-TR"/>
          </a:p>
        </p:txBody>
      </p:sp>
      <p:sp>
        <p:nvSpPr>
          <p:cNvPr id="3" name="Alt Başlık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smtClean="0"/>
              <a:t>Asıl alt başlık stilini düzenlemek için tıklatın</a:t>
            </a:r>
            <a:endParaRPr lang="tr-TR"/>
          </a:p>
        </p:txBody>
      </p:sp>
      <p:sp>
        <p:nvSpPr>
          <p:cNvPr id="4" name="Veri Yer Tutucusu 3"/>
          <p:cNvSpPr>
            <a:spLocks noGrp="1"/>
          </p:cNvSpPr>
          <p:nvPr>
            <p:ph type="dt" sz="half" idx="10"/>
          </p:nvPr>
        </p:nvSpPr>
        <p:spPr/>
        <p:txBody>
          <a:bodyPr/>
          <a:lstStyle/>
          <a:p>
            <a:fld id="{3C3C6CE4-3D24-40B7-9C76-68A9E34084DA}" type="datetime1">
              <a:rPr lang="tr-TR" smtClean="0"/>
              <a:t>11.05.2019</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C37156BE-FAE1-4816-AC1E-F02C1C5C3E63}" type="slidenum">
              <a:rPr lang="tr-TR" smtClean="0"/>
              <a:t>‹#›</a:t>
            </a:fld>
            <a:endParaRPr lang="tr-TR"/>
          </a:p>
        </p:txBody>
      </p:sp>
    </p:spTree>
    <p:extLst>
      <p:ext uri="{BB962C8B-B14F-4D97-AF65-F5344CB8AC3E}">
        <p14:creationId xmlns:p14="http://schemas.microsoft.com/office/powerpoint/2010/main" val="27906498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Dikey Metin Yer Tutucusu 2"/>
          <p:cNvSpPr>
            <a:spLocks noGrp="1"/>
          </p:cNvSpPr>
          <p:nvPr>
            <p:ph type="body" orient="vert" idx="1"/>
          </p:nvPr>
        </p:nvSpPr>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6E7EBDAE-9FCA-4DB7-9EBB-B08CF1AB22AF}" type="datetime1">
              <a:rPr lang="tr-TR" smtClean="0"/>
              <a:t>11.05.2019</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C37156BE-FAE1-4816-AC1E-F02C1C5C3E63}" type="slidenum">
              <a:rPr lang="tr-TR" smtClean="0"/>
              <a:t>‹#›</a:t>
            </a:fld>
            <a:endParaRPr lang="tr-TR"/>
          </a:p>
        </p:txBody>
      </p:sp>
    </p:spTree>
    <p:extLst>
      <p:ext uri="{BB962C8B-B14F-4D97-AF65-F5344CB8AC3E}">
        <p14:creationId xmlns:p14="http://schemas.microsoft.com/office/powerpoint/2010/main" val="10909349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p:cNvSpPr>
            <a:spLocks noGrp="1"/>
          </p:cNvSpPr>
          <p:nvPr>
            <p:ph type="title" orient="vert"/>
          </p:nvPr>
        </p:nvSpPr>
        <p:spPr>
          <a:xfrm>
            <a:off x="8724900" y="365125"/>
            <a:ext cx="2628900" cy="5811838"/>
          </a:xfrm>
        </p:spPr>
        <p:txBody>
          <a:bodyPr vert="eaVert"/>
          <a:lstStyle/>
          <a:p>
            <a:r>
              <a:rPr lang="tr-TR" smtClean="0"/>
              <a:t>Asıl başlık stili için tıklatın</a:t>
            </a:r>
            <a:endParaRPr lang="tr-TR"/>
          </a:p>
        </p:txBody>
      </p:sp>
      <p:sp>
        <p:nvSpPr>
          <p:cNvPr id="3" name="Dikey Metin Yer Tutucusu 2"/>
          <p:cNvSpPr>
            <a:spLocks noGrp="1"/>
          </p:cNvSpPr>
          <p:nvPr>
            <p:ph type="body" orient="vert" idx="1"/>
          </p:nvPr>
        </p:nvSpPr>
        <p:spPr>
          <a:xfrm>
            <a:off x="838200" y="365125"/>
            <a:ext cx="7734300" cy="5811838"/>
          </a:xfrm>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637E4E66-237A-4007-8FF9-11CE1CD8EF78}" type="datetime1">
              <a:rPr lang="tr-TR" smtClean="0"/>
              <a:t>11.05.2019</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C37156BE-FAE1-4816-AC1E-F02C1C5C3E63}" type="slidenum">
              <a:rPr lang="tr-TR" smtClean="0"/>
              <a:t>‹#›</a:t>
            </a:fld>
            <a:endParaRPr lang="tr-TR"/>
          </a:p>
        </p:txBody>
      </p:sp>
    </p:spTree>
    <p:extLst>
      <p:ext uri="{BB962C8B-B14F-4D97-AF65-F5344CB8AC3E}">
        <p14:creationId xmlns:p14="http://schemas.microsoft.com/office/powerpoint/2010/main" val="24213510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İçerik Yer Tutucusu 2"/>
          <p:cNvSpPr>
            <a:spLocks noGrp="1"/>
          </p:cNvSpPr>
          <p:nvPr>
            <p:ph idx="1"/>
          </p:nvPr>
        </p:nvSpPr>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E7FA9ACC-9C27-4DC6-B0D2-467BD5758F18}" type="datetime1">
              <a:rPr lang="tr-TR" smtClean="0"/>
              <a:t>11.05.2019</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C37156BE-FAE1-4816-AC1E-F02C1C5C3E63}" type="slidenum">
              <a:rPr lang="tr-TR" smtClean="0"/>
              <a:t>‹#›</a:t>
            </a:fld>
            <a:endParaRPr lang="tr-TR"/>
          </a:p>
        </p:txBody>
      </p:sp>
    </p:spTree>
    <p:extLst>
      <p:ext uri="{BB962C8B-B14F-4D97-AF65-F5344CB8AC3E}">
        <p14:creationId xmlns:p14="http://schemas.microsoft.com/office/powerpoint/2010/main" val="39653020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Unvan 1"/>
          <p:cNvSpPr>
            <a:spLocks noGrp="1"/>
          </p:cNvSpPr>
          <p:nvPr>
            <p:ph type="title"/>
          </p:nvPr>
        </p:nvSpPr>
        <p:spPr>
          <a:xfrm>
            <a:off x="831850" y="1709738"/>
            <a:ext cx="10515600" cy="2852737"/>
          </a:xfrm>
        </p:spPr>
        <p:txBody>
          <a:bodyPr anchor="b"/>
          <a:lstStyle>
            <a:lvl1pPr>
              <a:defRPr sz="6000"/>
            </a:lvl1pPr>
          </a:lstStyle>
          <a:p>
            <a:r>
              <a:rPr lang="tr-TR" smtClean="0"/>
              <a:t>Asıl başlık stili için tıklatın</a:t>
            </a:r>
            <a:endParaRPr lang="tr-TR"/>
          </a:p>
        </p:txBody>
      </p:sp>
      <p:sp>
        <p:nvSpPr>
          <p:cNvPr id="3" name="Metin Yer Tutucusu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smtClean="0"/>
              <a:t>Asıl metin stillerini düzenlemek için tıklatın</a:t>
            </a:r>
          </a:p>
        </p:txBody>
      </p:sp>
      <p:sp>
        <p:nvSpPr>
          <p:cNvPr id="4" name="Veri Yer Tutucusu 3"/>
          <p:cNvSpPr>
            <a:spLocks noGrp="1"/>
          </p:cNvSpPr>
          <p:nvPr>
            <p:ph type="dt" sz="half" idx="10"/>
          </p:nvPr>
        </p:nvSpPr>
        <p:spPr/>
        <p:txBody>
          <a:bodyPr/>
          <a:lstStyle/>
          <a:p>
            <a:fld id="{1E0F6E51-4F4A-4B17-9795-EC84F58E4D6C}" type="datetime1">
              <a:rPr lang="tr-TR" smtClean="0"/>
              <a:t>11.05.2019</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C37156BE-FAE1-4816-AC1E-F02C1C5C3E63}" type="slidenum">
              <a:rPr lang="tr-TR" smtClean="0"/>
              <a:t>‹#›</a:t>
            </a:fld>
            <a:endParaRPr lang="tr-TR"/>
          </a:p>
        </p:txBody>
      </p:sp>
    </p:spTree>
    <p:extLst>
      <p:ext uri="{BB962C8B-B14F-4D97-AF65-F5344CB8AC3E}">
        <p14:creationId xmlns:p14="http://schemas.microsoft.com/office/powerpoint/2010/main" val="22855955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İçerik Yer Tutucusu 2"/>
          <p:cNvSpPr>
            <a:spLocks noGrp="1"/>
          </p:cNvSpPr>
          <p:nvPr>
            <p:ph sz="half" idx="1"/>
          </p:nvPr>
        </p:nvSpPr>
        <p:spPr>
          <a:xfrm>
            <a:off x="838200" y="1825625"/>
            <a:ext cx="5181600" cy="4351338"/>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İçerik Yer Tutucusu 3"/>
          <p:cNvSpPr>
            <a:spLocks noGrp="1"/>
          </p:cNvSpPr>
          <p:nvPr>
            <p:ph sz="half" idx="2"/>
          </p:nvPr>
        </p:nvSpPr>
        <p:spPr>
          <a:xfrm>
            <a:off x="6172200" y="1825625"/>
            <a:ext cx="5181600" cy="4351338"/>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Veri Yer Tutucusu 4"/>
          <p:cNvSpPr>
            <a:spLocks noGrp="1"/>
          </p:cNvSpPr>
          <p:nvPr>
            <p:ph type="dt" sz="half" idx="10"/>
          </p:nvPr>
        </p:nvSpPr>
        <p:spPr/>
        <p:txBody>
          <a:bodyPr/>
          <a:lstStyle/>
          <a:p>
            <a:fld id="{D7460322-30D5-402B-96FF-60219E9C1666}" type="datetime1">
              <a:rPr lang="tr-TR" smtClean="0"/>
              <a:t>11.05.2019</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C37156BE-FAE1-4816-AC1E-F02C1C5C3E63}" type="slidenum">
              <a:rPr lang="tr-TR" smtClean="0"/>
              <a:t>‹#›</a:t>
            </a:fld>
            <a:endParaRPr lang="tr-TR"/>
          </a:p>
        </p:txBody>
      </p:sp>
    </p:spTree>
    <p:extLst>
      <p:ext uri="{BB962C8B-B14F-4D97-AF65-F5344CB8AC3E}">
        <p14:creationId xmlns:p14="http://schemas.microsoft.com/office/powerpoint/2010/main" val="33768963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Unvan 1"/>
          <p:cNvSpPr>
            <a:spLocks noGrp="1"/>
          </p:cNvSpPr>
          <p:nvPr>
            <p:ph type="title"/>
          </p:nvPr>
        </p:nvSpPr>
        <p:spPr>
          <a:xfrm>
            <a:off x="839788" y="365125"/>
            <a:ext cx="10515600" cy="1325563"/>
          </a:xfrm>
        </p:spPr>
        <p:txBody>
          <a:bodyPr/>
          <a:lstStyle/>
          <a:p>
            <a:r>
              <a:rPr lang="tr-TR" smtClean="0"/>
              <a:t>Asıl başlık stili için tıklatın</a:t>
            </a:r>
            <a:endParaRPr lang="tr-TR"/>
          </a:p>
        </p:txBody>
      </p:sp>
      <p:sp>
        <p:nvSpPr>
          <p:cNvPr id="3" name="Metin Yer Tutucusu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4" name="İçerik Yer Tutucusu 3"/>
          <p:cNvSpPr>
            <a:spLocks noGrp="1"/>
          </p:cNvSpPr>
          <p:nvPr>
            <p:ph sz="half" idx="2"/>
          </p:nvPr>
        </p:nvSpPr>
        <p:spPr>
          <a:xfrm>
            <a:off x="839788" y="2505075"/>
            <a:ext cx="5157787" cy="3684588"/>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Metin Yer Tutucusu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6" name="İçerik Yer Tutucusu 5"/>
          <p:cNvSpPr>
            <a:spLocks noGrp="1"/>
          </p:cNvSpPr>
          <p:nvPr>
            <p:ph sz="quarter" idx="4"/>
          </p:nvPr>
        </p:nvSpPr>
        <p:spPr>
          <a:xfrm>
            <a:off x="6172200" y="2505075"/>
            <a:ext cx="5183188" cy="3684588"/>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7" name="Veri Yer Tutucusu 6"/>
          <p:cNvSpPr>
            <a:spLocks noGrp="1"/>
          </p:cNvSpPr>
          <p:nvPr>
            <p:ph type="dt" sz="half" idx="10"/>
          </p:nvPr>
        </p:nvSpPr>
        <p:spPr/>
        <p:txBody>
          <a:bodyPr/>
          <a:lstStyle/>
          <a:p>
            <a:fld id="{382AE244-A4F3-424D-A2B7-CB5E9A6B9999}" type="datetime1">
              <a:rPr lang="tr-TR" smtClean="0"/>
              <a:t>11.05.2019</a:t>
            </a:fld>
            <a:endParaRPr lang="tr-TR"/>
          </a:p>
        </p:txBody>
      </p:sp>
      <p:sp>
        <p:nvSpPr>
          <p:cNvPr id="8" name="Altbilgi Yer Tutucusu 7"/>
          <p:cNvSpPr>
            <a:spLocks noGrp="1"/>
          </p:cNvSpPr>
          <p:nvPr>
            <p:ph type="ftr" sz="quarter" idx="11"/>
          </p:nvPr>
        </p:nvSpPr>
        <p:spPr/>
        <p:txBody>
          <a:bodyPr/>
          <a:lstStyle/>
          <a:p>
            <a:endParaRPr lang="tr-TR"/>
          </a:p>
        </p:txBody>
      </p:sp>
      <p:sp>
        <p:nvSpPr>
          <p:cNvPr id="9" name="Slayt Numarası Yer Tutucusu 8"/>
          <p:cNvSpPr>
            <a:spLocks noGrp="1"/>
          </p:cNvSpPr>
          <p:nvPr>
            <p:ph type="sldNum" sz="quarter" idx="12"/>
          </p:nvPr>
        </p:nvSpPr>
        <p:spPr/>
        <p:txBody>
          <a:bodyPr/>
          <a:lstStyle/>
          <a:p>
            <a:fld id="{C37156BE-FAE1-4816-AC1E-F02C1C5C3E63}" type="slidenum">
              <a:rPr lang="tr-TR" smtClean="0"/>
              <a:t>‹#›</a:t>
            </a:fld>
            <a:endParaRPr lang="tr-TR"/>
          </a:p>
        </p:txBody>
      </p:sp>
    </p:spTree>
    <p:extLst>
      <p:ext uri="{BB962C8B-B14F-4D97-AF65-F5344CB8AC3E}">
        <p14:creationId xmlns:p14="http://schemas.microsoft.com/office/powerpoint/2010/main" val="38464916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Veri Yer Tutucusu 2"/>
          <p:cNvSpPr>
            <a:spLocks noGrp="1"/>
          </p:cNvSpPr>
          <p:nvPr>
            <p:ph type="dt" sz="half" idx="10"/>
          </p:nvPr>
        </p:nvSpPr>
        <p:spPr/>
        <p:txBody>
          <a:bodyPr/>
          <a:lstStyle/>
          <a:p>
            <a:fld id="{5C1CB617-6610-41E6-BCF3-2D393F2DD1CF}" type="datetime1">
              <a:rPr lang="tr-TR" smtClean="0"/>
              <a:t>11.05.2019</a:t>
            </a:fld>
            <a:endParaRPr lang="tr-TR"/>
          </a:p>
        </p:txBody>
      </p:sp>
      <p:sp>
        <p:nvSpPr>
          <p:cNvPr id="4" name="Altbilgi Yer Tutucusu 3"/>
          <p:cNvSpPr>
            <a:spLocks noGrp="1"/>
          </p:cNvSpPr>
          <p:nvPr>
            <p:ph type="ftr" sz="quarter" idx="11"/>
          </p:nvPr>
        </p:nvSpPr>
        <p:spPr/>
        <p:txBody>
          <a:bodyPr/>
          <a:lstStyle/>
          <a:p>
            <a:endParaRPr lang="tr-TR"/>
          </a:p>
        </p:txBody>
      </p:sp>
      <p:sp>
        <p:nvSpPr>
          <p:cNvPr id="5" name="Slayt Numarası Yer Tutucusu 4"/>
          <p:cNvSpPr>
            <a:spLocks noGrp="1"/>
          </p:cNvSpPr>
          <p:nvPr>
            <p:ph type="sldNum" sz="quarter" idx="12"/>
          </p:nvPr>
        </p:nvSpPr>
        <p:spPr/>
        <p:txBody>
          <a:bodyPr/>
          <a:lstStyle/>
          <a:p>
            <a:fld id="{C37156BE-FAE1-4816-AC1E-F02C1C5C3E63}" type="slidenum">
              <a:rPr lang="tr-TR" smtClean="0"/>
              <a:t>‹#›</a:t>
            </a:fld>
            <a:endParaRPr lang="tr-TR"/>
          </a:p>
        </p:txBody>
      </p:sp>
    </p:spTree>
    <p:extLst>
      <p:ext uri="{BB962C8B-B14F-4D97-AF65-F5344CB8AC3E}">
        <p14:creationId xmlns:p14="http://schemas.microsoft.com/office/powerpoint/2010/main" val="6271407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p:cNvSpPr>
            <a:spLocks noGrp="1"/>
          </p:cNvSpPr>
          <p:nvPr>
            <p:ph type="dt" sz="half" idx="10"/>
          </p:nvPr>
        </p:nvSpPr>
        <p:spPr/>
        <p:txBody>
          <a:bodyPr/>
          <a:lstStyle/>
          <a:p>
            <a:fld id="{BDC99147-9ED7-4B4A-9A8A-52E6C74441CE}" type="datetime1">
              <a:rPr lang="tr-TR" smtClean="0"/>
              <a:t>11.05.2019</a:t>
            </a:fld>
            <a:endParaRPr lang="tr-TR"/>
          </a:p>
        </p:txBody>
      </p:sp>
      <p:sp>
        <p:nvSpPr>
          <p:cNvPr id="3" name="Altbilgi Yer Tutucusu 2"/>
          <p:cNvSpPr>
            <a:spLocks noGrp="1"/>
          </p:cNvSpPr>
          <p:nvPr>
            <p:ph type="ftr" sz="quarter" idx="11"/>
          </p:nvPr>
        </p:nvSpPr>
        <p:spPr/>
        <p:txBody>
          <a:bodyPr/>
          <a:lstStyle/>
          <a:p>
            <a:endParaRPr lang="tr-TR"/>
          </a:p>
        </p:txBody>
      </p:sp>
      <p:sp>
        <p:nvSpPr>
          <p:cNvPr id="4" name="Slayt Numarası Yer Tutucusu 3"/>
          <p:cNvSpPr>
            <a:spLocks noGrp="1"/>
          </p:cNvSpPr>
          <p:nvPr>
            <p:ph type="sldNum" sz="quarter" idx="12"/>
          </p:nvPr>
        </p:nvSpPr>
        <p:spPr/>
        <p:txBody>
          <a:bodyPr/>
          <a:lstStyle/>
          <a:p>
            <a:fld id="{C37156BE-FAE1-4816-AC1E-F02C1C5C3E63}" type="slidenum">
              <a:rPr lang="tr-TR" smtClean="0"/>
              <a:t>‹#›</a:t>
            </a:fld>
            <a:endParaRPr lang="tr-TR"/>
          </a:p>
        </p:txBody>
      </p:sp>
    </p:spTree>
    <p:extLst>
      <p:ext uri="{BB962C8B-B14F-4D97-AF65-F5344CB8AC3E}">
        <p14:creationId xmlns:p14="http://schemas.microsoft.com/office/powerpoint/2010/main" val="36847030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Unvan 1"/>
          <p:cNvSpPr>
            <a:spLocks noGrp="1"/>
          </p:cNvSpPr>
          <p:nvPr>
            <p:ph type="title"/>
          </p:nvPr>
        </p:nvSpPr>
        <p:spPr>
          <a:xfrm>
            <a:off x="839788" y="457200"/>
            <a:ext cx="3932237" cy="1600200"/>
          </a:xfrm>
        </p:spPr>
        <p:txBody>
          <a:bodyPr anchor="b"/>
          <a:lstStyle>
            <a:lvl1pPr>
              <a:defRPr sz="3200"/>
            </a:lvl1pPr>
          </a:lstStyle>
          <a:p>
            <a:r>
              <a:rPr lang="tr-TR" smtClean="0"/>
              <a:t>Asıl başlık stili için tıklatın</a:t>
            </a:r>
            <a:endParaRPr lang="tr-TR"/>
          </a:p>
        </p:txBody>
      </p:sp>
      <p:sp>
        <p:nvSpPr>
          <p:cNvPr id="3" name="İçerik Yer Tutucus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düzenlemek için tıklatın</a:t>
            </a:r>
          </a:p>
        </p:txBody>
      </p:sp>
      <p:sp>
        <p:nvSpPr>
          <p:cNvPr id="5" name="Veri Yer Tutucusu 4"/>
          <p:cNvSpPr>
            <a:spLocks noGrp="1"/>
          </p:cNvSpPr>
          <p:nvPr>
            <p:ph type="dt" sz="half" idx="10"/>
          </p:nvPr>
        </p:nvSpPr>
        <p:spPr/>
        <p:txBody>
          <a:bodyPr/>
          <a:lstStyle/>
          <a:p>
            <a:fld id="{719E226C-5A3D-42AD-B6E1-875CB63221C8}" type="datetime1">
              <a:rPr lang="tr-TR" smtClean="0"/>
              <a:t>11.05.2019</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C37156BE-FAE1-4816-AC1E-F02C1C5C3E63}" type="slidenum">
              <a:rPr lang="tr-TR" smtClean="0"/>
              <a:t>‹#›</a:t>
            </a:fld>
            <a:endParaRPr lang="tr-TR"/>
          </a:p>
        </p:txBody>
      </p:sp>
    </p:spTree>
    <p:extLst>
      <p:ext uri="{BB962C8B-B14F-4D97-AF65-F5344CB8AC3E}">
        <p14:creationId xmlns:p14="http://schemas.microsoft.com/office/powerpoint/2010/main" val="5263547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Unvan 1"/>
          <p:cNvSpPr>
            <a:spLocks noGrp="1"/>
          </p:cNvSpPr>
          <p:nvPr>
            <p:ph type="title"/>
          </p:nvPr>
        </p:nvSpPr>
        <p:spPr>
          <a:xfrm>
            <a:off x="839788" y="457200"/>
            <a:ext cx="3932237" cy="1600200"/>
          </a:xfrm>
        </p:spPr>
        <p:txBody>
          <a:bodyPr anchor="b"/>
          <a:lstStyle>
            <a:lvl1pPr>
              <a:defRPr sz="3200"/>
            </a:lvl1pPr>
          </a:lstStyle>
          <a:p>
            <a:r>
              <a:rPr lang="tr-TR" smtClean="0"/>
              <a:t>Asıl başlık stili için tıklatın</a:t>
            </a:r>
            <a:endParaRPr lang="tr-TR"/>
          </a:p>
        </p:txBody>
      </p:sp>
      <p:sp>
        <p:nvSpPr>
          <p:cNvPr id="3" name="Resim Yer Tutucusu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düzenlemek için tıklatın</a:t>
            </a:r>
          </a:p>
        </p:txBody>
      </p:sp>
      <p:sp>
        <p:nvSpPr>
          <p:cNvPr id="5" name="Veri Yer Tutucusu 4"/>
          <p:cNvSpPr>
            <a:spLocks noGrp="1"/>
          </p:cNvSpPr>
          <p:nvPr>
            <p:ph type="dt" sz="half" idx="10"/>
          </p:nvPr>
        </p:nvSpPr>
        <p:spPr/>
        <p:txBody>
          <a:bodyPr/>
          <a:lstStyle/>
          <a:p>
            <a:fld id="{FC8E959A-770B-4A45-9E9E-18C9CA0C5544}" type="datetime1">
              <a:rPr lang="tr-TR" smtClean="0"/>
              <a:t>11.05.2019</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C37156BE-FAE1-4816-AC1E-F02C1C5C3E63}" type="slidenum">
              <a:rPr lang="tr-TR" smtClean="0"/>
              <a:t>‹#›</a:t>
            </a:fld>
            <a:endParaRPr lang="tr-TR"/>
          </a:p>
        </p:txBody>
      </p:sp>
    </p:spTree>
    <p:extLst>
      <p:ext uri="{BB962C8B-B14F-4D97-AF65-F5344CB8AC3E}">
        <p14:creationId xmlns:p14="http://schemas.microsoft.com/office/powerpoint/2010/main" val="38344912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smtClean="0"/>
              <a:t>Asıl başlık stili için tıklatın</a:t>
            </a:r>
            <a:endParaRPr lang="tr-TR"/>
          </a:p>
        </p:txBody>
      </p:sp>
      <p:sp>
        <p:nvSpPr>
          <p:cNvPr id="3" name="Metin Yer Tutucusu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BA1668F-3112-4D02-84E6-A8B1C2D28B30}" type="datetime1">
              <a:rPr lang="tr-TR" smtClean="0"/>
              <a:t>11.05.2019</a:t>
            </a:fld>
            <a:endParaRPr lang="tr-TR"/>
          </a:p>
        </p:txBody>
      </p:sp>
      <p:sp>
        <p:nvSpPr>
          <p:cNvPr id="5" name="Altbilgi Yer Tutucusu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ayt Numarası Yer Tutucusu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37156BE-FAE1-4816-AC1E-F02C1C5C3E63}" type="slidenum">
              <a:rPr lang="tr-TR" smtClean="0"/>
              <a:t>‹#›</a:t>
            </a:fld>
            <a:endParaRPr lang="tr-TR"/>
          </a:p>
        </p:txBody>
      </p:sp>
    </p:spTree>
    <p:extLst>
      <p:ext uri="{BB962C8B-B14F-4D97-AF65-F5344CB8AC3E}">
        <p14:creationId xmlns:p14="http://schemas.microsoft.com/office/powerpoint/2010/main" val="17844413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10" Type="http://schemas.openxmlformats.org/officeDocument/2006/relationships/image" Target="../media/image24.png"/><Relationship Id="rId4" Type="http://schemas.openxmlformats.org/officeDocument/2006/relationships/image" Target="../media/image18.png"/><Relationship Id="rId9" Type="http://schemas.openxmlformats.org/officeDocument/2006/relationships/image" Target="../media/image23.png"/></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2.png"/><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1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p:txBody>
          <a:bodyPr/>
          <a:lstStyle/>
          <a:p>
            <a:r>
              <a:rPr lang="tr-TR" b="1" dirty="0" err="1" smtClean="0">
                <a:solidFill>
                  <a:srgbClr val="C00000"/>
                </a:solidFill>
              </a:rPr>
              <a:t>Transistörler</a:t>
            </a:r>
            <a:endParaRPr lang="tr-TR" b="1" dirty="0">
              <a:solidFill>
                <a:srgbClr val="C00000"/>
              </a:solidFill>
            </a:endParaRPr>
          </a:p>
        </p:txBody>
      </p:sp>
      <p:sp>
        <p:nvSpPr>
          <p:cNvPr id="3" name="Alt Başlık 2"/>
          <p:cNvSpPr>
            <a:spLocks noGrp="1"/>
          </p:cNvSpPr>
          <p:nvPr>
            <p:ph type="subTitle" idx="1"/>
          </p:nvPr>
        </p:nvSpPr>
        <p:spPr>
          <a:xfrm>
            <a:off x="1728716" y="5021405"/>
            <a:ext cx="9144000" cy="1092792"/>
          </a:xfrm>
        </p:spPr>
        <p:txBody>
          <a:bodyPr/>
          <a:lstStyle/>
          <a:p>
            <a:r>
              <a:rPr lang="tr-TR" b="1" dirty="0" smtClean="0">
                <a:solidFill>
                  <a:srgbClr val="C00000"/>
                </a:solidFill>
              </a:rPr>
              <a:t>Dr. Meriç ÇETİN</a:t>
            </a:r>
          </a:p>
          <a:p>
            <a:r>
              <a:rPr lang="tr-TR" b="1" dirty="0" smtClean="0">
                <a:solidFill>
                  <a:srgbClr val="C00000"/>
                </a:solidFill>
              </a:rPr>
              <a:t>13052019</a:t>
            </a:r>
            <a:endParaRPr lang="tr-TR" b="1" dirty="0">
              <a:solidFill>
                <a:srgbClr val="C00000"/>
              </a:solidFill>
            </a:endParaRPr>
          </a:p>
        </p:txBody>
      </p:sp>
      <p:sp>
        <p:nvSpPr>
          <p:cNvPr id="4" name="Slayt Numarası Yer Tutucusu 3"/>
          <p:cNvSpPr>
            <a:spLocks noGrp="1"/>
          </p:cNvSpPr>
          <p:nvPr>
            <p:ph type="sldNum" sz="quarter" idx="12"/>
          </p:nvPr>
        </p:nvSpPr>
        <p:spPr/>
        <p:txBody>
          <a:bodyPr/>
          <a:lstStyle/>
          <a:p>
            <a:fld id="{C37156BE-FAE1-4816-AC1E-F02C1C5C3E63}" type="slidenum">
              <a:rPr lang="tr-TR" smtClean="0"/>
              <a:t>1</a:t>
            </a:fld>
            <a:endParaRPr lang="tr-TR"/>
          </a:p>
        </p:txBody>
      </p:sp>
    </p:spTree>
    <p:extLst>
      <p:ext uri="{BB962C8B-B14F-4D97-AF65-F5344CB8AC3E}">
        <p14:creationId xmlns:p14="http://schemas.microsoft.com/office/powerpoint/2010/main" val="135590238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sp>
        <p:nvSpPr>
          <p:cNvPr id="3" name="İçerik Yer Tutucusu 2"/>
          <p:cNvSpPr>
            <a:spLocks noGrp="1"/>
          </p:cNvSpPr>
          <p:nvPr>
            <p:ph idx="1"/>
          </p:nvPr>
        </p:nvSpPr>
        <p:spPr/>
        <p:txBody>
          <a:bodyPr/>
          <a:lstStyle/>
          <a:p>
            <a:endParaRPr lang="tr-TR"/>
          </a:p>
        </p:txBody>
      </p:sp>
      <p:sp>
        <p:nvSpPr>
          <p:cNvPr id="4" name="Slayt Numarası Yer Tutucusu 3"/>
          <p:cNvSpPr>
            <a:spLocks noGrp="1"/>
          </p:cNvSpPr>
          <p:nvPr>
            <p:ph type="sldNum" sz="quarter" idx="12"/>
          </p:nvPr>
        </p:nvSpPr>
        <p:spPr/>
        <p:txBody>
          <a:bodyPr/>
          <a:lstStyle/>
          <a:p>
            <a:fld id="{C37156BE-FAE1-4816-AC1E-F02C1C5C3E63}" type="slidenum">
              <a:rPr lang="tr-TR" smtClean="0"/>
              <a:t>10</a:t>
            </a:fld>
            <a:endParaRPr lang="tr-TR"/>
          </a:p>
        </p:txBody>
      </p:sp>
      <p:pic>
        <p:nvPicPr>
          <p:cNvPr id="5" name="Resim 4"/>
          <p:cNvPicPr>
            <a:picLocks noChangeAspect="1"/>
          </p:cNvPicPr>
          <p:nvPr/>
        </p:nvPicPr>
        <p:blipFill>
          <a:blip r:embed="rId2"/>
          <a:stretch>
            <a:fillRect/>
          </a:stretch>
        </p:blipFill>
        <p:spPr>
          <a:xfrm>
            <a:off x="838199" y="365125"/>
            <a:ext cx="9096741" cy="4464452"/>
          </a:xfrm>
          <a:prstGeom prst="rect">
            <a:avLst/>
          </a:prstGeom>
        </p:spPr>
      </p:pic>
    </p:spTree>
    <p:extLst>
      <p:ext uri="{BB962C8B-B14F-4D97-AF65-F5344CB8AC3E}">
        <p14:creationId xmlns:p14="http://schemas.microsoft.com/office/powerpoint/2010/main" val="410968461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sp>
        <p:nvSpPr>
          <p:cNvPr id="3" name="İçerik Yer Tutucusu 2"/>
          <p:cNvSpPr>
            <a:spLocks noGrp="1"/>
          </p:cNvSpPr>
          <p:nvPr>
            <p:ph idx="1"/>
          </p:nvPr>
        </p:nvSpPr>
        <p:spPr/>
        <p:txBody>
          <a:bodyPr/>
          <a:lstStyle/>
          <a:p>
            <a:endParaRPr lang="tr-TR"/>
          </a:p>
        </p:txBody>
      </p:sp>
      <p:sp>
        <p:nvSpPr>
          <p:cNvPr id="4" name="Slayt Numarası Yer Tutucusu 3"/>
          <p:cNvSpPr>
            <a:spLocks noGrp="1"/>
          </p:cNvSpPr>
          <p:nvPr>
            <p:ph type="sldNum" sz="quarter" idx="12"/>
          </p:nvPr>
        </p:nvSpPr>
        <p:spPr/>
        <p:txBody>
          <a:bodyPr/>
          <a:lstStyle/>
          <a:p>
            <a:fld id="{C37156BE-FAE1-4816-AC1E-F02C1C5C3E63}" type="slidenum">
              <a:rPr lang="tr-TR" smtClean="0"/>
              <a:t>11</a:t>
            </a:fld>
            <a:endParaRPr lang="tr-TR"/>
          </a:p>
        </p:txBody>
      </p:sp>
      <p:pic>
        <p:nvPicPr>
          <p:cNvPr id="5" name="Resim 4"/>
          <p:cNvPicPr>
            <a:picLocks noChangeAspect="1"/>
          </p:cNvPicPr>
          <p:nvPr/>
        </p:nvPicPr>
        <p:blipFill>
          <a:blip r:embed="rId2"/>
          <a:stretch>
            <a:fillRect/>
          </a:stretch>
        </p:blipFill>
        <p:spPr>
          <a:xfrm>
            <a:off x="838200" y="365124"/>
            <a:ext cx="9207321" cy="4300218"/>
          </a:xfrm>
          <a:prstGeom prst="rect">
            <a:avLst/>
          </a:prstGeom>
        </p:spPr>
      </p:pic>
    </p:spTree>
    <p:extLst>
      <p:ext uri="{BB962C8B-B14F-4D97-AF65-F5344CB8AC3E}">
        <p14:creationId xmlns:p14="http://schemas.microsoft.com/office/powerpoint/2010/main" val="97062571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pic>
        <p:nvPicPr>
          <p:cNvPr id="13" name="İçerik Yer Tutucusu 12"/>
          <p:cNvPicPr>
            <a:picLocks noGrp="1" noChangeAspect="1"/>
          </p:cNvPicPr>
          <p:nvPr>
            <p:ph idx="1"/>
          </p:nvPr>
        </p:nvPicPr>
        <p:blipFill>
          <a:blip r:embed="rId2"/>
          <a:stretch>
            <a:fillRect/>
          </a:stretch>
        </p:blipFill>
        <p:spPr>
          <a:xfrm>
            <a:off x="7493631" y="5641180"/>
            <a:ext cx="3543065" cy="385438"/>
          </a:xfrm>
          <a:prstGeom prst="rect">
            <a:avLst/>
          </a:prstGeom>
        </p:spPr>
      </p:pic>
      <p:sp>
        <p:nvSpPr>
          <p:cNvPr id="4" name="Slayt Numarası Yer Tutucusu 3"/>
          <p:cNvSpPr>
            <a:spLocks noGrp="1"/>
          </p:cNvSpPr>
          <p:nvPr>
            <p:ph type="sldNum" sz="quarter" idx="12"/>
          </p:nvPr>
        </p:nvSpPr>
        <p:spPr/>
        <p:txBody>
          <a:bodyPr/>
          <a:lstStyle/>
          <a:p>
            <a:fld id="{C37156BE-FAE1-4816-AC1E-F02C1C5C3E63}" type="slidenum">
              <a:rPr lang="tr-TR" smtClean="0"/>
              <a:t>12</a:t>
            </a:fld>
            <a:endParaRPr lang="tr-TR"/>
          </a:p>
        </p:txBody>
      </p:sp>
      <p:pic>
        <p:nvPicPr>
          <p:cNvPr id="5" name="Resim 4"/>
          <p:cNvPicPr>
            <a:picLocks noChangeAspect="1"/>
          </p:cNvPicPr>
          <p:nvPr/>
        </p:nvPicPr>
        <p:blipFill>
          <a:blip r:embed="rId3"/>
          <a:stretch>
            <a:fillRect/>
          </a:stretch>
        </p:blipFill>
        <p:spPr>
          <a:xfrm>
            <a:off x="838200" y="1402473"/>
            <a:ext cx="2371220" cy="355683"/>
          </a:xfrm>
          <a:prstGeom prst="rect">
            <a:avLst/>
          </a:prstGeom>
        </p:spPr>
      </p:pic>
      <p:pic>
        <p:nvPicPr>
          <p:cNvPr id="6" name="Resim 5"/>
          <p:cNvPicPr>
            <a:picLocks noChangeAspect="1"/>
          </p:cNvPicPr>
          <p:nvPr/>
        </p:nvPicPr>
        <p:blipFill>
          <a:blip r:embed="rId4"/>
          <a:stretch>
            <a:fillRect/>
          </a:stretch>
        </p:blipFill>
        <p:spPr>
          <a:xfrm>
            <a:off x="3793855" y="1174100"/>
            <a:ext cx="1202549" cy="1033176"/>
          </a:xfrm>
          <a:prstGeom prst="rect">
            <a:avLst/>
          </a:prstGeom>
        </p:spPr>
      </p:pic>
      <p:pic>
        <p:nvPicPr>
          <p:cNvPr id="7" name="Resim 6"/>
          <p:cNvPicPr>
            <a:picLocks noChangeAspect="1"/>
          </p:cNvPicPr>
          <p:nvPr/>
        </p:nvPicPr>
        <p:blipFill>
          <a:blip r:embed="rId5"/>
          <a:stretch>
            <a:fillRect/>
          </a:stretch>
        </p:blipFill>
        <p:spPr>
          <a:xfrm>
            <a:off x="838200" y="2270622"/>
            <a:ext cx="2760779" cy="406495"/>
          </a:xfrm>
          <a:prstGeom prst="rect">
            <a:avLst/>
          </a:prstGeom>
        </p:spPr>
      </p:pic>
      <p:pic>
        <p:nvPicPr>
          <p:cNvPr id="8" name="Resim 7"/>
          <p:cNvPicPr>
            <a:picLocks noChangeAspect="1"/>
          </p:cNvPicPr>
          <p:nvPr/>
        </p:nvPicPr>
        <p:blipFill>
          <a:blip r:embed="rId6"/>
          <a:stretch>
            <a:fillRect/>
          </a:stretch>
        </p:blipFill>
        <p:spPr>
          <a:xfrm>
            <a:off x="3793855" y="2226302"/>
            <a:ext cx="1693731" cy="660555"/>
          </a:xfrm>
          <a:prstGeom prst="rect">
            <a:avLst/>
          </a:prstGeom>
        </p:spPr>
      </p:pic>
      <p:pic>
        <p:nvPicPr>
          <p:cNvPr id="9" name="Resim 8"/>
          <p:cNvPicPr>
            <a:picLocks noChangeAspect="1"/>
          </p:cNvPicPr>
          <p:nvPr/>
        </p:nvPicPr>
        <p:blipFill>
          <a:blip r:embed="rId7"/>
          <a:stretch>
            <a:fillRect/>
          </a:stretch>
        </p:blipFill>
        <p:spPr>
          <a:xfrm>
            <a:off x="5840236" y="2270622"/>
            <a:ext cx="1863103" cy="779116"/>
          </a:xfrm>
          <a:prstGeom prst="rect">
            <a:avLst/>
          </a:prstGeom>
        </p:spPr>
      </p:pic>
      <p:pic>
        <p:nvPicPr>
          <p:cNvPr id="10" name="Resim 9"/>
          <p:cNvPicPr>
            <a:picLocks noChangeAspect="1"/>
          </p:cNvPicPr>
          <p:nvPr/>
        </p:nvPicPr>
        <p:blipFill>
          <a:blip r:embed="rId8"/>
          <a:stretch>
            <a:fillRect/>
          </a:stretch>
        </p:blipFill>
        <p:spPr>
          <a:xfrm>
            <a:off x="838200" y="365125"/>
            <a:ext cx="5933588" cy="610393"/>
          </a:xfrm>
          <a:prstGeom prst="rect">
            <a:avLst/>
          </a:prstGeom>
        </p:spPr>
      </p:pic>
      <p:pic>
        <p:nvPicPr>
          <p:cNvPr id="11" name="Resim 10"/>
          <p:cNvPicPr>
            <a:picLocks noChangeAspect="1"/>
          </p:cNvPicPr>
          <p:nvPr/>
        </p:nvPicPr>
        <p:blipFill>
          <a:blip r:embed="rId9"/>
          <a:stretch>
            <a:fillRect/>
          </a:stretch>
        </p:blipFill>
        <p:spPr>
          <a:xfrm>
            <a:off x="5351289" y="3331854"/>
            <a:ext cx="1796800" cy="2928643"/>
          </a:xfrm>
          <a:prstGeom prst="rect">
            <a:avLst/>
          </a:prstGeom>
        </p:spPr>
      </p:pic>
      <p:pic>
        <p:nvPicPr>
          <p:cNvPr id="12" name="Resim 11"/>
          <p:cNvPicPr>
            <a:picLocks noChangeAspect="1"/>
          </p:cNvPicPr>
          <p:nvPr/>
        </p:nvPicPr>
        <p:blipFill>
          <a:blip r:embed="rId10"/>
          <a:stretch>
            <a:fillRect/>
          </a:stretch>
        </p:blipFill>
        <p:spPr>
          <a:xfrm>
            <a:off x="3080197" y="3230901"/>
            <a:ext cx="1768504" cy="3013531"/>
          </a:xfrm>
          <a:prstGeom prst="rect">
            <a:avLst/>
          </a:prstGeom>
        </p:spPr>
      </p:pic>
    </p:spTree>
    <p:extLst>
      <p:ext uri="{BB962C8B-B14F-4D97-AF65-F5344CB8AC3E}">
        <p14:creationId xmlns:p14="http://schemas.microsoft.com/office/powerpoint/2010/main" val="369376386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sp>
        <p:nvSpPr>
          <p:cNvPr id="4" name="Slayt Numarası Yer Tutucusu 3"/>
          <p:cNvSpPr>
            <a:spLocks noGrp="1"/>
          </p:cNvSpPr>
          <p:nvPr>
            <p:ph type="sldNum" sz="quarter" idx="12"/>
          </p:nvPr>
        </p:nvSpPr>
        <p:spPr/>
        <p:txBody>
          <a:bodyPr/>
          <a:lstStyle/>
          <a:p>
            <a:fld id="{C37156BE-FAE1-4816-AC1E-F02C1C5C3E63}" type="slidenum">
              <a:rPr lang="tr-TR" smtClean="0"/>
              <a:t>13</a:t>
            </a:fld>
            <a:endParaRPr lang="tr-TR"/>
          </a:p>
        </p:txBody>
      </p:sp>
      <p:pic>
        <p:nvPicPr>
          <p:cNvPr id="10" name="Resim 9"/>
          <p:cNvPicPr>
            <a:picLocks noChangeAspect="1"/>
          </p:cNvPicPr>
          <p:nvPr/>
        </p:nvPicPr>
        <p:blipFill>
          <a:blip r:embed="rId2"/>
          <a:stretch>
            <a:fillRect/>
          </a:stretch>
        </p:blipFill>
        <p:spPr>
          <a:xfrm>
            <a:off x="838200" y="365125"/>
            <a:ext cx="5933588" cy="610393"/>
          </a:xfrm>
          <a:prstGeom prst="rect">
            <a:avLst/>
          </a:prstGeom>
        </p:spPr>
      </p:pic>
      <p:sp>
        <p:nvSpPr>
          <p:cNvPr id="3" name="İçerik Yer Tutucusu 2"/>
          <p:cNvSpPr>
            <a:spLocks noGrp="1"/>
          </p:cNvSpPr>
          <p:nvPr>
            <p:ph idx="1"/>
          </p:nvPr>
        </p:nvSpPr>
        <p:spPr/>
        <p:txBody>
          <a:bodyPr/>
          <a:lstStyle/>
          <a:p>
            <a:endParaRPr lang="tr-TR"/>
          </a:p>
        </p:txBody>
      </p:sp>
      <p:pic>
        <p:nvPicPr>
          <p:cNvPr id="14" name="Resim 13"/>
          <p:cNvPicPr>
            <a:picLocks noChangeAspect="1"/>
          </p:cNvPicPr>
          <p:nvPr/>
        </p:nvPicPr>
        <p:blipFill>
          <a:blip r:embed="rId3"/>
          <a:stretch>
            <a:fillRect/>
          </a:stretch>
        </p:blipFill>
        <p:spPr>
          <a:xfrm>
            <a:off x="546099" y="2397797"/>
            <a:ext cx="7808045" cy="3723615"/>
          </a:xfrm>
          <a:prstGeom prst="rect">
            <a:avLst/>
          </a:prstGeom>
        </p:spPr>
      </p:pic>
      <p:pic>
        <p:nvPicPr>
          <p:cNvPr id="16" name="Resim 15"/>
          <p:cNvPicPr>
            <a:picLocks noChangeAspect="1"/>
          </p:cNvPicPr>
          <p:nvPr/>
        </p:nvPicPr>
        <p:blipFill>
          <a:blip r:embed="rId4"/>
          <a:stretch>
            <a:fillRect/>
          </a:stretch>
        </p:blipFill>
        <p:spPr>
          <a:xfrm>
            <a:off x="8329459" y="131383"/>
            <a:ext cx="3721842" cy="3029710"/>
          </a:xfrm>
          <a:prstGeom prst="rect">
            <a:avLst/>
          </a:prstGeom>
        </p:spPr>
      </p:pic>
      <p:pic>
        <p:nvPicPr>
          <p:cNvPr id="17" name="Resim 16"/>
          <p:cNvPicPr>
            <a:picLocks noChangeAspect="1"/>
          </p:cNvPicPr>
          <p:nvPr/>
        </p:nvPicPr>
        <p:blipFill>
          <a:blip r:embed="rId5"/>
          <a:stretch>
            <a:fillRect/>
          </a:stretch>
        </p:blipFill>
        <p:spPr>
          <a:xfrm>
            <a:off x="7952726" y="3054394"/>
            <a:ext cx="4239274" cy="572172"/>
          </a:xfrm>
          <a:prstGeom prst="rect">
            <a:avLst/>
          </a:prstGeom>
        </p:spPr>
      </p:pic>
    </p:spTree>
    <p:extLst>
      <p:ext uri="{BB962C8B-B14F-4D97-AF65-F5344CB8AC3E}">
        <p14:creationId xmlns:p14="http://schemas.microsoft.com/office/powerpoint/2010/main" val="304269883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dirty="0"/>
          </a:p>
        </p:txBody>
      </p:sp>
      <p:sp>
        <p:nvSpPr>
          <p:cNvPr id="3" name="İçerik Yer Tutucusu 2"/>
          <p:cNvSpPr>
            <a:spLocks noGrp="1"/>
          </p:cNvSpPr>
          <p:nvPr>
            <p:ph idx="1"/>
          </p:nvPr>
        </p:nvSpPr>
        <p:spPr/>
        <p:txBody>
          <a:bodyPr/>
          <a:lstStyle/>
          <a:p>
            <a:endParaRPr lang="tr-TR" dirty="0"/>
          </a:p>
        </p:txBody>
      </p:sp>
      <p:sp>
        <p:nvSpPr>
          <p:cNvPr id="4" name="Slayt Numarası Yer Tutucusu 3"/>
          <p:cNvSpPr>
            <a:spLocks noGrp="1"/>
          </p:cNvSpPr>
          <p:nvPr>
            <p:ph type="sldNum" sz="quarter" idx="12"/>
          </p:nvPr>
        </p:nvSpPr>
        <p:spPr/>
        <p:txBody>
          <a:bodyPr/>
          <a:lstStyle/>
          <a:p>
            <a:fld id="{C37156BE-FAE1-4816-AC1E-F02C1C5C3E63}" type="slidenum">
              <a:rPr lang="tr-TR" smtClean="0"/>
              <a:t>14</a:t>
            </a:fld>
            <a:endParaRPr lang="tr-TR"/>
          </a:p>
        </p:txBody>
      </p:sp>
      <p:pic>
        <p:nvPicPr>
          <p:cNvPr id="5" name="Resim 4"/>
          <p:cNvPicPr>
            <a:picLocks noChangeAspect="1"/>
          </p:cNvPicPr>
          <p:nvPr/>
        </p:nvPicPr>
        <p:blipFill>
          <a:blip r:embed="rId2"/>
          <a:stretch>
            <a:fillRect/>
          </a:stretch>
        </p:blipFill>
        <p:spPr>
          <a:xfrm>
            <a:off x="838200" y="365125"/>
            <a:ext cx="6967164" cy="446244"/>
          </a:xfrm>
          <a:prstGeom prst="rect">
            <a:avLst/>
          </a:prstGeom>
        </p:spPr>
      </p:pic>
      <p:pic>
        <p:nvPicPr>
          <p:cNvPr id="6" name="Resim 5"/>
          <p:cNvPicPr>
            <a:picLocks noChangeAspect="1"/>
          </p:cNvPicPr>
          <p:nvPr/>
        </p:nvPicPr>
        <p:blipFill>
          <a:blip r:embed="rId3"/>
          <a:stretch>
            <a:fillRect/>
          </a:stretch>
        </p:blipFill>
        <p:spPr>
          <a:xfrm>
            <a:off x="838200" y="1309688"/>
            <a:ext cx="7002498" cy="1189384"/>
          </a:xfrm>
          <a:prstGeom prst="rect">
            <a:avLst/>
          </a:prstGeom>
        </p:spPr>
      </p:pic>
      <p:pic>
        <p:nvPicPr>
          <p:cNvPr id="7" name="Resim 6"/>
          <p:cNvPicPr>
            <a:picLocks noChangeAspect="1"/>
          </p:cNvPicPr>
          <p:nvPr/>
        </p:nvPicPr>
        <p:blipFill>
          <a:blip r:embed="rId4"/>
          <a:stretch>
            <a:fillRect/>
          </a:stretch>
        </p:blipFill>
        <p:spPr>
          <a:xfrm>
            <a:off x="8610600" y="1296704"/>
            <a:ext cx="1144782" cy="787967"/>
          </a:xfrm>
          <a:prstGeom prst="rect">
            <a:avLst/>
          </a:prstGeom>
        </p:spPr>
      </p:pic>
      <p:pic>
        <p:nvPicPr>
          <p:cNvPr id="8" name="Resim 7"/>
          <p:cNvPicPr>
            <a:picLocks noChangeAspect="1"/>
          </p:cNvPicPr>
          <p:nvPr/>
        </p:nvPicPr>
        <p:blipFill>
          <a:blip r:embed="rId5"/>
          <a:stretch>
            <a:fillRect/>
          </a:stretch>
        </p:blipFill>
        <p:spPr>
          <a:xfrm>
            <a:off x="838200" y="2519061"/>
            <a:ext cx="4026112" cy="597626"/>
          </a:xfrm>
          <a:prstGeom prst="rect">
            <a:avLst/>
          </a:prstGeom>
        </p:spPr>
      </p:pic>
      <p:pic>
        <p:nvPicPr>
          <p:cNvPr id="9" name="Resim 8"/>
          <p:cNvPicPr>
            <a:picLocks noChangeAspect="1"/>
          </p:cNvPicPr>
          <p:nvPr/>
        </p:nvPicPr>
        <p:blipFill>
          <a:blip r:embed="rId6"/>
          <a:stretch>
            <a:fillRect/>
          </a:stretch>
        </p:blipFill>
        <p:spPr>
          <a:xfrm>
            <a:off x="1455129" y="3136676"/>
            <a:ext cx="8300253" cy="3040287"/>
          </a:xfrm>
          <a:prstGeom prst="rect">
            <a:avLst/>
          </a:prstGeom>
        </p:spPr>
      </p:pic>
    </p:spTree>
    <p:extLst>
      <p:ext uri="{BB962C8B-B14F-4D97-AF65-F5344CB8AC3E}">
        <p14:creationId xmlns:p14="http://schemas.microsoft.com/office/powerpoint/2010/main" val="117905646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Unvan 8"/>
          <p:cNvSpPr>
            <a:spLocks noGrp="1"/>
          </p:cNvSpPr>
          <p:nvPr>
            <p:ph type="ctrTitle"/>
          </p:nvPr>
        </p:nvSpPr>
        <p:spPr>
          <a:xfrm>
            <a:off x="1601273" y="2255703"/>
            <a:ext cx="9144000" cy="2387600"/>
          </a:xfrm>
        </p:spPr>
        <p:txBody>
          <a:bodyPr>
            <a:noAutofit/>
          </a:bodyPr>
          <a:lstStyle/>
          <a:p>
            <a:r>
              <a:rPr lang="tr-TR" sz="7200" b="1" dirty="0" err="1" smtClean="0">
                <a:solidFill>
                  <a:srgbClr val="C00000"/>
                </a:solidFill>
              </a:rPr>
              <a:t>Transistör</a:t>
            </a:r>
            <a:r>
              <a:rPr lang="tr-TR" sz="7200" b="1" dirty="0" smtClean="0">
                <a:solidFill>
                  <a:srgbClr val="C00000"/>
                </a:solidFill>
              </a:rPr>
              <a:t> </a:t>
            </a:r>
            <a:r>
              <a:rPr lang="tr-TR" sz="7200" b="1" dirty="0" smtClean="0">
                <a:solidFill>
                  <a:srgbClr val="C00000"/>
                </a:solidFill>
              </a:rPr>
              <a:t>örnekleri için derste çözülen sorulardan faydalanınız…</a:t>
            </a:r>
            <a:endParaRPr lang="tr-TR" sz="7200" b="1" dirty="0">
              <a:solidFill>
                <a:srgbClr val="C00000"/>
              </a:solidFill>
            </a:endParaRPr>
          </a:p>
        </p:txBody>
      </p:sp>
      <p:sp>
        <p:nvSpPr>
          <p:cNvPr id="4" name="Slayt Numarası Yer Tutucusu 3"/>
          <p:cNvSpPr>
            <a:spLocks noGrp="1"/>
          </p:cNvSpPr>
          <p:nvPr>
            <p:ph type="sldNum" sz="quarter" idx="12"/>
          </p:nvPr>
        </p:nvSpPr>
        <p:spPr/>
        <p:txBody>
          <a:bodyPr/>
          <a:lstStyle/>
          <a:p>
            <a:fld id="{C37156BE-FAE1-4816-AC1E-F02C1C5C3E63}" type="slidenum">
              <a:rPr lang="tr-TR" smtClean="0"/>
              <a:t>15</a:t>
            </a:fld>
            <a:endParaRPr lang="tr-TR"/>
          </a:p>
        </p:txBody>
      </p:sp>
    </p:spTree>
    <p:extLst>
      <p:ext uri="{BB962C8B-B14F-4D97-AF65-F5344CB8AC3E}">
        <p14:creationId xmlns:p14="http://schemas.microsoft.com/office/powerpoint/2010/main" val="414146998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210578"/>
            <a:ext cx="10515600" cy="639427"/>
          </a:xfrm>
        </p:spPr>
        <p:txBody>
          <a:bodyPr>
            <a:normAutofit fontScale="90000"/>
          </a:bodyPr>
          <a:lstStyle/>
          <a:p>
            <a:r>
              <a:rPr lang="tr-TR" b="1" dirty="0" smtClean="0">
                <a:solidFill>
                  <a:srgbClr val="C00000"/>
                </a:solidFill>
              </a:rPr>
              <a:t>Alıştırma Soruları</a:t>
            </a:r>
            <a:endParaRPr lang="tr-TR" b="1" dirty="0">
              <a:solidFill>
                <a:srgbClr val="C00000"/>
              </a:solidFill>
            </a:endParaRPr>
          </a:p>
        </p:txBody>
      </p:sp>
      <p:sp>
        <p:nvSpPr>
          <p:cNvPr id="3" name="İçerik Yer Tutucusu 2"/>
          <p:cNvSpPr>
            <a:spLocks noGrp="1"/>
          </p:cNvSpPr>
          <p:nvPr>
            <p:ph idx="1"/>
          </p:nvPr>
        </p:nvSpPr>
        <p:spPr>
          <a:xfrm>
            <a:off x="838200" y="1094704"/>
            <a:ext cx="10250510" cy="5082259"/>
          </a:xfrm>
        </p:spPr>
        <p:txBody>
          <a:bodyPr/>
          <a:lstStyle/>
          <a:p>
            <a:endParaRPr lang="tr-TR" dirty="0"/>
          </a:p>
        </p:txBody>
      </p:sp>
      <p:sp>
        <p:nvSpPr>
          <p:cNvPr id="4" name="Slayt Numarası Yer Tutucusu 3"/>
          <p:cNvSpPr>
            <a:spLocks noGrp="1"/>
          </p:cNvSpPr>
          <p:nvPr>
            <p:ph type="sldNum" sz="quarter" idx="12"/>
          </p:nvPr>
        </p:nvSpPr>
        <p:spPr/>
        <p:txBody>
          <a:bodyPr/>
          <a:lstStyle/>
          <a:p>
            <a:fld id="{C37156BE-FAE1-4816-AC1E-F02C1C5C3E63}" type="slidenum">
              <a:rPr lang="tr-TR" smtClean="0"/>
              <a:t>16</a:t>
            </a:fld>
            <a:endParaRPr lang="tr-TR"/>
          </a:p>
        </p:txBody>
      </p:sp>
      <p:pic>
        <p:nvPicPr>
          <p:cNvPr id="8" name="Resim 7"/>
          <p:cNvPicPr>
            <a:picLocks noChangeAspect="1"/>
          </p:cNvPicPr>
          <p:nvPr/>
        </p:nvPicPr>
        <p:blipFill>
          <a:blip r:embed="rId2"/>
          <a:stretch>
            <a:fillRect/>
          </a:stretch>
        </p:blipFill>
        <p:spPr>
          <a:xfrm>
            <a:off x="838199" y="1094703"/>
            <a:ext cx="7063413" cy="2467001"/>
          </a:xfrm>
          <a:prstGeom prst="rect">
            <a:avLst/>
          </a:prstGeom>
        </p:spPr>
      </p:pic>
      <p:pic>
        <p:nvPicPr>
          <p:cNvPr id="9" name="Resim 8"/>
          <p:cNvPicPr>
            <a:picLocks noChangeAspect="1"/>
          </p:cNvPicPr>
          <p:nvPr/>
        </p:nvPicPr>
        <p:blipFill>
          <a:blip r:embed="rId3"/>
          <a:stretch>
            <a:fillRect/>
          </a:stretch>
        </p:blipFill>
        <p:spPr>
          <a:xfrm>
            <a:off x="2007762" y="3925239"/>
            <a:ext cx="7634718" cy="1934648"/>
          </a:xfrm>
          <a:prstGeom prst="rect">
            <a:avLst/>
          </a:prstGeom>
        </p:spPr>
      </p:pic>
    </p:spTree>
    <p:extLst>
      <p:ext uri="{BB962C8B-B14F-4D97-AF65-F5344CB8AC3E}">
        <p14:creationId xmlns:p14="http://schemas.microsoft.com/office/powerpoint/2010/main" val="187499522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210578"/>
            <a:ext cx="10515600" cy="639427"/>
          </a:xfrm>
        </p:spPr>
        <p:txBody>
          <a:bodyPr>
            <a:normAutofit fontScale="90000"/>
          </a:bodyPr>
          <a:lstStyle/>
          <a:p>
            <a:r>
              <a:rPr lang="tr-TR" b="1" dirty="0" smtClean="0">
                <a:solidFill>
                  <a:srgbClr val="C00000"/>
                </a:solidFill>
              </a:rPr>
              <a:t>Alıştırma Soruları</a:t>
            </a:r>
            <a:endParaRPr lang="tr-TR" b="1" dirty="0">
              <a:solidFill>
                <a:srgbClr val="C00000"/>
              </a:solidFill>
            </a:endParaRPr>
          </a:p>
        </p:txBody>
      </p:sp>
      <p:sp>
        <p:nvSpPr>
          <p:cNvPr id="3" name="İçerik Yer Tutucusu 2"/>
          <p:cNvSpPr>
            <a:spLocks noGrp="1"/>
          </p:cNvSpPr>
          <p:nvPr>
            <p:ph idx="1"/>
          </p:nvPr>
        </p:nvSpPr>
        <p:spPr>
          <a:xfrm>
            <a:off x="838200" y="1094704"/>
            <a:ext cx="10250510" cy="5082259"/>
          </a:xfrm>
        </p:spPr>
        <p:txBody>
          <a:bodyPr/>
          <a:lstStyle/>
          <a:p>
            <a:endParaRPr lang="tr-TR" dirty="0"/>
          </a:p>
        </p:txBody>
      </p:sp>
      <p:sp>
        <p:nvSpPr>
          <p:cNvPr id="4" name="Slayt Numarası Yer Tutucusu 3"/>
          <p:cNvSpPr>
            <a:spLocks noGrp="1"/>
          </p:cNvSpPr>
          <p:nvPr>
            <p:ph type="sldNum" sz="quarter" idx="12"/>
          </p:nvPr>
        </p:nvSpPr>
        <p:spPr/>
        <p:txBody>
          <a:bodyPr/>
          <a:lstStyle/>
          <a:p>
            <a:fld id="{C37156BE-FAE1-4816-AC1E-F02C1C5C3E63}" type="slidenum">
              <a:rPr lang="tr-TR" smtClean="0"/>
              <a:t>17</a:t>
            </a:fld>
            <a:endParaRPr lang="tr-TR"/>
          </a:p>
        </p:txBody>
      </p:sp>
      <p:pic>
        <p:nvPicPr>
          <p:cNvPr id="5" name="Resim 4"/>
          <p:cNvPicPr>
            <a:picLocks noChangeAspect="1"/>
          </p:cNvPicPr>
          <p:nvPr/>
        </p:nvPicPr>
        <p:blipFill>
          <a:blip r:embed="rId2"/>
          <a:stretch>
            <a:fillRect/>
          </a:stretch>
        </p:blipFill>
        <p:spPr>
          <a:xfrm>
            <a:off x="950486" y="1094704"/>
            <a:ext cx="5772285" cy="3157142"/>
          </a:xfrm>
          <a:prstGeom prst="rect">
            <a:avLst/>
          </a:prstGeom>
        </p:spPr>
      </p:pic>
    </p:spTree>
    <p:extLst>
      <p:ext uri="{BB962C8B-B14F-4D97-AF65-F5344CB8AC3E}">
        <p14:creationId xmlns:p14="http://schemas.microsoft.com/office/powerpoint/2010/main" val="197729648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210578"/>
            <a:ext cx="10515600" cy="639427"/>
          </a:xfrm>
        </p:spPr>
        <p:txBody>
          <a:bodyPr>
            <a:normAutofit fontScale="90000"/>
          </a:bodyPr>
          <a:lstStyle/>
          <a:p>
            <a:r>
              <a:rPr lang="tr-TR" b="1" dirty="0" smtClean="0">
                <a:solidFill>
                  <a:srgbClr val="C00000"/>
                </a:solidFill>
              </a:rPr>
              <a:t>Alıştırma Soruları</a:t>
            </a:r>
            <a:endParaRPr lang="tr-TR" b="1" dirty="0">
              <a:solidFill>
                <a:srgbClr val="C00000"/>
              </a:solidFill>
            </a:endParaRPr>
          </a:p>
        </p:txBody>
      </p:sp>
      <p:sp>
        <p:nvSpPr>
          <p:cNvPr id="3" name="İçerik Yer Tutucusu 2"/>
          <p:cNvSpPr>
            <a:spLocks noGrp="1"/>
          </p:cNvSpPr>
          <p:nvPr>
            <p:ph idx="1"/>
          </p:nvPr>
        </p:nvSpPr>
        <p:spPr>
          <a:xfrm>
            <a:off x="838200" y="1094704"/>
            <a:ext cx="10250510" cy="5082259"/>
          </a:xfrm>
        </p:spPr>
        <p:txBody>
          <a:bodyPr/>
          <a:lstStyle/>
          <a:p>
            <a:endParaRPr lang="tr-TR" dirty="0"/>
          </a:p>
        </p:txBody>
      </p:sp>
      <p:sp>
        <p:nvSpPr>
          <p:cNvPr id="4" name="Slayt Numarası Yer Tutucusu 3"/>
          <p:cNvSpPr>
            <a:spLocks noGrp="1"/>
          </p:cNvSpPr>
          <p:nvPr>
            <p:ph type="sldNum" sz="quarter" idx="12"/>
          </p:nvPr>
        </p:nvSpPr>
        <p:spPr/>
        <p:txBody>
          <a:bodyPr/>
          <a:lstStyle/>
          <a:p>
            <a:fld id="{C37156BE-FAE1-4816-AC1E-F02C1C5C3E63}" type="slidenum">
              <a:rPr lang="tr-TR" smtClean="0"/>
              <a:t>18</a:t>
            </a:fld>
            <a:endParaRPr lang="tr-TR"/>
          </a:p>
        </p:txBody>
      </p:sp>
      <p:pic>
        <p:nvPicPr>
          <p:cNvPr id="6" name="Resim 5"/>
          <p:cNvPicPr>
            <a:picLocks noChangeAspect="1"/>
          </p:cNvPicPr>
          <p:nvPr/>
        </p:nvPicPr>
        <p:blipFill>
          <a:blip r:embed="rId2"/>
          <a:stretch>
            <a:fillRect/>
          </a:stretch>
        </p:blipFill>
        <p:spPr>
          <a:xfrm>
            <a:off x="838199" y="1094704"/>
            <a:ext cx="7740385" cy="3271234"/>
          </a:xfrm>
          <a:prstGeom prst="rect">
            <a:avLst/>
          </a:prstGeom>
        </p:spPr>
      </p:pic>
    </p:spTree>
    <p:extLst>
      <p:ext uri="{BB962C8B-B14F-4D97-AF65-F5344CB8AC3E}">
        <p14:creationId xmlns:p14="http://schemas.microsoft.com/office/powerpoint/2010/main" val="220484827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Unvan 3"/>
          <p:cNvSpPr>
            <a:spLocks noGrp="1"/>
          </p:cNvSpPr>
          <p:nvPr>
            <p:ph type="ctrTitle"/>
          </p:nvPr>
        </p:nvSpPr>
        <p:spPr>
          <a:xfrm>
            <a:off x="1043189" y="1122362"/>
            <a:ext cx="10071279" cy="2479676"/>
          </a:xfrm>
        </p:spPr>
        <p:txBody>
          <a:bodyPr/>
          <a:lstStyle/>
          <a:p>
            <a:r>
              <a:rPr lang="tr-TR" b="1" dirty="0" smtClean="0">
                <a:solidFill>
                  <a:srgbClr val="C00000"/>
                </a:solidFill>
              </a:rPr>
              <a:t>Önceki derste öğrendiklerimiz…</a:t>
            </a:r>
            <a:endParaRPr lang="tr-TR" b="1" dirty="0">
              <a:solidFill>
                <a:srgbClr val="C00000"/>
              </a:solidFill>
            </a:endParaRPr>
          </a:p>
        </p:txBody>
      </p:sp>
      <p:sp>
        <p:nvSpPr>
          <p:cNvPr id="2" name="Slayt Numarası Yer Tutucusu 1"/>
          <p:cNvSpPr>
            <a:spLocks noGrp="1"/>
          </p:cNvSpPr>
          <p:nvPr>
            <p:ph type="sldNum" sz="quarter" idx="12"/>
          </p:nvPr>
        </p:nvSpPr>
        <p:spPr/>
        <p:txBody>
          <a:bodyPr/>
          <a:lstStyle/>
          <a:p>
            <a:fld id="{C37156BE-FAE1-4816-AC1E-F02C1C5C3E63}" type="slidenum">
              <a:rPr lang="tr-TR" smtClean="0"/>
              <a:t>2</a:t>
            </a:fld>
            <a:endParaRPr lang="tr-TR"/>
          </a:p>
        </p:txBody>
      </p:sp>
    </p:spTree>
    <p:extLst>
      <p:ext uri="{BB962C8B-B14F-4D97-AF65-F5344CB8AC3E}">
        <p14:creationId xmlns:p14="http://schemas.microsoft.com/office/powerpoint/2010/main" val="196753983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ayt Numarası Yer Tutucusu 3"/>
          <p:cNvSpPr>
            <a:spLocks noGrp="1"/>
          </p:cNvSpPr>
          <p:nvPr>
            <p:ph type="sldNum" sz="quarter" idx="12"/>
          </p:nvPr>
        </p:nvSpPr>
        <p:spPr/>
        <p:txBody>
          <a:bodyPr/>
          <a:lstStyle/>
          <a:p>
            <a:fld id="{C37156BE-FAE1-4816-AC1E-F02C1C5C3E63}" type="slidenum">
              <a:rPr lang="tr-TR" smtClean="0"/>
              <a:t>3</a:t>
            </a:fld>
            <a:endParaRPr lang="tr-TR"/>
          </a:p>
        </p:txBody>
      </p:sp>
      <p:pic>
        <p:nvPicPr>
          <p:cNvPr id="2" name="Resim 1"/>
          <p:cNvPicPr>
            <a:picLocks noChangeAspect="1"/>
          </p:cNvPicPr>
          <p:nvPr/>
        </p:nvPicPr>
        <p:blipFill>
          <a:blip r:embed="rId2"/>
          <a:stretch>
            <a:fillRect/>
          </a:stretch>
        </p:blipFill>
        <p:spPr>
          <a:xfrm>
            <a:off x="736645" y="427752"/>
            <a:ext cx="3867150" cy="619125"/>
          </a:xfrm>
          <a:prstGeom prst="rect">
            <a:avLst/>
          </a:prstGeom>
        </p:spPr>
      </p:pic>
      <p:pic>
        <p:nvPicPr>
          <p:cNvPr id="3" name="Resim 2"/>
          <p:cNvPicPr>
            <a:picLocks noChangeAspect="1"/>
          </p:cNvPicPr>
          <p:nvPr/>
        </p:nvPicPr>
        <p:blipFill>
          <a:blip r:embed="rId3"/>
          <a:stretch>
            <a:fillRect/>
          </a:stretch>
        </p:blipFill>
        <p:spPr>
          <a:xfrm>
            <a:off x="736645" y="1664123"/>
            <a:ext cx="7960644" cy="2379843"/>
          </a:xfrm>
          <a:prstGeom prst="rect">
            <a:avLst/>
          </a:prstGeom>
        </p:spPr>
      </p:pic>
    </p:spTree>
    <p:extLst>
      <p:ext uri="{BB962C8B-B14F-4D97-AF65-F5344CB8AC3E}">
        <p14:creationId xmlns:p14="http://schemas.microsoft.com/office/powerpoint/2010/main" val="207662789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ayt Numarası Yer Tutucusu 3"/>
          <p:cNvSpPr>
            <a:spLocks noGrp="1"/>
          </p:cNvSpPr>
          <p:nvPr>
            <p:ph type="sldNum" sz="quarter" idx="12"/>
          </p:nvPr>
        </p:nvSpPr>
        <p:spPr/>
        <p:txBody>
          <a:bodyPr/>
          <a:lstStyle/>
          <a:p>
            <a:fld id="{C37156BE-FAE1-4816-AC1E-F02C1C5C3E63}" type="slidenum">
              <a:rPr lang="tr-TR" smtClean="0"/>
              <a:t>4</a:t>
            </a:fld>
            <a:endParaRPr lang="tr-TR"/>
          </a:p>
        </p:txBody>
      </p:sp>
      <p:pic>
        <p:nvPicPr>
          <p:cNvPr id="8" name="Resim 7"/>
          <p:cNvPicPr>
            <a:picLocks noChangeAspect="1"/>
          </p:cNvPicPr>
          <p:nvPr/>
        </p:nvPicPr>
        <p:blipFill>
          <a:blip r:embed="rId2"/>
          <a:stretch>
            <a:fillRect/>
          </a:stretch>
        </p:blipFill>
        <p:spPr>
          <a:xfrm>
            <a:off x="838200" y="365125"/>
            <a:ext cx="2583999" cy="768216"/>
          </a:xfrm>
          <a:prstGeom prst="rect">
            <a:avLst/>
          </a:prstGeom>
        </p:spPr>
      </p:pic>
      <p:pic>
        <p:nvPicPr>
          <p:cNvPr id="9" name="Resim 8"/>
          <p:cNvPicPr>
            <a:picLocks noChangeAspect="1"/>
          </p:cNvPicPr>
          <p:nvPr/>
        </p:nvPicPr>
        <p:blipFill>
          <a:blip r:embed="rId3"/>
          <a:stretch>
            <a:fillRect/>
          </a:stretch>
        </p:blipFill>
        <p:spPr>
          <a:xfrm>
            <a:off x="838200" y="1825624"/>
            <a:ext cx="8549697" cy="2772133"/>
          </a:xfrm>
          <a:prstGeom prst="rect">
            <a:avLst/>
          </a:prstGeom>
        </p:spPr>
      </p:pic>
    </p:spTree>
    <p:extLst>
      <p:ext uri="{BB962C8B-B14F-4D97-AF65-F5344CB8AC3E}">
        <p14:creationId xmlns:p14="http://schemas.microsoft.com/office/powerpoint/2010/main" val="6067284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Unvan 3"/>
          <p:cNvSpPr>
            <a:spLocks noGrp="1"/>
          </p:cNvSpPr>
          <p:nvPr>
            <p:ph type="ctrTitle"/>
          </p:nvPr>
        </p:nvSpPr>
        <p:spPr>
          <a:xfrm>
            <a:off x="1043189" y="1122362"/>
            <a:ext cx="10071279" cy="2479676"/>
          </a:xfrm>
        </p:spPr>
        <p:txBody>
          <a:bodyPr/>
          <a:lstStyle/>
          <a:p>
            <a:r>
              <a:rPr lang="tr-TR" b="1" dirty="0" smtClean="0">
                <a:solidFill>
                  <a:srgbClr val="C00000"/>
                </a:solidFill>
              </a:rPr>
              <a:t>Bu derste neler öğreneceğiz?</a:t>
            </a:r>
            <a:endParaRPr lang="tr-TR" b="1" dirty="0">
              <a:solidFill>
                <a:srgbClr val="C00000"/>
              </a:solidFill>
            </a:endParaRPr>
          </a:p>
        </p:txBody>
      </p:sp>
      <p:sp>
        <p:nvSpPr>
          <p:cNvPr id="2" name="Slayt Numarası Yer Tutucusu 1"/>
          <p:cNvSpPr>
            <a:spLocks noGrp="1"/>
          </p:cNvSpPr>
          <p:nvPr>
            <p:ph type="sldNum" sz="quarter" idx="12"/>
          </p:nvPr>
        </p:nvSpPr>
        <p:spPr/>
        <p:txBody>
          <a:bodyPr/>
          <a:lstStyle/>
          <a:p>
            <a:fld id="{C37156BE-FAE1-4816-AC1E-F02C1C5C3E63}" type="slidenum">
              <a:rPr lang="tr-TR" smtClean="0"/>
              <a:t>5</a:t>
            </a:fld>
            <a:endParaRPr lang="tr-TR"/>
          </a:p>
        </p:txBody>
      </p:sp>
    </p:spTree>
    <p:extLst>
      <p:ext uri="{BB962C8B-B14F-4D97-AF65-F5344CB8AC3E}">
        <p14:creationId xmlns:p14="http://schemas.microsoft.com/office/powerpoint/2010/main" val="354322617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ayt Numarası Yer Tutucusu 3"/>
          <p:cNvSpPr>
            <a:spLocks noGrp="1"/>
          </p:cNvSpPr>
          <p:nvPr>
            <p:ph type="sldNum" sz="quarter" idx="12"/>
          </p:nvPr>
        </p:nvSpPr>
        <p:spPr/>
        <p:txBody>
          <a:bodyPr/>
          <a:lstStyle/>
          <a:p>
            <a:fld id="{C37156BE-FAE1-4816-AC1E-F02C1C5C3E63}" type="slidenum">
              <a:rPr lang="tr-TR" smtClean="0"/>
              <a:t>6</a:t>
            </a:fld>
            <a:endParaRPr lang="tr-TR"/>
          </a:p>
        </p:txBody>
      </p:sp>
      <p:pic>
        <p:nvPicPr>
          <p:cNvPr id="2" name="Resim 1"/>
          <p:cNvPicPr>
            <a:picLocks noChangeAspect="1"/>
          </p:cNvPicPr>
          <p:nvPr/>
        </p:nvPicPr>
        <p:blipFill>
          <a:blip r:embed="rId2"/>
          <a:stretch>
            <a:fillRect/>
          </a:stretch>
        </p:blipFill>
        <p:spPr>
          <a:xfrm>
            <a:off x="625362" y="174537"/>
            <a:ext cx="8503294" cy="6294818"/>
          </a:xfrm>
          <a:prstGeom prst="rect">
            <a:avLst/>
          </a:prstGeom>
        </p:spPr>
      </p:pic>
      <p:pic>
        <p:nvPicPr>
          <p:cNvPr id="5" name="Resim 4"/>
          <p:cNvPicPr>
            <a:picLocks noChangeAspect="1"/>
          </p:cNvPicPr>
          <p:nvPr/>
        </p:nvPicPr>
        <p:blipFill>
          <a:blip r:embed="rId3"/>
          <a:stretch>
            <a:fillRect/>
          </a:stretch>
        </p:blipFill>
        <p:spPr>
          <a:xfrm>
            <a:off x="9128656" y="12879"/>
            <a:ext cx="3063343" cy="3309067"/>
          </a:xfrm>
          <a:prstGeom prst="rect">
            <a:avLst/>
          </a:prstGeom>
        </p:spPr>
      </p:pic>
    </p:spTree>
    <p:extLst>
      <p:ext uri="{BB962C8B-B14F-4D97-AF65-F5344CB8AC3E}">
        <p14:creationId xmlns:p14="http://schemas.microsoft.com/office/powerpoint/2010/main" val="168564807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6"/>
            <a:ext cx="10515600" cy="832610"/>
          </a:xfrm>
        </p:spPr>
        <p:txBody>
          <a:bodyPr/>
          <a:lstStyle/>
          <a:p>
            <a:r>
              <a:rPr lang="tr-TR" b="1" dirty="0" smtClean="0">
                <a:solidFill>
                  <a:srgbClr val="C00000"/>
                </a:solidFill>
              </a:rPr>
              <a:t>N-tipi ve P-tipi Yarı iletkenler</a:t>
            </a:r>
            <a:endParaRPr lang="tr-TR" b="1" dirty="0">
              <a:solidFill>
                <a:srgbClr val="C00000"/>
              </a:solidFill>
            </a:endParaRPr>
          </a:p>
        </p:txBody>
      </p:sp>
      <p:sp>
        <p:nvSpPr>
          <p:cNvPr id="3" name="İçerik Yer Tutucusu 2"/>
          <p:cNvSpPr>
            <a:spLocks noGrp="1"/>
          </p:cNvSpPr>
          <p:nvPr>
            <p:ph idx="1"/>
          </p:nvPr>
        </p:nvSpPr>
        <p:spPr>
          <a:xfrm>
            <a:off x="838200" y="1390918"/>
            <a:ext cx="10515600" cy="4786045"/>
          </a:xfrm>
        </p:spPr>
        <p:txBody>
          <a:bodyPr>
            <a:normAutofit/>
          </a:bodyPr>
          <a:lstStyle/>
          <a:p>
            <a:pPr algn="just"/>
            <a:r>
              <a:rPr lang="tr-TR" sz="2400" dirty="0" smtClean="0"/>
              <a:t>Yarıiletken malzemeler, </a:t>
            </a:r>
            <a:r>
              <a:rPr lang="tr-TR" sz="2400" dirty="0" err="1" smtClean="0"/>
              <a:t>valans</a:t>
            </a:r>
            <a:r>
              <a:rPr lang="tr-TR" sz="2400" dirty="0" smtClean="0"/>
              <a:t> bandındaki boşlukların ve iletim bandındaki serbest elektronların sayısı sınırlı olduğu için ne iyi bir iletken ne de iyi bir yalıtkandırlar.</a:t>
            </a:r>
          </a:p>
          <a:p>
            <a:pPr algn="just"/>
            <a:r>
              <a:rPr lang="tr-TR" sz="2400" dirty="0" smtClean="0"/>
              <a:t>Saf silisyum veya saf germanyumun mutlaka serbest elektron veya boşluk sayısı artırılarak iletkenliği ayarlanmalıdır. İletkenliği ayarlanabilen silisyum veya germanyum elektronik devre elemanlarının yapımında kullanılır. Katkı malzemesi eklenerek oluşturulan iki temel yarıiletken materyal vardır:</a:t>
            </a:r>
          </a:p>
          <a:p>
            <a:pPr lvl="1" algn="just"/>
            <a:r>
              <a:rPr lang="tr-TR" dirty="0" smtClean="0"/>
              <a:t>N-tipi yarıiletken</a:t>
            </a:r>
          </a:p>
          <a:p>
            <a:pPr lvl="1" algn="just"/>
            <a:r>
              <a:rPr lang="tr-TR" dirty="0" smtClean="0"/>
              <a:t>P-tipi yarıiletken</a:t>
            </a:r>
            <a:endParaRPr lang="tr-TR" dirty="0"/>
          </a:p>
        </p:txBody>
      </p:sp>
      <p:sp>
        <p:nvSpPr>
          <p:cNvPr id="4" name="Slayt Numarası Yer Tutucusu 3"/>
          <p:cNvSpPr>
            <a:spLocks noGrp="1"/>
          </p:cNvSpPr>
          <p:nvPr>
            <p:ph type="sldNum" sz="quarter" idx="12"/>
          </p:nvPr>
        </p:nvSpPr>
        <p:spPr/>
        <p:txBody>
          <a:bodyPr/>
          <a:lstStyle/>
          <a:p>
            <a:fld id="{C37156BE-FAE1-4816-AC1E-F02C1C5C3E63}" type="slidenum">
              <a:rPr lang="tr-TR" smtClean="0"/>
              <a:t>7</a:t>
            </a:fld>
            <a:endParaRPr lang="tr-TR"/>
          </a:p>
        </p:txBody>
      </p:sp>
      <p:pic>
        <p:nvPicPr>
          <p:cNvPr id="6" name="Resim 5"/>
          <p:cNvPicPr>
            <a:picLocks noChangeAspect="1"/>
          </p:cNvPicPr>
          <p:nvPr/>
        </p:nvPicPr>
        <p:blipFill>
          <a:blip r:embed="rId2"/>
          <a:stretch>
            <a:fillRect/>
          </a:stretch>
        </p:blipFill>
        <p:spPr>
          <a:xfrm>
            <a:off x="3904993" y="3905183"/>
            <a:ext cx="7965035" cy="2633729"/>
          </a:xfrm>
          <a:prstGeom prst="rect">
            <a:avLst/>
          </a:prstGeom>
        </p:spPr>
      </p:pic>
    </p:spTree>
    <p:extLst>
      <p:ext uri="{BB962C8B-B14F-4D97-AF65-F5344CB8AC3E}">
        <p14:creationId xmlns:p14="http://schemas.microsoft.com/office/powerpoint/2010/main" val="414411287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smtClean="0">
                <a:solidFill>
                  <a:srgbClr val="C00000"/>
                </a:solidFill>
              </a:rPr>
              <a:t>PN </a:t>
            </a:r>
            <a:r>
              <a:rPr lang="tr-TR" b="1" dirty="0" err="1" smtClean="0">
                <a:solidFill>
                  <a:srgbClr val="C00000"/>
                </a:solidFill>
              </a:rPr>
              <a:t>Jonksiyonu</a:t>
            </a:r>
            <a:endParaRPr lang="tr-TR" b="1" dirty="0">
              <a:solidFill>
                <a:srgbClr val="C00000"/>
              </a:solidFill>
            </a:endParaRPr>
          </a:p>
        </p:txBody>
      </p:sp>
      <p:sp>
        <p:nvSpPr>
          <p:cNvPr id="4" name="Slayt Numarası Yer Tutucusu 3"/>
          <p:cNvSpPr>
            <a:spLocks noGrp="1"/>
          </p:cNvSpPr>
          <p:nvPr>
            <p:ph type="sldNum" sz="quarter" idx="12"/>
          </p:nvPr>
        </p:nvSpPr>
        <p:spPr/>
        <p:txBody>
          <a:bodyPr/>
          <a:lstStyle/>
          <a:p>
            <a:fld id="{C37156BE-FAE1-4816-AC1E-F02C1C5C3E63}" type="slidenum">
              <a:rPr lang="tr-TR" smtClean="0"/>
              <a:t>8</a:t>
            </a:fld>
            <a:endParaRPr lang="tr-TR"/>
          </a:p>
        </p:txBody>
      </p:sp>
      <p:pic>
        <p:nvPicPr>
          <p:cNvPr id="5" name="Resim 4"/>
          <p:cNvPicPr>
            <a:picLocks noChangeAspect="1"/>
          </p:cNvPicPr>
          <p:nvPr/>
        </p:nvPicPr>
        <p:blipFill>
          <a:blip r:embed="rId2"/>
          <a:stretch>
            <a:fillRect/>
          </a:stretch>
        </p:blipFill>
        <p:spPr>
          <a:xfrm>
            <a:off x="142741" y="1825625"/>
            <a:ext cx="6708820" cy="2253847"/>
          </a:xfrm>
          <a:prstGeom prst="rect">
            <a:avLst/>
          </a:prstGeom>
        </p:spPr>
      </p:pic>
      <p:pic>
        <p:nvPicPr>
          <p:cNvPr id="6" name="Resim 5"/>
          <p:cNvPicPr>
            <a:picLocks noChangeAspect="1"/>
          </p:cNvPicPr>
          <p:nvPr/>
        </p:nvPicPr>
        <p:blipFill>
          <a:blip r:embed="rId3"/>
          <a:stretch>
            <a:fillRect/>
          </a:stretch>
        </p:blipFill>
        <p:spPr>
          <a:xfrm>
            <a:off x="7181044" y="365125"/>
            <a:ext cx="4540496" cy="4710112"/>
          </a:xfrm>
          <a:prstGeom prst="rect">
            <a:avLst/>
          </a:prstGeom>
        </p:spPr>
      </p:pic>
    </p:spTree>
    <p:extLst>
      <p:ext uri="{BB962C8B-B14F-4D97-AF65-F5344CB8AC3E}">
        <p14:creationId xmlns:p14="http://schemas.microsoft.com/office/powerpoint/2010/main" val="327830195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sp>
        <p:nvSpPr>
          <p:cNvPr id="3" name="İçerik Yer Tutucusu 2"/>
          <p:cNvSpPr>
            <a:spLocks noGrp="1"/>
          </p:cNvSpPr>
          <p:nvPr>
            <p:ph idx="1"/>
          </p:nvPr>
        </p:nvSpPr>
        <p:spPr/>
        <p:txBody>
          <a:bodyPr/>
          <a:lstStyle/>
          <a:p>
            <a:endParaRPr lang="tr-TR"/>
          </a:p>
        </p:txBody>
      </p:sp>
      <p:sp>
        <p:nvSpPr>
          <p:cNvPr id="4" name="Slayt Numarası Yer Tutucusu 3"/>
          <p:cNvSpPr>
            <a:spLocks noGrp="1"/>
          </p:cNvSpPr>
          <p:nvPr>
            <p:ph type="sldNum" sz="quarter" idx="12"/>
          </p:nvPr>
        </p:nvSpPr>
        <p:spPr/>
        <p:txBody>
          <a:bodyPr/>
          <a:lstStyle/>
          <a:p>
            <a:fld id="{C37156BE-FAE1-4816-AC1E-F02C1C5C3E63}" type="slidenum">
              <a:rPr lang="tr-TR" smtClean="0"/>
              <a:t>9</a:t>
            </a:fld>
            <a:endParaRPr lang="tr-TR"/>
          </a:p>
        </p:txBody>
      </p:sp>
      <p:pic>
        <p:nvPicPr>
          <p:cNvPr id="5" name="Resim 4"/>
          <p:cNvPicPr>
            <a:picLocks noChangeAspect="1"/>
          </p:cNvPicPr>
          <p:nvPr/>
        </p:nvPicPr>
        <p:blipFill>
          <a:blip r:embed="rId2"/>
          <a:stretch>
            <a:fillRect/>
          </a:stretch>
        </p:blipFill>
        <p:spPr>
          <a:xfrm>
            <a:off x="838200" y="365124"/>
            <a:ext cx="1917262" cy="407607"/>
          </a:xfrm>
          <a:prstGeom prst="rect">
            <a:avLst/>
          </a:prstGeom>
        </p:spPr>
      </p:pic>
      <p:pic>
        <p:nvPicPr>
          <p:cNvPr id="8" name="Resim 7"/>
          <p:cNvPicPr>
            <a:picLocks noChangeAspect="1"/>
          </p:cNvPicPr>
          <p:nvPr/>
        </p:nvPicPr>
        <p:blipFill>
          <a:blip r:embed="rId3"/>
          <a:stretch>
            <a:fillRect/>
          </a:stretch>
        </p:blipFill>
        <p:spPr>
          <a:xfrm>
            <a:off x="838200" y="2244294"/>
            <a:ext cx="9374258" cy="1802742"/>
          </a:xfrm>
          <a:prstGeom prst="rect">
            <a:avLst/>
          </a:prstGeom>
        </p:spPr>
      </p:pic>
      <p:pic>
        <p:nvPicPr>
          <p:cNvPr id="9" name="Resim 8"/>
          <p:cNvPicPr>
            <a:picLocks noChangeAspect="1"/>
          </p:cNvPicPr>
          <p:nvPr/>
        </p:nvPicPr>
        <p:blipFill>
          <a:blip r:embed="rId4"/>
          <a:stretch>
            <a:fillRect/>
          </a:stretch>
        </p:blipFill>
        <p:spPr>
          <a:xfrm>
            <a:off x="841592" y="949298"/>
            <a:ext cx="9370866" cy="1160059"/>
          </a:xfrm>
          <a:prstGeom prst="rect">
            <a:avLst/>
          </a:prstGeom>
        </p:spPr>
      </p:pic>
      <p:pic>
        <p:nvPicPr>
          <p:cNvPr id="10" name="Resim 9"/>
          <p:cNvPicPr>
            <a:picLocks noChangeAspect="1"/>
          </p:cNvPicPr>
          <p:nvPr/>
        </p:nvPicPr>
        <p:blipFill>
          <a:blip r:embed="rId5"/>
          <a:stretch>
            <a:fillRect/>
          </a:stretch>
        </p:blipFill>
        <p:spPr>
          <a:xfrm>
            <a:off x="838200" y="4181973"/>
            <a:ext cx="8202769" cy="1854315"/>
          </a:xfrm>
          <a:prstGeom prst="rect">
            <a:avLst/>
          </a:prstGeom>
        </p:spPr>
      </p:pic>
    </p:spTree>
    <p:extLst>
      <p:ext uri="{BB962C8B-B14F-4D97-AF65-F5344CB8AC3E}">
        <p14:creationId xmlns:p14="http://schemas.microsoft.com/office/powerpoint/2010/main" val="1146329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2563</TotalTime>
  <Words>119</Words>
  <Application>Microsoft Office PowerPoint</Application>
  <PresentationFormat>Geniş ekran</PresentationFormat>
  <Paragraphs>33</Paragraphs>
  <Slides>18</Slides>
  <Notes>0</Notes>
  <HiddenSlides>0</HiddenSlides>
  <MMClips>0</MMClips>
  <ScaleCrop>false</ScaleCrop>
  <HeadingPairs>
    <vt:vector size="6" baseType="variant">
      <vt:variant>
        <vt:lpstr>Kullanılan Yazı Tipleri</vt:lpstr>
      </vt:variant>
      <vt:variant>
        <vt:i4>3</vt:i4>
      </vt:variant>
      <vt:variant>
        <vt:lpstr>Tema</vt:lpstr>
      </vt:variant>
      <vt:variant>
        <vt:i4>1</vt:i4>
      </vt:variant>
      <vt:variant>
        <vt:lpstr>Slayt Başlıkları</vt:lpstr>
      </vt:variant>
      <vt:variant>
        <vt:i4>18</vt:i4>
      </vt:variant>
    </vt:vector>
  </HeadingPairs>
  <TitlesOfParts>
    <vt:vector size="22" baseType="lpstr">
      <vt:lpstr>Arial</vt:lpstr>
      <vt:lpstr>Calibri</vt:lpstr>
      <vt:lpstr>Calibri Light</vt:lpstr>
      <vt:lpstr>Office Teması</vt:lpstr>
      <vt:lpstr>Transistörler</vt:lpstr>
      <vt:lpstr>Önceki derste öğrendiklerimiz…</vt:lpstr>
      <vt:lpstr>PowerPoint Sunusu</vt:lpstr>
      <vt:lpstr>PowerPoint Sunusu</vt:lpstr>
      <vt:lpstr>Bu derste neler öğreneceğiz?</vt:lpstr>
      <vt:lpstr>PowerPoint Sunusu</vt:lpstr>
      <vt:lpstr>N-tipi ve P-tipi Yarı iletkenler</vt:lpstr>
      <vt:lpstr>PN Jonksiyonu</vt:lpstr>
      <vt:lpstr>PowerPoint Sunusu</vt:lpstr>
      <vt:lpstr>PowerPoint Sunusu</vt:lpstr>
      <vt:lpstr>PowerPoint Sunusu</vt:lpstr>
      <vt:lpstr>PowerPoint Sunusu</vt:lpstr>
      <vt:lpstr>PowerPoint Sunusu</vt:lpstr>
      <vt:lpstr>PowerPoint Sunusu</vt:lpstr>
      <vt:lpstr>Transistör örnekleri için derste çözülen sorulardan faydalanınız…</vt:lpstr>
      <vt:lpstr>Alıştırma Soruları</vt:lpstr>
      <vt:lpstr>Alıştırma Soruları</vt:lpstr>
      <vt:lpstr>Alıştırma Soruları</vt:lpstr>
    </vt:vector>
  </TitlesOfParts>
  <Company>Pamukkale Üniversitesi</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Pau</dc:creator>
  <cp:lastModifiedBy>Pau</cp:lastModifiedBy>
  <cp:revision>188</cp:revision>
  <dcterms:created xsi:type="dcterms:W3CDTF">2019-02-23T18:34:58Z</dcterms:created>
  <dcterms:modified xsi:type="dcterms:W3CDTF">2019-05-11T09:46:32Z</dcterms:modified>
</cp:coreProperties>
</file>