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60" r:id="rId2"/>
    <p:sldId id="257" r:id="rId3"/>
    <p:sldId id="259" r:id="rId4"/>
    <p:sldId id="258" r:id="rId5"/>
    <p:sldId id="262" r:id="rId6"/>
    <p:sldId id="261" r:id="rId7"/>
    <p:sldId id="303" r:id="rId8"/>
    <p:sldId id="304" r:id="rId9"/>
    <p:sldId id="305" r:id="rId10"/>
    <p:sldId id="299" r:id="rId11"/>
    <p:sldId id="263" r:id="rId12"/>
    <p:sldId id="266" r:id="rId13"/>
    <p:sldId id="265" r:id="rId14"/>
    <p:sldId id="268" r:id="rId15"/>
    <p:sldId id="269" r:id="rId16"/>
    <p:sldId id="271" r:id="rId17"/>
    <p:sldId id="270" r:id="rId18"/>
    <p:sldId id="272" r:id="rId19"/>
    <p:sldId id="264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7" r:id="rId44"/>
    <p:sldId id="298" r:id="rId45"/>
    <p:sldId id="296" r:id="rId46"/>
    <p:sldId id="300" r:id="rId47"/>
    <p:sldId id="301" r:id="rId48"/>
    <p:sldId id="302" r:id="rId4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BE1A7-5AFC-47C7-9B01-2E4369B7BDD7}" type="datetimeFigureOut">
              <a:rPr lang="tr-TR" smtClean="0"/>
              <a:t>25.02.2019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54444-3AAE-4C94-8323-ABF07ABC45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2875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54444-3AAE-4C94-8323-ABF07ABC452A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6290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6CE4-3D24-40B7-9C76-68A9E34084DA}" type="datetime1">
              <a:rPr lang="tr-TR" smtClean="0"/>
              <a:t>25.02.2019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064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BDAE-9FCA-4DB7-9EBB-B08CF1AB22AF}" type="datetime1">
              <a:rPr lang="tr-TR" smtClean="0"/>
              <a:t>25.02.2019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093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4E66-237A-4007-8FF9-11CE1CD8EF78}" type="datetime1">
              <a:rPr lang="tr-TR" smtClean="0"/>
              <a:t>25.02.2019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135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9ACC-9C27-4DC6-B0D2-467BD5758F18}" type="datetime1">
              <a:rPr lang="tr-TR" smtClean="0"/>
              <a:t>25.02.2019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530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6E51-4F4A-4B17-9795-EC84F58E4D6C}" type="datetime1">
              <a:rPr lang="tr-TR" smtClean="0"/>
              <a:t>25.02.2019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559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0322-30D5-402B-96FF-60219E9C1666}" type="datetime1">
              <a:rPr lang="tr-TR" smtClean="0"/>
              <a:t>25.02.2019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689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44-A4F3-424D-A2B7-CB5E9A6B9999}" type="datetime1">
              <a:rPr lang="tr-TR" smtClean="0"/>
              <a:t>25.02.2019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649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B617-6610-41E6-BCF3-2D393F2DD1CF}" type="datetime1">
              <a:rPr lang="tr-TR" smtClean="0"/>
              <a:t>25.02.2019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714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9147-9ED7-4B4A-9A8A-52E6C74441CE}" type="datetime1">
              <a:rPr lang="tr-TR" smtClean="0"/>
              <a:t>25.02.2019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470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26C-5A3D-42AD-B6E1-875CB63221C8}" type="datetime1">
              <a:rPr lang="tr-TR" smtClean="0"/>
              <a:t>25.02.2019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635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959A-770B-4A45-9E9E-18C9CA0C5544}" type="datetime1">
              <a:rPr lang="tr-TR" smtClean="0"/>
              <a:t>25.02.2019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449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1668F-3112-4D02-84E6-A8B1C2D28B30}" type="datetime1">
              <a:rPr lang="tr-TR" smtClean="0"/>
              <a:t>25.02.2019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444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6.png"/><Relationship Id="rId7" Type="http://schemas.openxmlformats.org/officeDocument/2006/relationships/image" Target="../media/image3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52.png"/><Relationship Id="rId7" Type="http://schemas.openxmlformats.org/officeDocument/2006/relationships/image" Target="../media/image67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56.png"/><Relationship Id="rId9" Type="http://schemas.openxmlformats.org/officeDocument/2006/relationships/image" Target="../media/image6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Dirençli Devreler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728716" y="5021405"/>
            <a:ext cx="9144000" cy="1092792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Dr. Meriç ÇETİN</a:t>
            </a:r>
          </a:p>
          <a:p>
            <a:r>
              <a:rPr lang="tr-TR" b="1" dirty="0" smtClean="0">
                <a:solidFill>
                  <a:srgbClr val="C00000"/>
                </a:solidFill>
              </a:rPr>
              <a:t>25022019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590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40" t="3624"/>
          <a:stretch/>
        </p:blipFill>
        <p:spPr>
          <a:xfrm>
            <a:off x="6877317" y="2012810"/>
            <a:ext cx="4437699" cy="4193617"/>
          </a:xfrm>
        </p:spPr>
      </p:pic>
      <p:pic>
        <p:nvPicPr>
          <p:cNvPr id="5" name="İçerik Yer Tutucusu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" t="65832" r="52323" b="6758"/>
          <a:stretch/>
        </p:blipFill>
        <p:spPr>
          <a:xfrm>
            <a:off x="7022719" y="687247"/>
            <a:ext cx="4292297" cy="1192696"/>
          </a:xfrm>
          <a:prstGeom prst="rect">
            <a:avLst/>
          </a:prstGeom>
        </p:spPr>
      </p:pic>
      <p:pic>
        <p:nvPicPr>
          <p:cNvPr id="6" name="Picture 2" descr="carbon composition resistor ile ilgili gÃ¶rsel sonuc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31" y="558845"/>
            <a:ext cx="2727874" cy="153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metal film resistor ile ilgili gÃ¶rsel sonuc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31" y="2091910"/>
            <a:ext cx="2205410" cy="220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wirewound resistor ile ilgili gÃ¶rsel sonucu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238" y="687247"/>
            <a:ext cx="3182383" cy="159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7577" y="4109618"/>
            <a:ext cx="2451239" cy="2206116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8867" y="2467212"/>
            <a:ext cx="2322527" cy="1456370"/>
          </a:xfrm>
          <a:prstGeom prst="rect">
            <a:avLst/>
          </a:prstGeom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807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3906250" cy="56215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071" y="1825625"/>
            <a:ext cx="4800417" cy="3158499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6233374" y="2369712"/>
            <a:ext cx="5430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 smtClean="0">
                <a:solidFill>
                  <a:srgbClr val="C00000"/>
                </a:solidFill>
              </a:rPr>
              <a:t>Kaç tane </a:t>
            </a:r>
            <a:r>
              <a:rPr lang="tr-TR" sz="3200" b="1" dirty="0" smtClean="0">
                <a:solidFill>
                  <a:srgbClr val="C00000"/>
                </a:solidFill>
              </a:rPr>
              <a:t>düğüm ve çevre </a:t>
            </a:r>
            <a:r>
              <a:rPr lang="tr-TR" sz="3200" b="1" dirty="0" smtClean="0">
                <a:solidFill>
                  <a:srgbClr val="C00000"/>
                </a:solidFill>
              </a:rPr>
              <a:t>var?</a:t>
            </a:r>
            <a:endParaRPr lang="tr-TR" sz="3200" b="1" dirty="0">
              <a:solidFill>
                <a:srgbClr val="C00000"/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930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3906250" cy="56215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071" y="1825625"/>
            <a:ext cx="4800417" cy="315849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792" y="2233951"/>
            <a:ext cx="4543879" cy="2341846"/>
          </a:xfrm>
          <a:prstGeom prst="rect">
            <a:avLst/>
          </a:prstGeom>
        </p:spPr>
      </p:pic>
      <p:sp>
        <p:nvSpPr>
          <p:cNvPr id="8" name="Sağ Ok 7"/>
          <p:cNvSpPr/>
          <p:nvPr/>
        </p:nvSpPr>
        <p:spPr>
          <a:xfrm>
            <a:off x="6268467" y="3254319"/>
            <a:ext cx="751784" cy="61818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19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3906250" cy="56215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841" y="142403"/>
            <a:ext cx="3341182" cy="286387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518" y="481831"/>
            <a:ext cx="7141543" cy="6253819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128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994529"/>
            <a:ext cx="10515600" cy="4351338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3906250" cy="56215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49" y="1330701"/>
            <a:ext cx="2471066" cy="534118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523" y="1726303"/>
            <a:ext cx="7491307" cy="1027034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5523" y="3126486"/>
            <a:ext cx="8240438" cy="1027034"/>
          </a:xfrm>
          <a:prstGeom prst="rect">
            <a:avLst/>
          </a:prstGeom>
        </p:spPr>
      </p:pic>
      <p:sp>
        <p:nvSpPr>
          <p:cNvPr id="7" name="Köşeleri Yuvarlanmış Dikdörtgen Belirtme Çizgisi 6"/>
          <p:cNvSpPr/>
          <p:nvPr/>
        </p:nvSpPr>
        <p:spPr>
          <a:xfrm>
            <a:off x="2387772" y="1366390"/>
            <a:ext cx="921494" cy="648596"/>
          </a:xfrm>
          <a:prstGeom prst="wedgeRoundRectCallout">
            <a:avLst>
              <a:gd name="adj1" fmla="val -61674"/>
              <a:gd name="adj2" fmla="val 9107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693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51" y="2345804"/>
            <a:ext cx="5529784" cy="306588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3906250" cy="562154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174544"/>
            <a:ext cx="7491307" cy="1027034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326" y="3086872"/>
            <a:ext cx="5768337" cy="364665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 rotWithShape="1">
          <a:blip r:embed="rId6"/>
          <a:srcRect b="41974"/>
          <a:stretch/>
        </p:blipFill>
        <p:spPr>
          <a:xfrm>
            <a:off x="4879900" y="5407938"/>
            <a:ext cx="7141763" cy="426192"/>
          </a:xfrm>
          <a:prstGeom prst="rect">
            <a:avLst/>
          </a:prstGeom>
        </p:spPr>
      </p:pic>
      <p:sp>
        <p:nvSpPr>
          <p:cNvPr id="15" name="Komut Düğmesi: Yardım 14">
            <a:hlinkClick r:id="" action="ppaction://noaction" highlightClick="1"/>
          </p:cNvPr>
          <p:cNvSpPr/>
          <p:nvPr/>
        </p:nvSpPr>
        <p:spPr>
          <a:xfrm>
            <a:off x="7096259" y="3785315"/>
            <a:ext cx="1487990" cy="1286815"/>
          </a:xfrm>
          <a:prstGeom prst="actionButtonHelp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Aşağı Ok 8"/>
          <p:cNvSpPr/>
          <p:nvPr/>
        </p:nvSpPr>
        <p:spPr>
          <a:xfrm>
            <a:off x="9491730" y="2768958"/>
            <a:ext cx="270456" cy="317914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Aşağı Ok 9"/>
          <p:cNvSpPr/>
          <p:nvPr/>
        </p:nvSpPr>
        <p:spPr>
          <a:xfrm>
            <a:off x="9708525" y="5072131"/>
            <a:ext cx="270456" cy="317914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219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51" y="2345804"/>
            <a:ext cx="5529784" cy="306588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3906250" cy="562154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174544"/>
            <a:ext cx="7491307" cy="1027034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326" y="3086872"/>
            <a:ext cx="5768337" cy="364665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5291" y="3680007"/>
            <a:ext cx="2937911" cy="517368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9900" y="5407938"/>
            <a:ext cx="7141763" cy="734492"/>
          </a:xfrm>
          <a:prstGeom prst="rect">
            <a:avLst/>
          </a:prstGeom>
        </p:spPr>
      </p:pic>
      <p:sp>
        <p:nvSpPr>
          <p:cNvPr id="2" name="Aşağı Ok 1"/>
          <p:cNvSpPr/>
          <p:nvPr/>
        </p:nvSpPr>
        <p:spPr>
          <a:xfrm>
            <a:off x="9491730" y="2768958"/>
            <a:ext cx="270456" cy="317914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Aşağı Ok 8"/>
          <p:cNvSpPr/>
          <p:nvPr/>
        </p:nvSpPr>
        <p:spPr>
          <a:xfrm>
            <a:off x="9708525" y="5072131"/>
            <a:ext cx="270456" cy="317914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177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994529"/>
            <a:ext cx="10515600" cy="4351338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3906250" cy="562154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90455"/>
            <a:ext cx="8240438" cy="102703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451" y="2320046"/>
            <a:ext cx="5529784" cy="306588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8573" y="4534305"/>
            <a:ext cx="6163505" cy="333637"/>
          </a:xfrm>
          <a:prstGeom prst="rect">
            <a:avLst/>
          </a:prstGeom>
        </p:spPr>
      </p:pic>
      <p:sp>
        <p:nvSpPr>
          <p:cNvPr id="12" name="Komut Düğmesi: Yardım 11">
            <a:hlinkClick r:id="" action="ppaction://noaction" highlightClick="1"/>
          </p:cNvPr>
          <p:cNvSpPr/>
          <p:nvPr/>
        </p:nvSpPr>
        <p:spPr>
          <a:xfrm>
            <a:off x="9324304" y="5035045"/>
            <a:ext cx="914400" cy="953036"/>
          </a:xfrm>
          <a:prstGeom prst="actionButtonHelp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473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994529"/>
            <a:ext cx="10515600" cy="4351338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3906250" cy="562154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29092"/>
            <a:ext cx="8240438" cy="102703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451" y="2320046"/>
            <a:ext cx="5529784" cy="306588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8573" y="4534305"/>
            <a:ext cx="6163505" cy="333637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4818" y="5051777"/>
            <a:ext cx="2756898" cy="368757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3392" y="5574585"/>
            <a:ext cx="2651536" cy="438996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4817" y="6068361"/>
            <a:ext cx="1755985" cy="474116"/>
          </a:xfrm>
          <a:prstGeom prst="rect">
            <a:avLst/>
          </a:prstGeom>
        </p:spPr>
      </p:pic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29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5581216" cy="43336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794" y="2507906"/>
            <a:ext cx="2975841" cy="380167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253906"/>
            <a:ext cx="10536930" cy="1006179"/>
          </a:xfrm>
          <a:prstGeom prst="rect">
            <a:avLst/>
          </a:prstGeom>
        </p:spPr>
      </p:pic>
      <p:sp>
        <p:nvSpPr>
          <p:cNvPr id="8" name="Komut Düğmesi: Yardım 7">
            <a:hlinkClick r:id="" action="ppaction://noaction" highlightClick="1"/>
          </p:cNvPr>
          <p:cNvSpPr/>
          <p:nvPr/>
        </p:nvSpPr>
        <p:spPr>
          <a:xfrm>
            <a:off x="7959144" y="2987899"/>
            <a:ext cx="1725769" cy="2086377"/>
          </a:xfrm>
          <a:prstGeom prst="actionButtonHelp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155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ctrTitle"/>
          </p:nvPr>
        </p:nvSpPr>
        <p:spPr>
          <a:xfrm>
            <a:off x="1043189" y="1122362"/>
            <a:ext cx="10071279" cy="2479676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Önceki derste öğrendiklerimiz…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753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6824742" cy="5492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311" y="1297143"/>
            <a:ext cx="3188595" cy="384603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481" y="1452563"/>
            <a:ext cx="8177519" cy="373062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908" y="2001837"/>
            <a:ext cx="1946844" cy="2068522"/>
          </a:xfrm>
          <a:prstGeom prst="rect">
            <a:avLst/>
          </a:prstGeom>
        </p:spPr>
      </p:pic>
      <p:sp>
        <p:nvSpPr>
          <p:cNvPr id="9" name="Sağ Ok 8"/>
          <p:cNvSpPr/>
          <p:nvPr/>
        </p:nvSpPr>
        <p:spPr>
          <a:xfrm>
            <a:off x="9350062" y="5143180"/>
            <a:ext cx="1184856" cy="7469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495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6824742" cy="5492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311" y="1297143"/>
            <a:ext cx="3188595" cy="384603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4409" y="1305562"/>
            <a:ext cx="7687888" cy="1040126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3308" y="2561978"/>
            <a:ext cx="6770089" cy="1132898"/>
          </a:xfrm>
          <a:prstGeom prst="rect">
            <a:avLst/>
          </a:prstGeom>
        </p:spPr>
      </p:pic>
      <p:sp>
        <p:nvSpPr>
          <p:cNvPr id="10" name="Komut Düğmesi: Yardım 9">
            <a:hlinkClick r:id="" action="ppaction://noaction" highlightClick="1"/>
          </p:cNvPr>
          <p:cNvSpPr/>
          <p:nvPr/>
        </p:nvSpPr>
        <p:spPr>
          <a:xfrm>
            <a:off x="7375368" y="3353295"/>
            <a:ext cx="914400" cy="953036"/>
          </a:xfrm>
          <a:prstGeom prst="actionButtonHelp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3308" y="4572564"/>
            <a:ext cx="7212116" cy="1141232"/>
          </a:xfrm>
          <a:prstGeom prst="rect">
            <a:avLst/>
          </a:prstGeom>
        </p:spPr>
      </p:pic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517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6824742" cy="54927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3"/>
          <a:srcRect t="1665"/>
          <a:stretch/>
        </p:blipFill>
        <p:spPr>
          <a:xfrm>
            <a:off x="1116169" y="1215105"/>
            <a:ext cx="10237631" cy="4961858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836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6824742" cy="54927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3"/>
          <a:srcRect t="1665" b="39464"/>
          <a:stretch/>
        </p:blipFill>
        <p:spPr>
          <a:xfrm>
            <a:off x="838200" y="1176468"/>
            <a:ext cx="10237631" cy="297052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141" y="4328919"/>
            <a:ext cx="6689366" cy="43626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1293" y="4328919"/>
            <a:ext cx="4065697" cy="1848044"/>
          </a:xfrm>
          <a:prstGeom prst="rect">
            <a:avLst/>
          </a:prstGeom>
        </p:spPr>
      </p:pic>
      <p:sp>
        <p:nvSpPr>
          <p:cNvPr id="8" name="Yukarı Ok 7"/>
          <p:cNvSpPr/>
          <p:nvPr/>
        </p:nvSpPr>
        <p:spPr>
          <a:xfrm>
            <a:off x="3668271" y="4846964"/>
            <a:ext cx="656823" cy="798491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071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4954973" cy="40760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35" y="1475021"/>
            <a:ext cx="11515522" cy="3161373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7822512" y="2603047"/>
            <a:ext cx="35312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 smtClean="0">
                <a:solidFill>
                  <a:srgbClr val="C00000"/>
                </a:solidFill>
              </a:rPr>
              <a:t>Alıştırma sorusudur</a:t>
            </a:r>
          </a:p>
          <a:p>
            <a:r>
              <a:rPr lang="tr-TR" sz="2800" b="1" dirty="0" smtClean="0">
                <a:solidFill>
                  <a:srgbClr val="C00000"/>
                </a:solidFill>
              </a:rPr>
              <a:t>Lütfen evde deneyiniz</a:t>
            </a:r>
            <a:endParaRPr lang="tr-TR" sz="2800" b="1" dirty="0">
              <a:solidFill>
                <a:srgbClr val="C00000"/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325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6034188" cy="45912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59185"/>
            <a:ext cx="10911732" cy="4874945"/>
          </a:xfrm>
          <a:prstGeom prst="rect">
            <a:avLst/>
          </a:prstGeom>
        </p:spPr>
      </p:pic>
      <p:sp>
        <p:nvSpPr>
          <p:cNvPr id="6" name="Komut Düğmesi: Yardım 5">
            <a:hlinkClick r:id="" action="ppaction://noaction" highlightClick="1"/>
          </p:cNvPr>
          <p:cNvSpPr/>
          <p:nvPr/>
        </p:nvSpPr>
        <p:spPr>
          <a:xfrm>
            <a:off x="1090478" y="3396657"/>
            <a:ext cx="914400" cy="953036"/>
          </a:xfrm>
          <a:prstGeom prst="actionButtonHelp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25</a:t>
            </a:fld>
            <a:endParaRPr lang="tr-TR"/>
          </a:p>
        </p:txBody>
      </p:sp>
      <p:cxnSp>
        <p:nvCxnSpPr>
          <p:cNvPr id="9" name="Düz Bağlayıcı 8"/>
          <p:cNvCxnSpPr/>
          <p:nvPr/>
        </p:nvCxnSpPr>
        <p:spPr>
          <a:xfrm>
            <a:off x="6820872" y="1664930"/>
            <a:ext cx="448141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43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104742" cy="51063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00746"/>
            <a:ext cx="6621661" cy="36366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798" y="1899344"/>
            <a:ext cx="6319938" cy="2553192"/>
          </a:xfrm>
          <a:prstGeom prst="rect">
            <a:avLst/>
          </a:prstGeom>
        </p:spPr>
      </p:pic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249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104742" cy="510638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3"/>
          <a:srcRect t="11070"/>
          <a:stretch/>
        </p:blipFill>
        <p:spPr>
          <a:xfrm>
            <a:off x="838200" y="1455313"/>
            <a:ext cx="9663735" cy="35128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519" y="1981810"/>
            <a:ext cx="5643025" cy="2409886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 rotWithShape="1">
          <a:blip r:embed="rId5"/>
          <a:srcRect t="9087"/>
          <a:stretch/>
        </p:blipFill>
        <p:spPr>
          <a:xfrm>
            <a:off x="1453166" y="4832174"/>
            <a:ext cx="6854129" cy="360609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 rotWithShape="1">
          <a:blip r:embed="rId6"/>
          <a:srcRect t="4703"/>
          <a:stretch/>
        </p:blipFill>
        <p:spPr>
          <a:xfrm>
            <a:off x="8703134" y="4832174"/>
            <a:ext cx="1958488" cy="875763"/>
          </a:xfrm>
          <a:prstGeom prst="rect">
            <a:avLst/>
          </a:prstGeom>
        </p:spPr>
      </p:pic>
      <p:sp>
        <p:nvSpPr>
          <p:cNvPr id="11" name="Sağ Ok 10"/>
          <p:cNvSpPr/>
          <p:nvPr/>
        </p:nvSpPr>
        <p:spPr>
          <a:xfrm>
            <a:off x="10783910" y="5012478"/>
            <a:ext cx="1184856" cy="7469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185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104742" cy="510638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3"/>
          <a:srcRect l="26911" r="18542" b="22164"/>
          <a:stretch/>
        </p:blipFill>
        <p:spPr>
          <a:xfrm>
            <a:off x="838200" y="965916"/>
            <a:ext cx="3078051" cy="18757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923" y="2663782"/>
            <a:ext cx="6802235" cy="170678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3466" y="4768838"/>
            <a:ext cx="7831191" cy="367292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8955" y="5387244"/>
            <a:ext cx="4196350" cy="565800"/>
          </a:xfrm>
          <a:prstGeom prst="rect">
            <a:avLst/>
          </a:prstGeom>
        </p:spPr>
      </p:pic>
      <p:sp>
        <p:nvSpPr>
          <p:cNvPr id="13" name="Sağ Ok 12"/>
          <p:cNvSpPr/>
          <p:nvPr/>
        </p:nvSpPr>
        <p:spPr>
          <a:xfrm>
            <a:off x="10783910" y="5012478"/>
            <a:ext cx="1184856" cy="7469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582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104742" cy="510638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33" y="1271833"/>
            <a:ext cx="2806521" cy="2524459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641" y="2272929"/>
            <a:ext cx="9041843" cy="4175059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295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61" y="269590"/>
            <a:ext cx="10862339" cy="5578683"/>
          </a:xfrm>
          <a:prstGeom prst="rect">
            <a:avLst/>
          </a:prstGeo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446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6" name="İçerik Yer Tutucusu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6249" y="2593824"/>
            <a:ext cx="1816311" cy="1928084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8104742" cy="510638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4"/>
          <a:srcRect l="26911" r="18542" b="22164"/>
          <a:stretch/>
        </p:blipFill>
        <p:spPr>
          <a:xfrm>
            <a:off x="838200" y="965916"/>
            <a:ext cx="3078051" cy="18757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1334" y="1010700"/>
            <a:ext cx="7427867" cy="360307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8290" y="1462813"/>
            <a:ext cx="5217521" cy="1406972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4577" y="3212987"/>
            <a:ext cx="1393630" cy="534765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2563" y="3232597"/>
            <a:ext cx="1393630" cy="53476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6390" y="3441732"/>
            <a:ext cx="129862" cy="202008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04830" y="3415974"/>
            <a:ext cx="129862" cy="202008"/>
          </a:xfrm>
          <a:prstGeom prst="rect">
            <a:avLst/>
          </a:prstGeom>
        </p:spPr>
      </p:pic>
      <p:pic>
        <p:nvPicPr>
          <p:cNvPr id="17" name="Resim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5028525"/>
            <a:ext cx="10606579" cy="1423790"/>
          </a:xfrm>
          <a:prstGeom prst="rect">
            <a:avLst/>
          </a:prstGeom>
        </p:spPr>
      </p:pic>
      <p:sp>
        <p:nvSpPr>
          <p:cNvPr id="18" name="Sağ Ok 17"/>
          <p:cNvSpPr/>
          <p:nvPr/>
        </p:nvSpPr>
        <p:spPr>
          <a:xfrm>
            <a:off x="4398460" y="3232597"/>
            <a:ext cx="501618" cy="41114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534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104742" cy="51063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615" y="115909"/>
            <a:ext cx="1468192" cy="662568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265" y="1098124"/>
            <a:ext cx="9829312" cy="357189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 rotWithShape="1">
          <a:blip r:embed="rId5"/>
          <a:srcRect t="2899" b="43963"/>
          <a:stretch/>
        </p:blipFill>
        <p:spPr>
          <a:xfrm>
            <a:off x="239265" y="1519708"/>
            <a:ext cx="4167277" cy="708338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1892" y="2551223"/>
            <a:ext cx="3565143" cy="1441228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 rotWithShape="1">
          <a:blip r:embed="rId5"/>
          <a:srcRect l="50866" t="71499" r="16066" b="-1449"/>
          <a:stretch/>
        </p:blipFill>
        <p:spPr>
          <a:xfrm>
            <a:off x="6002539" y="1828800"/>
            <a:ext cx="1378039" cy="399246"/>
          </a:xfrm>
          <a:prstGeom prst="rect">
            <a:avLst/>
          </a:prstGeom>
        </p:spPr>
      </p:pic>
      <p:sp>
        <p:nvSpPr>
          <p:cNvPr id="20" name="Sağ Ok 19"/>
          <p:cNvSpPr/>
          <p:nvPr/>
        </p:nvSpPr>
        <p:spPr>
          <a:xfrm>
            <a:off x="5357902" y="1873877"/>
            <a:ext cx="501618" cy="41114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1" name="Resim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2539" y="3054911"/>
            <a:ext cx="1680089" cy="1278652"/>
          </a:xfrm>
          <a:prstGeom prst="rect">
            <a:avLst/>
          </a:prstGeom>
        </p:spPr>
      </p:pic>
      <p:pic>
        <p:nvPicPr>
          <p:cNvPr id="22" name="Resim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7824" y="4729391"/>
            <a:ext cx="4041732" cy="358970"/>
          </a:xfrm>
          <a:prstGeom prst="rect">
            <a:avLst/>
          </a:prstGeom>
        </p:spPr>
      </p:pic>
      <p:sp>
        <p:nvSpPr>
          <p:cNvPr id="23" name="Sağ Ok 22"/>
          <p:cNvSpPr/>
          <p:nvPr/>
        </p:nvSpPr>
        <p:spPr>
          <a:xfrm>
            <a:off x="5357902" y="3287333"/>
            <a:ext cx="501618" cy="41114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4" name="Resim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53557" y="5098235"/>
            <a:ext cx="1771440" cy="921725"/>
          </a:xfrm>
          <a:prstGeom prst="rect">
            <a:avLst/>
          </a:prstGeo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31</a:t>
            </a:fld>
            <a:endParaRPr lang="tr-TR"/>
          </a:p>
        </p:txBody>
      </p:sp>
      <p:cxnSp>
        <p:nvCxnSpPr>
          <p:cNvPr id="7" name="Düz Bağlayıcı 6"/>
          <p:cNvCxnSpPr/>
          <p:nvPr/>
        </p:nvCxnSpPr>
        <p:spPr>
          <a:xfrm>
            <a:off x="2356834" y="1455313"/>
            <a:ext cx="193183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41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5424269" cy="42048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41" y="1027906"/>
            <a:ext cx="11017717" cy="1645902"/>
          </a:xfrm>
          <a:prstGeom prst="rect">
            <a:avLst/>
          </a:prstGeom>
        </p:spPr>
      </p:pic>
      <p:sp>
        <p:nvSpPr>
          <p:cNvPr id="6" name="Komut Düğmesi: Yardım 5">
            <a:hlinkClick r:id="" action="ppaction://noaction" highlightClick="1"/>
          </p:cNvPr>
          <p:cNvSpPr/>
          <p:nvPr/>
        </p:nvSpPr>
        <p:spPr>
          <a:xfrm>
            <a:off x="8744755" y="3336588"/>
            <a:ext cx="1476844" cy="1441473"/>
          </a:xfrm>
          <a:prstGeom prst="actionButtonHelp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988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5424269" cy="42048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3"/>
          <a:srcRect l="61417" r="-1"/>
          <a:stretch/>
        </p:blipFill>
        <p:spPr>
          <a:xfrm>
            <a:off x="7353837" y="1027906"/>
            <a:ext cx="4251021" cy="164590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883" y="1134713"/>
            <a:ext cx="2489749" cy="116669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286" y="3173992"/>
            <a:ext cx="4431102" cy="1215612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2666" y="4389604"/>
            <a:ext cx="5599078" cy="812981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8054" y="2942061"/>
            <a:ext cx="3049591" cy="3695387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 rotWithShape="1">
          <a:blip r:embed="rId3"/>
          <a:srcRect l="12486" t="65950" r="53849" b="404"/>
          <a:stretch/>
        </p:blipFill>
        <p:spPr>
          <a:xfrm>
            <a:off x="7770214" y="474114"/>
            <a:ext cx="3709115" cy="553792"/>
          </a:xfrm>
          <a:prstGeom prst="rect">
            <a:avLst/>
          </a:prstGeom>
        </p:spPr>
      </p:pic>
      <p:sp>
        <p:nvSpPr>
          <p:cNvPr id="11" name="Sağ Ok 10"/>
          <p:cNvSpPr/>
          <p:nvPr/>
        </p:nvSpPr>
        <p:spPr>
          <a:xfrm>
            <a:off x="5933558" y="1439714"/>
            <a:ext cx="501618" cy="41114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79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586672" cy="76821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423987"/>
            <a:ext cx="8405689" cy="40163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672" y="1960561"/>
            <a:ext cx="8661154" cy="419563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3262" y="2884486"/>
            <a:ext cx="1713475" cy="1533836"/>
          </a:xfrm>
          <a:prstGeom prst="rect">
            <a:avLst/>
          </a:prstGeom>
        </p:spPr>
      </p:pic>
      <p:sp>
        <p:nvSpPr>
          <p:cNvPr id="8" name="Sağ Ok 7"/>
          <p:cNvSpPr/>
          <p:nvPr/>
        </p:nvSpPr>
        <p:spPr>
          <a:xfrm>
            <a:off x="8418479" y="3445832"/>
            <a:ext cx="501618" cy="41114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192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586672" cy="768216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455010"/>
            <a:ext cx="11042243" cy="72895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4"/>
          <a:srcRect r="40351" b="61701"/>
          <a:stretch/>
        </p:blipFill>
        <p:spPr>
          <a:xfrm>
            <a:off x="1096856" y="2318897"/>
            <a:ext cx="6467000" cy="2011464"/>
          </a:xfrm>
          <a:prstGeom prst="rect">
            <a:avLst/>
          </a:prstGeom>
        </p:spPr>
      </p:pic>
      <p:sp>
        <p:nvSpPr>
          <p:cNvPr id="9" name="Metin kutusu 8"/>
          <p:cNvSpPr txBox="1"/>
          <p:nvPr/>
        </p:nvSpPr>
        <p:spPr>
          <a:xfrm>
            <a:off x="7822512" y="2603047"/>
            <a:ext cx="35312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 smtClean="0">
                <a:solidFill>
                  <a:srgbClr val="C00000"/>
                </a:solidFill>
              </a:rPr>
              <a:t>Alıştırma sorusudur</a:t>
            </a:r>
          </a:p>
          <a:p>
            <a:r>
              <a:rPr lang="tr-TR" sz="2800" b="1" dirty="0" smtClean="0">
                <a:solidFill>
                  <a:srgbClr val="C00000"/>
                </a:solidFill>
              </a:rPr>
              <a:t>Lütfen evde deneyiniz</a:t>
            </a:r>
            <a:endParaRPr lang="tr-TR" sz="2800" b="1" dirty="0">
              <a:solidFill>
                <a:srgbClr val="C00000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848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586672" cy="76821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08" y="1306692"/>
            <a:ext cx="10284854" cy="1239457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 rotWithShape="1">
          <a:blip r:embed="rId4"/>
          <a:srcRect b="53855"/>
          <a:stretch/>
        </p:blipFill>
        <p:spPr>
          <a:xfrm>
            <a:off x="4466812" y="2645824"/>
            <a:ext cx="2024152" cy="388779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4"/>
          <a:srcRect t="45950"/>
          <a:stretch/>
        </p:blipFill>
        <p:spPr>
          <a:xfrm>
            <a:off x="8062175" y="2417359"/>
            <a:ext cx="1893590" cy="4260099"/>
          </a:xfrm>
          <a:prstGeom prst="rect">
            <a:avLst/>
          </a:prstGeom>
        </p:spPr>
      </p:pic>
      <p:sp>
        <p:nvSpPr>
          <p:cNvPr id="14" name="Sağ Ok 13"/>
          <p:cNvSpPr/>
          <p:nvPr/>
        </p:nvSpPr>
        <p:spPr>
          <a:xfrm>
            <a:off x="6924891" y="3744841"/>
            <a:ext cx="501618" cy="41114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932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779" y="0"/>
            <a:ext cx="9194442" cy="6444198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822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001" y="64395"/>
            <a:ext cx="9703433" cy="6439436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38</a:t>
            </a:fld>
            <a:endParaRPr lang="tr-TR"/>
          </a:p>
        </p:txBody>
      </p:sp>
      <p:sp>
        <p:nvSpPr>
          <p:cNvPr id="6" name="Sağ Ok 5"/>
          <p:cNvSpPr/>
          <p:nvPr/>
        </p:nvSpPr>
        <p:spPr>
          <a:xfrm>
            <a:off x="5151549" y="2794715"/>
            <a:ext cx="347730" cy="27045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Sağ Ok 6"/>
          <p:cNvSpPr/>
          <p:nvPr/>
        </p:nvSpPr>
        <p:spPr>
          <a:xfrm>
            <a:off x="5151549" y="5097887"/>
            <a:ext cx="347730" cy="27045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573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5448936" cy="69695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522" y="989780"/>
            <a:ext cx="3723458" cy="219231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856" y="3596058"/>
            <a:ext cx="9939995" cy="2439943"/>
          </a:xfrm>
          <a:prstGeom prst="rect">
            <a:avLst/>
          </a:prstGeom>
        </p:spPr>
      </p:pic>
      <p:cxnSp>
        <p:nvCxnSpPr>
          <p:cNvPr id="11" name="Düz Bağlayıcı 10"/>
          <p:cNvCxnSpPr/>
          <p:nvPr/>
        </p:nvCxnSpPr>
        <p:spPr>
          <a:xfrm>
            <a:off x="1799446" y="3459558"/>
            <a:ext cx="955612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967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71" y="247590"/>
            <a:ext cx="11764934" cy="4624661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997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9154907" cy="489314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890" y="1128596"/>
            <a:ext cx="10050330" cy="506412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515" y="1690688"/>
            <a:ext cx="8069705" cy="4959506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7822512" y="2603047"/>
            <a:ext cx="35312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 smtClean="0">
                <a:solidFill>
                  <a:srgbClr val="C00000"/>
                </a:solidFill>
              </a:rPr>
              <a:t>Alıştırma sorusudur</a:t>
            </a:r>
          </a:p>
          <a:p>
            <a:r>
              <a:rPr lang="tr-TR" sz="2800" b="1" dirty="0" smtClean="0">
                <a:solidFill>
                  <a:srgbClr val="C00000"/>
                </a:solidFill>
              </a:rPr>
              <a:t>Lütfen evde deneyiniz</a:t>
            </a:r>
            <a:endParaRPr lang="tr-TR" sz="2800" b="1" dirty="0">
              <a:solidFill>
                <a:srgbClr val="C00000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113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5626994" cy="80984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90" y="2243352"/>
            <a:ext cx="11167720" cy="173622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33512"/>
            <a:ext cx="9374746" cy="41562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8271" y="4373783"/>
            <a:ext cx="5577583" cy="1377391"/>
          </a:xfrm>
          <a:prstGeom prst="rect">
            <a:avLst/>
          </a:prstGeom>
        </p:spPr>
      </p:pic>
      <p:sp>
        <p:nvSpPr>
          <p:cNvPr id="8" name="Sağ Ok 7"/>
          <p:cNvSpPr/>
          <p:nvPr/>
        </p:nvSpPr>
        <p:spPr>
          <a:xfrm>
            <a:off x="10783910" y="5012478"/>
            <a:ext cx="1184856" cy="7469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84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5626994" cy="80984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3"/>
          <a:srcRect r="50652"/>
          <a:stretch/>
        </p:blipFill>
        <p:spPr>
          <a:xfrm>
            <a:off x="477590" y="1509258"/>
            <a:ext cx="5511086" cy="173622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18" y="3245478"/>
            <a:ext cx="5528051" cy="1365159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0934" y="2529975"/>
            <a:ext cx="4211392" cy="2514494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6841" y="5087237"/>
            <a:ext cx="1323164" cy="661582"/>
          </a:xfrm>
          <a:prstGeom prst="rect">
            <a:avLst/>
          </a:prstGeom>
        </p:spPr>
      </p:pic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385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916704" cy="5185669"/>
          </a:xfrm>
          <a:prstGeom prst="rect">
            <a:avLst/>
          </a:prstGeom>
        </p:spPr>
      </p:pic>
      <p:sp>
        <p:nvSpPr>
          <p:cNvPr id="5" name="Sağ Ok 4"/>
          <p:cNvSpPr/>
          <p:nvPr/>
        </p:nvSpPr>
        <p:spPr>
          <a:xfrm>
            <a:off x="10783910" y="5012478"/>
            <a:ext cx="1184856" cy="7469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327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b="88414"/>
          <a:stretch/>
        </p:blipFill>
        <p:spPr>
          <a:xfrm>
            <a:off x="838200" y="365126"/>
            <a:ext cx="9916704" cy="60079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19794"/>
            <a:ext cx="9382781" cy="4291676"/>
          </a:xfrm>
          <a:prstGeom prst="rect">
            <a:avLst/>
          </a:prstGeom>
        </p:spPr>
      </p:pic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44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383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600316" cy="3343990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955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210578"/>
            <a:ext cx="10515600" cy="639427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>Alıştırma Soruları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78686"/>
            <a:ext cx="10353030" cy="3805438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46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187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210578"/>
            <a:ext cx="10515600" cy="639427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>Alıştırma Soruları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6301"/>
            <a:ext cx="10515600" cy="4711169"/>
          </a:xfrm>
          <a:prstGeom prst="rect">
            <a:avLst/>
          </a:prstGeo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47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211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210578"/>
            <a:ext cx="10515600" cy="639427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>Alıştırma Soruları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6193"/>
            <a:ext cx="10817811" cy="3584899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48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578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ctrTitle"/>
          </p:nvPr>
        </p:nvSpPr>
        <p:spPr>
          <a:xfrm>
            <a:off x="1043189" y="1122362"/>
            <a:ext cx="10071279" cy="2479676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Bu derste neler öğreneceğiz?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322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22" y="128409"/>
            <a:ext cx="10194701" cy="5949358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541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3082916" cy="67210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172166"/>
            <a:ext cx="10312021" cy="184053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718" y="2848924"/>
            <a:ext cx="6734564" cy="3164265"/>
          </a:xfrm>
          <a:prstGeom prst="rect">
            <a:avLst/>
          </a:prstGeom>
        </p:spPr>
      </p:pic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107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77" y="230188"/>
            <a:ext cx="11027445" cy="14605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334" y="1882715"/>
            <a:ext cx="8883807" cy="364308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10" y="1825625"/>
            <a:ext cx="1714500" cy="172402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59" y="3549650"/>
            <a:ext cx="1714500" cy="1762125"/>
          </a:xfrm>
          <a:prstGeom prst="rect">
            <a:avLst/>
          </a:prstGeom>
        </p:spPr>
      </p:pic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26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t="6202"/>
          <a:stretch/>
        </p:blipFill>
        <p:spPr>
          <a:xfrm>
            <a:off x="856221" y="914400"/>
            <a:ext cx="10552494" cy="82376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21" y="2509554"/>
            <a:ext cx="10534473" cy="949514"/>
          </a:xfrm>
          <a:prstGeom prst="rect">
            <a:avLst/>
          </a:prstGeom>
        </p:spPr>
      </p:pic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493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93</Words>
  <Application>Microsoft Office PowerPoint</Application>
  <PresentationFormat>Geniş ekran</PresentationFormat>
  <Paragraphs>64</Paragraphs>
  <Slides>48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Teması</vt:lpstr>
      <vt:lpstr>Dirençli Devreler</vt:lpstr>
      <vt:lpstr>Önceki derste öğrendiklerimiz…</vt:lpstr>
      <vt:lpstr>PowerPoint Sunusu</vt:lpstr>
      <vt:lpstr>PowerPoint Sunusu</vt:lpstr>
      <vt:lpstr>Bu derste neler öğreneceğiz?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Alıştırma Soruları</vt:lpstr>
      <vt:lpstr>Alıştırma Soruları</vt:lpstr>
      <vt:lpstr>Alıştırma Soruları</vt:lpstr>
    </vt:vector>
  </TitlesOfParts>
  <Company>Pamukkale Üniversitesi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Pau</dc:creator>
  <cp:lastModifiedBy>Pau</cp:lastModifiedBy>
  <cp:revision>39</cp:revision>
  <dcterms:created xsi:type="dcterms:W3CDTF">2019-02-23T18:34:58Z</dcterms:created>
  <dcterms:modified xsi:type="dcterms:W3CDTF">2019-02-25T13:29:49Z</dcterms:modified>
</cp:coreProperties>
</file>