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0" r:id="rId2"/>
    <p:sldId id="257" r:id="rId3"/>
    <p:sldId id="306" r:id="rId4"/>
    <p:sldId id="262" r:id="rId5"/>
    <p:sldId id="341" r:id="rId6"/>
    <p:sldId id="307" r:id="rId7"/>
    <p:sldId id="342" r:id="rId8"/>
    <p:sldId id="308" r:id="rId9"/>
    <p:sldId id="343" r:id="rId10"/>
    <p:sldId id="26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00" r:id="rId25"/>
    <p:sldId id="301" r:id="rId2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BE1A7-5AFC-47C7-9B01-2E4369B7BDD7}" type="datetimeFigureOut">
              <a:rPr lang="tr-TR" smtClean="0"/>
              <a:t>10.03.2019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54444-3AAE-4C94-8323-ABF07ABC45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2875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6CE4-3D24-40B7-9C76-68A9E34084DA}" type="datetime1">
              <a:rPr lang="tr-TR" smtClean="0"/>
              <a:t>10.03.2019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064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BDAE-9FCA-4DB7-9EBB-B08CF1AB22AF}" type="datetime1">
              <a:rPr lang="tr-TR" smtClean="0"/>
              <a:t>10.03.2019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093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4E66-237A-4007-8FF9-11CE1CD8EF78}" type="datetime1">
              <a:rPr lang="tr-TR" smtClean="0"/>
              <a:t>10.03.2019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135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9ACC-9C27-4DC6-B0D2-467BD5758F18}" type="datetime1">
              <a:rPr lang="tr-TR" smtClean="0"/>
              <a:t>10.03.2019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530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6E51-4F4A-4B17-9795-EC84F58E4D6C}" type="datetime1">
              <a:rPr lang="tr-TR" smtClean="0"/>
              <a:t>10.03.2019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559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0322-30D5-402B-96FF-60219E9C1666}" type="datetime1">
              <a:rPr lang="tr-TR" smtClean="0"/>
              <a:t>10.03.2019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689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44-A4F3-424D-A2B7-CB5E9A6B9999}" type="datetime1">
              <a:rPr lang="tr-TR" smtClean="0"/>
              <a:t>10.03.2019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649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B617-6610-41E6-BCF3-2D393F2DD1CF}" type="datetime1">
              <a:rPr lang="tr-TR" smtClean="0"/>
              <a:t>10.03.2019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714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9147-9ED7-4B4A-9A8A-52E6C74441CE}" type="datetime1">
              <a:rPr lang="tr-TR" smtClean="0"/>
              <a:t>10.03.2019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470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26C-5A3D-42AD-B6E1-875CB63221C8}" type="datetime1">
              <a:rPr lang="tr-TR" smtClean="0"/>
              <a:t>10.03.2019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635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959A-770B-4A45-9E9E-18C9CA0C5544}" type="datetime1">
              <a:rPr lang="tr-TR" smtClean="0"/>
              <a:t>10.03.2019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449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1668F-3112-4D02-84E6-A8B1C2D28B30}" type="datetime1">
              <a:rPr lang="tr-TR" smtClean="0"/>
              <a:t>10.03.2019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156BE-FAE1-4816-AC1E-F02C1C5C3E6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444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Devre Teoremleri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728716" y="5021405"/>
            <a:ext cx="9144000" cy="1092792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Dr. Meriç ÇETİN</a:t>
            </a:r>
          </a:p>
          <a:p>
            <a:r>
              <a:rPr lang="tr-TR" b="1" dirty="0" smtClean="0">
                <a:solidFill>
                  <a:srgbClr val="C00000"/>
                </a:solidFill>
              </a:rPr>
              <a:t>11032019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590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10</a:t>
            </a:fld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6847915" cy="420486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27" y="1184773"/>
            <a:ext cx="11740645" cy="685302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97" y="2269237"/>
            <a:ext cx="10954499" cy="252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0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11</a:t>
            </a:fld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2"/>
          <a:srcRect t="1989" r="55819"/>
          <a:stretch/>
        </p:blipFill>
        <p:spPr>
          <a:xfrm>
            <a:off x="838199" y="373487"/>
            <a:ext cx="3025463" cy="412124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957" y="113506"/>
            <a:ext cx="5453936" cy="18288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424" y="2256732"/>
            <a:ext cx="8732618" cy="39631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7743" y="3044896"/>
            <a:ext cx="5054423" cy="655203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089" y="4124169"/>
            <a:ext cx="3751680" cy="854041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9880" y="4137047"/>
            <a:ext cx="7560363" cy="85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4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İçerik Yer Tutucus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88802"/>
            <a:ext cx="10413348" cy="1282432"/>
          </a:xfrm>
          <a:prstGeom prst="rect">
            <a:avLst/>
          </a:prstGeo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12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4"/>
            <a:ext cx="4055496" cy="57503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075094"/>
            <a:ext cx="10267937" cy="45799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4148" y="4058418"/>
            <a:ext cx="8178757" cy="356892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136" y="4808949"/>
            <a:ext cx="11156180" cy="796870"/>
          </a:xfrm>
          <a:prstGeom prst="rect">
            <a:avLst/>
          </a:prstGeom>
        </p:spPr>
      </p:pic>
      <p:sp>
        <p:nvSpPr>
          <p:cNvPr id="11" name="Komut Düğmesi: Yardım 10">
            <a:hlinkClick r:id="" action="ppaction://noaction" highlightClick="1"/>
          </p:cNvPr>
          <p:cNvSpPr/>
          <p:nvPr/>
        </p:nvSpPr>
        <p:spPr>
          <a:xfrm>
            <a:off x="10478815" y="3351858"/>
            <a:ext cx="965915" cy="1081825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929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13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4055496" cy="575033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0" y="1247803"/>
            <a:ext cx="11156180" cy="79687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20526"/>
            <a:ext cx="10486524" cy="65300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300" y="3186167"/>
            <a:ext cx="10435308" cy="870676"/>
          </a:xfrm>
          <a:prstGeom prst="rect">
            <a:avLst/>
          </a:prstGeom>
        </p:spPr>
      </p:pic>
      <p:cxnSp>
        <p:nvCxnSpPr>
          <p:cNvPr id="13" name="Düz Bağlayıcı 12"/>
          <p:cNvCxnSpPr/>
          <p:nvPr/>
        </p:nvCxnSpPr>
        <p:spPr>
          <a:xfrm>
            <a:off x="6478073" y="3451538"/>
            <a:ext cx="483353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/>
          <p:cNvCxnSpPr/>
          <p:nvPr/>
        </p:nvCxnSpPr>
        <p:spPr>
          <a:xfrm>
            <a:off x="876300" y="3747751"/>
            <a:ext cx="745633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12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14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4814420" cy="47200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77" y="1377157"/>
            <a:ext cx="11716918" cy="1031192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2383" y="2671427"/>
            <a:ext cx="5804775" cy="2711942"/>
          </a:xfrm>
          <a:prstGeom prst="rect">
            <a:avLst/>
          </a:prstGeom>
        </p:spPr>
      </p:pic>
      <p:sp>
        <p:nvSpPr>
          <p:cNvPr id="8" name="Sağ Ok 7"/>
          <p:cNvSpPr/>
          <p:nvPr/>
        </p:nvSpPr>
        <p:spPr>
          <a:xfrm>
            <a:off x="10783910" y="5012478"/>
            <a:ext cx="1184856" cy="7469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768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15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4814420" cy="472002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090" y="127514"/>
            <a:ext cx="2942554" cy="168631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57447"/>
            <a:ext cx="7834026" cy="2702284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431851"/>
            <a:ext cx="2969656" cy="30492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3789" y="4739118"/>
            <a:ext cx="6949225" cy="1316553"/>
          </a:xfrm>
          <a:prstGeom prst="rect">
            <a:avLst/>
          </a:prstGeom>
        </p:spPr>
      </p:pic>
      <p:sp>
        <p:nvSpPr>
          <p:cNvPr id="11" name="Metin kutusu 10"/>
          <p:cNvSpPr txBox="1"/>
          <p:nvPr/>
        </p:nvSpPr>
        <p:spPr>
          <a:xfrm>
            <a:off x="9718183" y="5051567"/>
            <a:ext cx="450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b="1" dirty="0" smtClean="0">
                <a:solidFill>
                  <a:srgbClr val="C00000"/>
                </a:solidFill>
              </a:rPr>
              <a:t>1</a:t>
            </a:r>
            <a:endParaRPr lang="tr-TR" sz="4000" b="1" dirty="0">
              <a:solidFill>
                <a:srgbClr val="C00000"/>
              </a:solidFill>
            </a:endParaRPr>
          </a:p>
        </p:txBody>
      </p:sp>
      <p:sp>
        <p:nvSpPr>
          <p:cNvPr id="13" name="Sağ Ok 12"/>
          <p:cNvSpPr/>
          <p:nvPr/>
        </p:nvSpPr>
        <p:spPr>
          <a:xfrm>
            <a:off x="10783910" y="5012478"/>
            <a:ext cx="1184856" cy="7469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57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16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4814420" cy="472002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090" y="127514"/>
            <a:ext cx="2942554" cy="1686310"/>
          </a:xfrm>
          <a:prstGeom prst="rect">
            <a:avLst/>
          </a:prstGeom>
        </p:spPr>
      </p:pic>
      <p:sp>
        <p:nvSpPr>
          <p:cNvPr id="11" name="Metin kutusu 10"/>
          <p:cNvSpPr txBox="1"/>
          <p:nvPr/>
        </p:nvSpPr>
        <p:spPr>
          <a:xfrm>
            <a:off x="9718183" y="5051567"/>
            <a:ext cx="450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b="1" dirty="0" smtClean="0">
                <a:solidFill>
                  <a:srgbClr val="C00000"/>
                </a:solidFill>
              </a:rPr>
              <a:t>2</a:t>
            </a:r>
            <a:endParaRPr lang="tr-TR" sz="4000" b="1" dirty="0">
              <a:solidFill>
                <a:srgbClr val="C00000"/>
              </a:solidFill>
            </a:endParaRPr>
          </a:p>
        </p:txBody>
      </p:sp>
      <p:sp>
        <p:nvSpPr>
          <p:cNvPr id="13" name="Sağ Ok 12"/>
          <p:cNvSpPr/>
          <p:nvPr/>
        </p:nvSpPr>
        <p:spPr>
          <a:xfrm>
            <a:off x="10783910" y="5012478"/>
            <a:ext cx="1184856" cy="7469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59063"/>
            <a:ext cx="3078158" cy="371028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1825625"/>
            <a:ext cx="5372205" cy="3506229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5369" y="5051567"/>
            <a:ext cx="2892813" cy="89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7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17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4814420" cy="472002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090" y="127514"/>
            <a:ext cx="2942554" cy="1686310"/>
          </a:xfrm>
          <a:prstGeom prst="rect">
            <a:avLst/>
          </a:prstGeom>
        </p:spPr>
      </p:pic>
      <p:sp>
        <p:nvSpPr>
          <p:cNvPr id="11" name="Metin kutusu 10"/>
          <p:cNvSpPr txBox="1"/>
          <p:nvPr/>
        </p:nvSpPr>
        <p:spPr>
          <a:xfrm>
            <a:off x="9718183" y="5051567"/>
            <a:ext cx="450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b="1" dirty="0" smtClean="0">
                <a:solidFill>
                  <a:srgbClr val="C00000"/>
                </a:solidFill>
              </a:rPr>
              <a:t>3</a:t>
            </a:r>
            <a:endParaRPr lang="tr-TR" sz="4000" b="1" dirty="0">
              <a:solidFill>
                <a:srgbClr val="C00000"/>
              </a:solidFill>
            </a:endParaRPr>
          </a:p>
        </p:txBody>
      </p:sp>
      <p:sp>
        <p:nvSpPr>
          <p:cNvPr id="13" name="Sağ Ok 12"/>
          <p:cNvSpPr/>
          <p:nvPr/>
        </p:nvSpPr>
        <p:spPr>
          <a:xfrm>
            <a:off x="10783910" y="5012478"/>
            <a:ext cx="1184856" cy="7469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259" y="1481071"/>
            <a:ext cx="3456710" cy="25293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957" y="1844216"/>
            <a:ext cx="5641882" cy="3155383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2465" y="5104977"/>
            <a:ext cx="3575718" cy="83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18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4814420" cy="472002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090" y="127514"/>
            <a:ext cx="2942554" cy="168631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10" y="2802322"/>
            <a:ext cx="9683673" cy="145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19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79" y="365125"/>
            <a:ext cx="4854878" cy="47200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78" y="1379516"/>
            <a:ext cx="9593687" cy="3491580"/>
          </a:xfrm>
          <a:prstGeom prst="rect">
            <a:avLst/>
          </a:prstGeom>
        </p:spPr>
      </p:pic>
      <p:sp>
        <p:nvSpPr>
          <p:cNvPr id="7" name="Sağ Ok 6"/>
          <p:cNvSpPr/>
          <p:nvPr/>
        </p:nvSpPr>
        <p:spPr>
          <a:xfrm>
            <a:off x="10783910" y="5012478"/>
            <a:ext cx="1184856" cy="7469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41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ctrTitle"/>
          </p:nvPr>
        </p:nvSpPr>
        <p:spPr>
          <a:xfrm>
            <a:off x="1043189" y="1122362"/>
            <a:ext cx="10071279" cy="2479676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Önceki derste öğrendiklerimiz…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753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20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79" y="365125"/>
            <a:ext cx="4854878" cy="472002"/>
          </a:xfrm>
          <a:prstGeom prst="rect">
            <a:avLst/>
          </a:prstGeom>
        </p:spPr>
      </p:pic>
      <p:sp>
        <p:nvSpPr>
          <p:cNvPr id="7" name="Sağ Ok 6"/>
          <p:cNvSpPr/>
          <p:nvPr/>
        </p:nvSpPr>
        <p:spPr>
          <a:xfrm>
            <a:off x="10783910" y="5012478"/>
            <a:ext cx="1184856" cy="7469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36372"/>
            <a:ext cx="7658638" cy="2871989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 rotWithShape="1">
          <a:blip r:embed="rId4"/>
          <a:srcRect l="39687" t="3177" b="50794"/>
          <a:stretch/>
        </p:blipFill>
        <p:spPr>
          <a:xfrm>
            <a:off x="2146110" y="4439187"/>
            <a:ext cx="6533992" cy="257833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 rotWithShape="1">
          <a:blip r:embed="rId4"/>
          <a:srcRect r="86641" b="55654"/>
          <a:stretch/>
        </p:blipFill>
        <p:spPr>
          <a:xfrm>
            <a:off x="989493" y="4498494"/>
            <a:ext cx="1156617" cy="198526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 rotWithShape="1">
          <a:blip r:embed="rId4"/>
          <a:srcRect t="54080" r="83013" b="5644"/>
          <a:stretch/>
        </p:blipFill>
        <p:spPr>
          <a:xfrm>
            <a:off x="8680102" y="4455302"/>
            <a:ext cx="1840237" cy="22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8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21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79" y="365125"/>
            <a:ext cx="4854878" cy="472002"/>
          </a:xfrm>
          <a:prstGeom prst="rect">
            <a:avLst/>
          </a:prstGeom>
        </p:spPr>
      </p:pic>
      <p:sp>
        <p:nvSpPr>
          <p:cNvPr id="7" name="Sağ Ok 6"/>
          <p:cNvSpPr/>
          <p:nvPr/>
        </p:nvSpPr>
        <p:spPr>
          <a:xfrm>
            <a:off x="10783910" y="5012478"/>
            <a:ext cx="1184856" cy="7469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3"/>
          <a:srcRect r="54947" b="27803"/>
          <a:stretch/>
        </p:blipFill>
        <p:spPr>
          <a:xfrm>
            <a:off x="7903335" y="365125"/>
            <a:ext cx="3450465" cy="207349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079" y="2292439"/>
            <a:ext cx="933334" cy="340741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079" y="2759533"/>
            <a:ext cx="7545564" cy="387662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3708" y="3326582"/>
            <a:ext cx="5080306" cy="53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5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22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79" y="365125"/>
            <a:ext cx="4854878" cy="472002"/>
          </a:xfrm>
          <a:prstGeom prst="rect">
            <a:avLst/>
          </a:prstGeom>
        </p:spPr>
      </p:pic>
      <p:sp>
        <p:nvSpPr>
          <p:cNvPr id="7" name="Sağ Ok 6"/>
          <p:cNvSpPr/>
          <p:nvPr/>
        </p:nvSpPr>
        <p:spPr>
          <a:xfrm>
            <a:off x="10783910" y="5012478"/>
            <a:ext cx="1184856" cy="7469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3"/>
          <a:srcRect l="51611" b="15247"/>
          <a:stretch/>
        </p:blipFill>
        <p:spPr>
          <a:xfrm>
            <a:off x="7647903" y="365125"/>
            <a:ext cx="3705897" cy="243410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079" y="2302030"/>
            <a:ext cx="867397" cy="338138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4777" y="3037159"/>
            <a:ext cx="3805542" cy="787866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4777" y="4145703"/>
            <a:ext cx="9193883" cy="116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3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23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79" y="365125"/>
            <a:ext cx="4854878" cy="472002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36372"/>
            <a:ext cx="7658638" cy="287198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44" y="4287748"/>
            <a:ext cx="11730556" cy="151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26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210578"/>
            <a:ext cx="10515600" cy="639427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>Alıştırma Soruları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24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0767"/>
            <a:ext cx="9166537" cy="374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7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210578"/>
            <a:ext cx="10515600" cy="639427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>Alıştırma Soruları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25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2"/>
          <a:srcRect l="658"/>
          <a:stretch/>
        </p:blipFill>
        <p:spPr>
          <a:xfrm>
            <a:off x="901521" y="1251788"/>
            <a:ext cx="9565782" cy="447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1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3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88" y="124697"/>
            <a:ext cx="10128023" cy="623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7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ctrTitle"/>
          </p:nvPr>
        </p:nvSpPr>
        <p:spPr>
          <a:xfrm>
            <a:off x="1043189" y="1122362"/>
            <a:ext cx="10071279" cy="2479676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Bu derste neler öğreneceğiz?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322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5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34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4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6</a:t>
            </a:fld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3223803" cy="484881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556" y="1420902"/>
            <a:ext cx="9916244" cy="3949588"/>
          </a:xfrm>
          <a:prstGeom prst="rect">
            <a:avLst/>
          </a:prstGeom>
        </p:spPr>
      </p:pic>
      <p:sp>
        <p:nvSpPr>
          <p:cNvPr id="13" name="Sağ Ok 12"/>
          <p:cNvSpPr/>
          <p:nvPr/>
        </p:nvSpPr>
        <p:spPr>
          <a:xfrm>
            <a:off x="1081825" y="1908712"/>
            <a:ext cx="296214" cy="30645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Sağ Ok 13"/>
          <p:cNvSpPr/>
          <p:nvPr/>
        </p:nvSpPr>
        <p:spPr>
          <a:xfrm>
            <a:off x="1081825" y="2833844"/>
            <a:ext cx="296214" cy="30645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Sağ Ok 14"/>
          <p:cNvSpPr/>
          <p:nvPr/>
        </p:nvSpPr>
        <p:spPr>
          <a:xfrm>
            <a:off x="1081825" y="3491158"/>
            <a:ext cx="296214" cy="30645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Sağ Ok 15"/>
          <p:cNvSpPr/>
          <p:nvPr/>
        </p:nvSpPr>
        <p:spPr>
          <a:xfrm>
            <a:off x="1081825" y="4148472"/>
            <a:ext cx="296214" cy="30645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Sağ Ok 16"/>
          <p:cNvSpPr/>
          <p:nvPr/>
        </p:nvSpPr>
        <p:spPr>
          <a:xfrm>
            <a:off x="1081825" y="4805786"/>
            <a:ext cx="296214" cy="30645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488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7</a:t>
            </a:fld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3223803" cy="484881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836" y="1345546"/>
            <a:ext cx="3477062" cy="396121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070" y="2217818"/>
            <a:ext cx="2127321" cy="32276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6479" y="1558277"/>
            <a:ext cx="2890219" cy="36677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104" y="2274584"/>
            <a:ext cx="2655484" cy="322766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7965" y="3036513"/>
            <a:ext cx="5105562" cy="38145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487" y="4186955"/>
            <a:ext cx="11023802" cy="9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2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8</a:t>
            </a:fld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5463370" cy="523517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 rotWithShape="1">
          <a:blip r:embed="rId3"/>
          <a:srcRect l="3331"/>
          <a:stretch/>
        </p:blipFill>
        <p:spPr>
          <a:xfrm>
            <a:off x="283329" y="1068028"/>
            <a:ext cx="10058399" cy="4836347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687" y="786618"/>
            <a:ext cx="5552697" cy="383434"/>
          </a:xfrm>
          <a:prstGeom prst="rect">
            <a:avLst/>
          </a:prstGeom>
        </p:spPr>
      </p:pic>
      <p:sp>
        <p:nvSpPr>
          <p:cNvPr id="15" name="Yukarı Ok 14"/>
          <p:cNvSpPr/>
          <p:nvPr/>
        </p:nvSpPr>
        <p:spPr>
          <a:xfrm>
            <a:off x="10509161" y="1442434"/>
            <a:ext cx="489397" cy="502276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878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56BE-FAE1-4816-AC1E-F02C1C5C3E63}" type="slidenum">
              <a:rPr lang="tr-TR" smtClean="0"/>
              <a:t>9</a:t>
            </a:fld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5463370" cy="523517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978" y="1470036"/>
            <a:ext cx="6733438" cy="3564762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287" y="5034798"/>
            <a:ext cx="4402647" cy="41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6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48</Words>
  <Application>Microsoft Office PowerPoint</Application>
  <PresentationFormat>Geniş ekran</PresentationFormat>
  <Paragraphs>35</Paragraphs>
  <Slides>25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Teması</vt:lpstr>
      <vt:lpstr>Devre Teoremleri</vt:lpstr>
      <vt:lpstr>Önceki derste öğrendiklerimiz…</vt:lpstr>
      <vt:lpstr>PowerPoint Sunusu</vt:lpstr>
      <vt:lpstr>Bu derste neler öğreneceğiz?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Alıştırma Soruları</vt:lpstr>
      <vt:lpstr>Alıştırma Soruları</vt:lpstr>
    </vt:vector>
  </TitlesOfParts>
  <Company>Pamukkale Üniversitesi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Pau</dc:creator>
  <cp:lastModifiedBy>Pau</cp:lastModifiedBy>
  <cp:revision>86</cp:revision>
  <dcterms:created xsi:type="dcterms:W3CDTF">2019-02-23T18:34:58Z</dcterms:created>
  <dcterms:modified xsi:type="dcterms:W3CDTF">2019-03-10T20:52:19Z</dcterms:modified>
</cp:coreProperties>
</file>