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0" r:id="rId2"/>
    <p:sldId id="257" r:id="rId3"/>
    <p:sldId id="341" r:id="rId4"/>
    <p:sldId id="262" r:id="rId5"/>
    <p:sldId id="357" r:id="rId6"/>
    <p:sldId id="360" r:id="rId7"/>
    <p:sldId id="361" r:id="rId8"/>
    <p:sldId id="358" r:id="rId9"/>
    <p:sldId id="359" r:id="rId10"/>
    <p:sldId id="362" r:id="rId11"/>
    <p:sldId id="363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01" r:id="rId26"/>
    <p:sldId id="378" r:id="rId27"/>
    <p:sldId id="379" r:id="rId2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BE1A7-5AFC-47C7-9B01-2E4369B7BDD7}" type="datetimeFigureOut">
              <a:rPr lang="tr-TR" smtClean="0"/>
              <a:t>23.03.2019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54444-3AAE-4C94-8323-ABF07ABC45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287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6CE4-3D24-40B7-9C76-68A9E34084DA}" type="datetime1">
              <a:rPr lang="tr-TR" smtClean="0"/>
              <a:t>23.03.2019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064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DAE-9FCA-4DB7-9EBB-B08CF1AB22AF}" type="datetime1">
              <a:rPr lang="tr-TR" smtClean="0"/>
              <a:t>23.03.2019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93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4E66-237A-4007-8FF9-11CE1CD8EF78}" type="datetime1">
              <a:rPr lang="tr-TR" smtClean="0"/>
              <a:t>23.03.2019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135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9ACC-9C27-4DC6-B0D2-467BD5758F18}" type="datetime1">
              <a:rPr lang="tr-TR" smtClean="0"/>
              <a:t>23.03.2019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30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6E51-4F4A-4B17-9795-EC84F58E4D6C}" type="datetime1">
              <a:rPr lang="tr-TR" smtClean="0"/>
              <a:t>23.03.2019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59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0322-30D5-402B-96FF-60219E9C1666}" type="datetime1">
              <a:rPr lang="tr-TR" smtClean="0"/>
              <a:t>23.03.2019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89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44-A4F3-424D-A2B7-CB5E9A6B9999}" type="datetime1">
              <a:rPr lang="tr-TR" smtClean="0"/>
              <a:t>23.03.2019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649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617-6610-41E6-BCF3-2D393F2DD1CF}" type="datetime1">
              <a:rPr lang="tr-TR" smtClean="0"/>
              <a:t>23.03.2019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714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9147-9ED7-4B4A-9A8A-52E6C74441CE}" type="datetime1">
              <a:rPr lang="tr-TR" smtClean="0"/>
              <a:t>23.03.2019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70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6C-5A3D-42AD-B6E1-875CB63221C8}" type="datetime1">
              <a:rPr lang="tr-TR" smtClean="0"/>
              <a:t>23.03.2019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635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9A-770B-4A45-9E9E-18C9CA0C5544}" type="datetime1">
              <a:rPr lang="tr-TR" smtClean="0"/>
              <a:t>23.03.2019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49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668F-3112-4D02-84E6-A8B1C2D28B30}" type="datetime1">
              <a:rPr lang="tr-TR" smtClean="0"/>
              <a:t>23.03.2019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444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Devre Teoremleri-2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28716" y="5021405"/>
            <a:ext cx="9144000" cy="1092792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Dr. Meriç ÇETİN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25032019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59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5939889" cy="381850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87595"/>
            <a:ext cx="4588842" cy="272985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4"/>
          <a:srcRect l="63219"/>
          <a:stretch/>
        </p:blipFill>
        <p:spPr>
          <a:xfrm>
            <a:off x="6481292" y="2983434"/>
            <a:ext cx="3235950" cy="1434020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5865090" y="1904784"/>
            <a:ext cx="5263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Açık devre gerilimini hesaplayalım</a:t>
            </a:r>
            <a:endParaRPr lang="tr-T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5939889" cy="381850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370" y="2959793"/>
            <a:ext cx="2556763" cy="153045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90688"/>
            <a:ext cx="4921775" cy="2675250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5865090" y="1904784"/>
            <a:ext cx="4935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Kısa devre akımını hesaplayalım</a:t>
            </a:r>
            <a:endParaRPr lang="tr-T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5939889" cy="381850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5865090" y="1904784"/>
            <a:ext cx="3908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 smtClean="0">
                <a:solidFill>
                  <a:srgbClr val="C00000"/>
                </a:solidFill>
              </a:rPr>
              <a:t>Thevenin</a:t>
            </a:r>
            <a:r>
              <a:rPr lang="tr-TR" sz="2800" b="1" dirty="0" smtClean="0">
                <a:solidFill>
                  <a:srgbClr val="C00000"/>
                </a:solidFill>
              </a:rPr>
              <a:t> eşdeğer direnci</a:t>
            </a:r>
            <a:endParaRPr lang="tr-TR" sz="2800" b="1" dirty="0">
              <a:solidFill>
                <a:srgbClr val="C00000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7"/>
            <a:ext cx="4248956" cy="257216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090" y="2461277"/>
            <a:ext cx="4468318" cy="857917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6610990" y="3419504"/>
            <a:ext cx="2976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b="1" dirty="0" smtClean="0">
                <a:solidFill>
                  <a:srgbClr val="C00000"/>
                </a:solidFill>
              </a:rPr>
              <a:t>veya    </a:t>
            </a:r>
            <a:r>
              <a:rPr lang="tr-TR" sz="2800" b="1" dirty="0" err="1" smtClean="0">
                <a:solidFill>
                  <a:srgbClr val="C00000"/>
                </a:solidFill>
              </a:rPr>
              <a:t>Rt</a:t>
            </a:r>
            <a:r>
              <a:rPr lang="tr-TR" sz="2800" b="1" dirty="0" smtClean="0">
                <a:solidFill>
                  <a:srgbClr val="C00000"/>
                </a:solidFill>
              </a:rPr>
              <a:t> = </a:t>
            </a:r>
            <a:r>
              <a:rPr lang="tr-TR" sz="2800" b="1" dirty="0" err="1" smtClean="0">
                <a:solidFill>
                  <a:srgbClr val="C00000"/>
                </a:solidFill>
              </a:rPr>
              <a:t>Voc</a:t>
            </a:r>
            <a:r>
              <a:rPr lang="tr-TR" sz="2800" b="1" dirty="0" smtClean="0">
                <a:solidFill>
                  <a:srgbClr val="C00000"/>
                </a:solidFill>
              </a:rPr>
              <a:t>/</a:t>
            </a:r>
            <a:r>
              <a:rPr lang="tr-TR" sz="2800" b="1" dirty="0" err="1" smtClean="0">
                <a:solidFill>
                  <a:srgbClr val="C00000"/>
                </a:solidFill>
              </a:rPr>
              <a:t>Isc</a:t>
            </a:r>
            <a:endParaRPr lang="tr-TR" sz="2800" b="1" dirty="0">
              <a:solidFill>
                <a:srgbClr val="C00000"/>
              </a:solidFill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088" y="4468344"/>
            <a:ext cx="2444880" cy="1808929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742" y="6256040"/>
            <a:ext cx="4721013" cy="304581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653275" y="5111198"/>
            <a:ext cx="396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b="1" dirty="0" err="1" smtClean="0">
                <a:solidFill>
                  <a:srgbClr val="C00000"/>
                </a:solidFill>
              </a:rPr>
              <a:t>Thevenin</a:t>
            </a:r>
            <a:r>
              <a:rPr lang="tr-TR" sz="2800" b="1" dirty="0" smtClean="0">
                <a:solidFill>
                  <a:srgbClr val="C00000"/>
                </a:solidFill>
              </a:rPr>
              <a:t> eşdeğer devresi</a:t>
            </a:r>
            <a:endParaRPr lang="tr-TR" sz="2800" b="1" dirty="0">
              <a:solidFill>
                <a:srgbClr val="C00000"/>
              </a:solidFill>
            </a:endParaRPr>
          </a:p>
        </p:txBody>
      </p:sp>
      <p:sp>
        <p:nvSpPr>
          <p:cNvPr id="14" name="Sağ Ok 13"/>
          <p:cNvSpPr/>
          <p:nvPr/>
        </p:nvSpPr>
        <p:spPr>
          <a:xfrm>
            <a:off x="5865090" y="5206564"/>
            <a:ext cx="745900" cy="46014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9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6803603" cy="70382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88182"/>
            <a:ext cx="10203086" cy="28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6803603" cy="70382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88182"/>
            <a:ext cx="10203086" cy="2890636"/>
          </a:xfrm>
          <a:prstGeom prst="rect">
            <a:avLst/>
          </a:prstGeom>
        </p:spPr>
      </p:pic>
      <p:sp>
        <p:nvSpPr>
          <p:cNvPr id="7" name="Komut Düğmesi: Yardım 6">
            <a:hlinkClick r:id="" action="ppaction://noaction" highlightClick="1"/>
          </p:cNvPr>
          <p:cNvSpPr/>
          <p:nvPr/>
        </p:nvSpPr>
        <p:spPr>
          <a:xfrm>
            <a:off x="10301824" y="4736978"/>
            <a:ext cx="965915" cy="108182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657" y="4701833"/>
            <a:ext cx="1648290" cy="1865170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1653275" y="5111198"/>
            <a:ext cx="396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b="1" dirty="0" err="1" smtClean="0">
                <a:solidFill>
                  <a:srgbClr val="C00000"/>
                </a:solidFill>
              </a:rPr>
              <a:t>Thevenin</a:t>
            </a:r>
            <a:r>
              <a:rPr lang="tr-TR" sz="2800" b="1" dirty="0" smtClean="0">
                <a:solidFill>
                  <a:srgbClr val="C00000"/>
                </a:solidFill>
              </a:rPr>
              <a:t> eşdeğer devresi</a:t>
            </a:r>
            <a:endParaRPr lang="tr-TR" sz="2800" b="1" dirty="0">
              <a:solidFill>
                <a:srgbClr val="C00000"/>
              </a:solidFill>
            </a:endParaRPr>
          </a:p>
        </p:txBody>
      </p:sp>
      <p:sp>
        <p:nvSpPr>
          <p:cNvPr id="10" name="Sağ Ok 9"/>
          <p:cNvSpPr/>
          <p:nvPr/>
        </p:nvSpPr>
        <p:spPr>
          <a:xfrm>
            <a:off x="5865090" y="5206564"/>
            <a:ext cx="745900" cy="46014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84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713500" cy="61366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3930"/>
            <a:ext cx="10255924" cy="37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713500" cy="61366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434" y="338450"/>
            <a:ext cx="2806789" cy="156762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06" y="2085459"/>
            <a:ext cx="9651694" cy="55600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539" y="2901299"/>
            <a:ext cx="2482839" cy="27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713500" cy="61366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9180"/>
            <a:ext cx="10351930" cy="37705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90" y="2063427"/>
            <a:ext cx="7270296" cy="2860928"/>
          </a:xfrm>
          <a:prstGeom prst="rect">
            <a:avLst/>
          </a:prstGeom>
        </p:spPr>
      </p:pic>
      <p:sp>
        <p:nvSpPr>
          <p:cNvPr id="11" name="Yukarı Ok 10"/>
          <p:cNvSpPr/>
          <p:nvPr/>
        </p:nvSpPr>
        <p:spPr>
          <a:xfrm>
            <a:off x="5683876" y="4868078"/>
            <a:ext cx="412124" cy="39924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496" y="3493891"/>
            <a:ext cx="3407229" cy="31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713500" cy="61366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70" y="1427297"/>
            <a:ext cx="10563149" cy="36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19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5870525" cy="47200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91692"/>
            <a:ext cx="7945193" cy="113060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6" y="3276860"/>
            <a:ext cx="3782766" cy="2138085"/>
          </a:xfrm>
          <a:prstGeom prst="rect">
            <a:avLst/>
          </a:prstGeom>
        </p:spPr>
      </p:pic>
      <p:sp>
        <p:nvSpPr>
          <p:cNvPr id="9" name="Sağ Ok 8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80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043189" y="1122362"/>
            <a:ext cx="10071279" cy="2479676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Önceki derste öğrendiklerimiz…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75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5870525" cy="47200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40" y="103428"/>
            <a:ext cx="2808230" cy="158726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534" y="1701308"/>
            <a:ext cx="7275491" cy="252236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933" y="4544439"/>
            <a:ext cx="7637465" cy="14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206544" cy="41894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72" y="844426"/>
            <a:ext cx="10105086" cy="5293140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206544" cy="418942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77" y="3233394"/>
            <a:ext cx="7362359" cy="90936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09406"/>
            <a:ext cx="3875468" cy="1913613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377" y="4142759"/>
            <a:ext cx="6289971" cy="13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206544" cy="41894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906"/>
            <a:ext cx="3939862" cy="203014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92990"/>
            <a:ext cx="10952128" cy="26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427520" cy="47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Alıştırma Soruları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1" y="1201682"/>
            <a:ext cx="11071538" cy="39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Alıştırma Soruları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26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1" y="1261212"/>
            <a:ext cx="11045780" cy="43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Alıştırma Soruları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1" y="1499611"/>
            <a:ext cx="11496541" cy="356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347677"/>
          </a:xfrm>
          <a:prstGeom prst="rect">
            <a:avLst/>
          </a:prstGeom>
        </p:spPr>
      </p:pic>
      <p:sp>
        <p:nvSpPr>
          <p:cNvPr id="6" name="Sağ Ok 5"/>
          <p:cNvSpPr/>
          <p:nvPr/>
        </p:nvSpPr>
        <p:spPr>
          <a:xfrm>
            <a:off x="645017" y="3129566"/>
            <a:ext cx="386366" cy="33485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ağ Ok 6"/>
          <p:cNvSpPr/>
          <p:nvPr/>
        </p:nvSpPr>
        <p:spPr>
          <a:xfrm>
            <a:off x="645017" y="3718220"/>
            <a:ext cx="386366" cy="33485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6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043189" y="1122362"/>
            <a:ext cx="10071279" cy="2479676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Bu derste neler öğreneceğiz?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2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347677"/>
          </a:xfrm>
          <a:prstGeom prst="rect">
            <a:avLst/>
          </a:prstGeom>
        </p:spPr>
      </p:pic>
      <p:sp>
        <p:nvSpPr>
          <p:cNvPr id="6" name="Sağ Ok 5"/>
          <p:cNvSpPr/>
          <p:nvPr/>
        </p:nvSpPr>
        <p:spPr>
          <a:xfrm>
            <a:off x="645017" y="4001294"/>
            <a:ext cx="386366" cy="33485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ağ Ok 6"/>
          <p:cNvSpPr/>
          <p:nvPr/>
        </p:nvSpPr>
        <p:spPr>
          <a:xfrm>
            <a:off x="645017" y="4921702"/>
            <a:ext cx="386366" cy="33485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6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3967375" cy="40760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355" y="142875"/>
            <a:ext cx="1838325" cy="30956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90687"/>
            <a:ext cx="7117102" cy="3576168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2452765" y="1205052"/>
            <a:ext cx="399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smtClean="0">
                <a:solidFill>
                  <a:srgbClr val="C00000"/>
                </a:solidFill>
              </a:rPr>
              <a:t>A</a:t>
            </a:r>
            <a:endParaRPr lang="tr-TR" sz="4000" b="1" dirty="0">
              <a:solidFill>
                <a:srgbClr val="C00000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6339060" y="1205052"/>
            <a:ext cx="399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smtClean="0">
                <a:solidFill>
                  <a:srgbClr val="C00000"/>
                </a:solidFill>
              </a:rPr>
              <a:t>B</a:t>
            </a:r>
            <a:endParaRPr lang="tr-TR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3967375" cy="407607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50914"/>
            <a:ext cx="8509272" cy="38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3967375" cy="40760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969470"/>
            <a:ext cx="6453184" cy="324280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643" y="4212276"/>
            <a:ext cx="8985480" cy="11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9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5939889" cy="3818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21518"/>
            <a:ext cx="9737219" cy="2780026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95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73</Words>
  <Application>Microsoft Office PowerPoint</Application>
  <PresentationFormat>Geniş ekran</PresentationFormat>
  <Paragraphs>44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Teması</vt:lpstr>
      <vt:lpstr>Devre Teoremleri-2</vt:lpstr>
      <vt:lpstr>Önceki derste öğrendiklerimiz…</vt:lpstr>
      <vt:lpstr>PowerPoint Sunusu</vt:lpstr>
      <vt:lpstr>Bu derste neler öğreneceğiz?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Alıştırma Soruları</vt:lpstr>
      <vt:lpstr>Alıştırma Soruları</vt:lpstr>
      <vt:lpstr>Alıştırma Soruları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Pau</dc:creator>
  <cp:lastModifiedBy>Pau</cp:lastModifiedBy>
  <cp:revision>104</cp:revision>
  <dcterms:created xsi:type="dcterms:W3CDTF">2019-02-23T18:34:58Z</dcterms:created>
  <dcterms:modified xsi:type="dcterms:W3CDTF">2019-03-23T20:47:02Z</dcterms:modified>
</cp:coreProperties>
</file>