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57" r:id="rId3"/>
    <p:sldId id="341" r:id="rId4"/>
    <p:sldId id="262" r:id="rId5"/>
    <p:sldId id="357" r:id="rId6"/>
    <p:sldId id="382" r:id="rId7"/>
    <p:sldId id="380" r:id="rId8"/>
    <p:sldId id="385" r:id="rId9"/>
    <p:sldId id="386" r:id="rId10"/>
    <p:sldId id="398" r:id="rId11"/>
    <p:sldId id="399" r:id="rId12"/>
    <p:sldId id="383" r:id="rId13"/>
    <p:sldId id="384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81" r:id="rId25"/>
    <p:sldId id="401" r:id="rId26"/>
    <p:sldId id="402" r:id="rId27"/>
    <p:sldId id="400" r:id="rId28"/>
    <p:sldId id="403" r:id="rId29"/>
    <p:sldId id="404" r:id="rId30"/>
    <p:sldId id="406" r:id="rId31"/>
    <p:sldId id="405" r:id="rId32"/>
    <p:sldId id="408" r:id="rId33"/>
    <p:sldId id="409" r:id="rId34"/>
    <p:sldId id="410" r:id="rId35"/>
    <p:sldId id="301" r:id="rId36"/>
    <p:sldId id="407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E1A7-5AFC-47C7-9B01-2E4369B7BDD7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4444-3AAE-4C94-8323-ABF07ABC4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8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CE4-3D24-40B7-9C76-68A9E34084DA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DAE-9FCA-4DB7-9EBB-B08CF1AB22AF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9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4E66-237A-4007-8FF9-11CE1CD8EF78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3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ACC-9C27-4DC6-B0D2-467BD5758F18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3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6E51-4F4A-4B17-9795-EC84F58E4D6C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5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322-30D5-402B-96FF-60219E9C1666}" type="datetime1">
              <a:rPr lang="tr-TR" smtClean="0"/>
              <a:t>14.04.2019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44-A4F3-424D-A2B7-CB5E9A6B9999}" type="datetime1">
              <a:rPr lang="tr-TR" smtClean="0"/>
              <a:t>14.04.2019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617-6610-41E6-BCF3-2D393F2DD1CF}" type="datetime1">
              <a:rPr lang="tr-TR" smtClean="0"/>
              <a:t>14.04.2019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147-9ED7-4B4A-9A8A-52E6C74441CE}" type="datetime1">
              <a:rPr lang="tr-TR" smtClean="0"/>
              <a:t>14.04.2019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7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6C-5A3D-42AD-B6E1-875CB63221C8}" type="datetime1">
              <a:rPr lang="tr-TR" smtClean="0"/>
              <a:t>14.04.2019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9A-770B-4A45-9E9E-18C9CA0C5544}" type="datetime1">
              <a:rPr lang="tr-TR" smtClean="0"/>
              <a:t>14.04.2019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68F-3112-4D02-84E6-A8B1C2D28B30}" type="datetime1">
              <a:rPr lang="tr-TR" smtClean="0"/>
              <a:t>14.04.2019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T6i-3bEulM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uNcHdI9QA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Enerji Depolayan Elemanlar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15042019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4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0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12</a:t>
            </a:fld>
            <a:endParaRPr lang="tr-TR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9" y="365125"/>
            <a:ext cx="3114302" cy="6126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2712"/>
            <a:ext cx="10515600" cy="49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13</a:t>
            </a:fld>
            <a:endParaRPr lang="tr-TR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9" y="365125"/>
            <a:ext cx="3114302" cy="6126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777"/>
            <a:ext cx="10464594" cy="32664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87" y="4990843"/>
            <a:ext cx="1583555" cy="760728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3130390" y="5195044"/>
            <a:ext cx="584516" cy="4765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460" y="4765182"/>
            <a:ext cx="6044722" cy="13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031"/>
            <a:ext cx="8313399" cy="45288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98" y="3717956"/>
            <a:ext cx="1663243" cy="746495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3516758" y="3852944"/>
            <a:ext cx="584516" cy="4765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85711"/>
            <a:ext cx="5418587" cy="41870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12" y="4590574"/>
            <a:ext cx="2996173" cy="1208982"/>
          </a:xfrm>
          <a:prstGeom prst="rect">
            <a:avLst/>
          </a:prstGeom>
        </p:spPr>
      </p:pic>
      <p:sp>
        <p:nvSpPr>
          <p:cNvPr id="10" name="Sağ Ok 9"/>
          <p:cNvSpPr/>
          <p:nvPr/>
        </p:nvSpPr>
        <p:spPr>
          <a:xfrm>
            <a:off x="6745957" y="4956806"/>
            <a:ext cx="584516" cy="47651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45777" cy="472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7127"/>
            <a:ext cx="9773992" cy="59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004"/>
            <a:ext cx="6562585" cy="4204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92" y="811369"/>
            <a:ext cx="7501008" cy="57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004"/>
            <a:ext cx="6562585" cy="42048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7877"/>
            <a:ext cx="10363705" cy="4172755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5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004"/>
            <a:ext cx="6562585" cy="42048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213"/>
            <a:ext cx="10184160" cy="41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64024" cy="472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23" y="1221547"/>
            <a:ext cx="10145107" cy="42133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293" y="5549229"/>
            <a:ext cx="1395813" cy="7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Önceki derste öğrendiklerimiz…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64024" cy="4720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1165"/>
            <a:ext cx="4854262" cy="245993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638" y="3866032"/>
            <a:ext cx="7280679" cy="1749157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18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664024" cy="47200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8957"/>
            <a:ext cx="3348871" cy="20704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59" y="1016514"/>
            <a:ext cx="6911950" cy="320775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846" y="4460239"/>
            <a:ext cx="4873960" cy="22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7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40701" cy="43336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22" y="1372807"/>
            <a:ext cx="10340556" cy="2838584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3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440701" cy="43336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7877"/>
            <a:ext cx="10121207" cy="46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24</a:t>
            </a:fld>
            <a:endParaRPr lang="tr-TR"/>
          </a:p>
        </p:txBody>
      </p:sp>
      <p:pic>
        <p:nvPicPr>
          <p:cNvPr id="1026" name="Picture 2" descr="A selection of inductor types (source: http://www.directindustry.com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 t="2990" r="20187" b="3564"/>
          <a:stretch/>
        </p:blipFill>
        <p:spPr bwMode="auto">
          <a:xfrm>
            <a:off x="7680836" y="2697673"/>
            <a:ext cx="4511164" cy="39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4" y="290821"/>
            <a:ext cx="2560481" cy="24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y-different-indu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7" y="107903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5125"/>
            <a:ext cx="2433034" cy="47509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88369" y="6094740"/>
            <a:ext cx="7455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hlinkClick r:id="rId6"/>
              </a:rPr>
              <a:t>https://www.youtube.com/watch?v=nT6i-3bEulM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680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433034" cy="47509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95" y="222936"/>
            <a:ext cx="3760631" cy="36251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9" y="1099198"/>
            <a:ext cx="7858125" cy="22383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587" y="3200400"/>
            <a:ext cx="35528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433034" cy="47509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39" y="1059217"/>
            <a:ext cx="5554413" cy="71477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025" y="110073"/>
            <a:ext cx="3171825" cy="26003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76" y="1992996"/>
            <a:ext cx="6020337" cy="330787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42" y="5519875"/>
            <a:ext cx="6016858" cy="3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8" y="378004"/>
            <a:ext cx="6010602" cy="3818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8" y="1137834"/>
            <a:ext cx="8936865" cy="27743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31" y="3912158"/>
            <a:ext cx="3578248" cy="25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52878" cy="3947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5" y="808715"/>
            <a:ext cx="9168685" cy="55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192022" cy="472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41" y="837127"/>
            <a:ext cx="9001259" cy="59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192022" cy="4720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62239"/>
            <a:ext cx="6473399" cy="567667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31" y="1336439"/>
            <a:ext cx="3895630" cy="41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8" y="378003"/>
            <a:ext cx="6020528" cy="343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9005"/>
            <a:ext cx="10198994" cy="44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7" y="403762"/>
            <a:ext cx="10083085" cy="53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30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1" y="388144"/>
            <a:ext cx="10289146" cy="35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" y="267301"/>
            <a:ext cx="5639598" cy="28848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365124"/>
            <a:ext cx="6278043" cy="5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35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74379" cy="38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36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48508" cy="39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derste neler öğreneceğiz?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5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595595" cy="5991226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2086375" y="4933401"/>
            <a:ext cx="270457" cy="2446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2086376" y="3511751"/>
            <a:ext cx="270457" cy="2446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19360" cy="34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1843148"/>
            <a:ext cx="2671367" cy="209413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7" y="4381805"/>
            <a:ext cx="2483181" cy="215710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934" y="156815"/>
            <a:ext cx="2602377" cy="218653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337" y="208754"/>
            <a:ext cx="2025668" cy="198065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062" y="4746422"/>
            <a:ext cx="2287651" cy="20926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2593" y="2749550"/>
            <a:ext cx="2355028" cy="205438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4657" y="4994485"/>
            <a:ext cx="2498503" cy="1772337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7566" y="2471531"/>
            <a:ext cx="2324100" cy="27051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732" y="2445754"/>
            <a:ext cx="1695450" cy="2343150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4745" y="901700"/>
            <a:ext cx="2114550" cy="184785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79" y="365125"/>
            <a:ext cx="3114302" cy="6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003393" cy="415536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36" y="884689"/>
            <a:ext cx="3531094" cy="177009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416" y="3050575"/>
            <a:ext cx="2126367" cy="21499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792" y="3050575"/>
            <a:ext cx="1374886" cy="22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4" y="365125"/>
            <a:ext cx="8478592" cy="475198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123198" y="5354647"/>
            <a:ext cx="86389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u="sng" dirty="0">
                <a:hlinkClick r:id="rId3"/>
              </a:rPr>
              <a:t>https://www.youtube.com/watch?v=tuNcHdI9QAE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1005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61</Words>
  <Application>Microsoft Office PowerPoint</Application>
  <PresentationFormat>Geniş ekran</PresentationFormat>
  <Paragraphs>43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Teması</vt:lpstr>
      <vt:lpstr>Enerji Depolayan Elemanlar</vt:lpstr>
      <vt:lpstr>Önceki derste öğrendiklerimiz…</vt:lpstr>
      <vt:lpstr>PowerPoint Sunusu</vt:lpstr>
      <vt:lpstr>Bu derste neler öğreneceğiz?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Alıştırma Soruları</vt:lpstr>
      <vt:lpstr>Alıştırma Soruları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133</cp:revision>
  <dcterms:created xsi:type="dcterms:W3CDTF">2019-02-23T18:34:58Z</dcterms:created>
  <dcterms:modified xsi:type="dcterms:W3CDTF">2019-04-13T21:53:37Z</dcterms:modified>
</cp:coreProperties>
</file>