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724" r:id="rId2"/>
    <p:sldId id="949" r:id="rId3"/>
    <p:sldId id="950" r:id="rId4"/>
    <p:sldId id="920" r:id="rId5"/>
    <p:sldId id="980" r:id="rId6"/>
    <p:sldId id="74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CA0EE-20EB-40B9-AA5D-D5EAFC6C179F}" type="datetimeFigureOut">
              <a:rPr lang="tr-TR" smtClean="0"/>
              <a:t>29.12.2019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AF30D-EB67-4237-871B-334EFB754F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66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ent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904972" y="1200192"/>
            <a:ext cx="5315870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ctr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ctr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3406917" y="970675"/>
            <a:ext cx="231198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4176550" y="954477"/>
            <a:ext cx="772714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675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351856" y="924443"/>
            <a:ext cx="4234674" cy="3180232"/>
          </a:xfrm>
          <a:prstGeom prst="rect">
            <a:avLst/>
          </a:prstGeom>
          <a:solidFill>
            <a:srgbClr val="FFFFFF">
              <a:lumMod val="85000"/>
              <a:alpha val="50000"/>
            </a:srgbClr>
          </a:solidFill>
        </p:spPr>
        <p:txBody>
          <a:bodyPr/>
          <a:lstStyle/>
          <a:p>
            <a:endParaRPr lang="es-SV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7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6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5784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01399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3647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4031976" y="0"/>
            <a:ext cx="5112024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41589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32037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8277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4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904972" y="954012"/>
            <a:ext cx="5315870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ctr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5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ctr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43186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4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 userDrawn="1"/>
        </p:nvSpPr>
        <p:spPr>
          <a:xfrm>
            <a:off x="8426578" y="6361057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40" name="Group 4"/>
          <p:cNvGrpSpPr>
            <a:grpSpLocks noChangeAspect="1"/>
          </p:cNvGrpSpPr>
          <p:nvPr userDrawn="1"/>
        </p:nvGrpSpPr>
        <p:grpSpPr bwMode="auto">
          <a:xfrm>
            <a:off x="395210" y="6389049"/>
            <a:ext cx="1040475" cy="285489"/>
            <a:chOff x="297" y="1187"/>
            <a:chExt cx="7085" cy="1944"/>
          </a:xfrm>
        </p:grpSpPr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extBox 54"/>
          <p:cNvSpPr txBox="1"/>
          <p:nvPr userDrawn="1"/>
        </p:nvSpPr>
        <p:spPr>
          <a:xfrm>
            <a:off x="8418544" y="6402726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4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904972" y="1200192"/>
            <a:ext cx="5315870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ctr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ctr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3406917" y="970675"/>
            <a:ext cx="231198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4176550" y="954477"/>
            <a:ext cx="772714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675" dirty="0"/>
          </a:p>
        </p:txBody>
      </p:sp>
    </p:spTree>
    <p:extLst>
      <p:ext uri="{BB962C8B-B14F-4D97-AF65-F5344CB8AC3E}">
        <p14:creationId xmlns:p14="http://schemas.microsoft.com/office/powerpoint/2010/main" val="78061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1904972" y="954012"/>
            <a:ext cx="5315870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ctr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ctr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92575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67951" y="1200192"/>
            <a:ext cx="2311981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l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l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267951" y="970675"/>
            <a:ext cx="231198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67951" y="954477"/>
            <a:ext cx="772714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675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15" name="14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8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267951" y="1200192"/>
            <a:ext cx="2311981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l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l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267951" y="970675"/>
            <a:ext cx="231198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267951" y="954477"/>
            <a:ext cx="772714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675" dirty="0"/>
          </a:p>
        </p:txBody>
      </p:sp>
    </p:spTree>
    <p:extLst>
      <p:ext uri="{BB962C8B-B14F-4D97-AF65-F5344CB8AC3E}">
        <p14:creationId xmlns:p14="http://schemas.microsoft.com/office/powerpoint/2010/main" val="43512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545882" y="1200192"/>
            <a:ext cx="2311981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r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r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6545882" y="970675"/>
            <a:ext cx="231198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8085149" y="954477"/>
            <a:ext cx="772714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r"/>
            <a:endParaRPr lang="es-SV" sz="675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6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4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2 Marcador de texto"/>
          <p:cNvSpPr>
            <a:spLocks noGrp="1"/>
          </p:cNvSpPr>
          <p:nvPr>
            <p:ph type="body" sz="quarter" idx="15" hasCustomPrompt="1"/>
          </p:nvPr>
        </p:nvSpPr>
        <p:spPr>
          <a:xfrm>
            <a:off x="6545882" y="1200192"/>
            <a:ext cx="2311981" cy="276566"/>
          </a:xfrm>
          <a:prstGeom prst="rect">
            <a:avLst/>
          </a:prstGeom>
        </p:spPr>
        <p:txBody>
          <a:bodyPr lIns="90757" tIns="45336" rIns="90757" bIns="45336" anchor="t"/>
          <a:lstStyle>
            <a:lvl1pPr marL="0" algn="r" defTabSz="906551" rtl="0" eaLnBrk="1" latinLnBrk="0" hangingPunct="1">
              <a:lnSpc>
                <a:spcPct val="125000"/>
              </a:lnSpc>
              <a:defRPr lang="en-US" sz="750" b="0" i="0" kern="1200" noProof="0" dirty="0" smtClean="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lvl="0"/>
            <a:r>
              <a:rPr lang="en-US" noProof="0" dirty="0"/>
              <a:t>Some subtitle text about your company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chemeClr val="bg2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267951" y="267845"/>
            <a:ext cx="8589912" cy="473313"/>
          </a:xfrm>
          <a:prstGeom prst="rect">
            <a:avLst/>
          </a:prstGeom>
        </p:spPr>
        <p:txBody>
          <a:bodyPr lIns="90757" tIns="45336" rIns="90757" bIns="45336" anchor="ctr"/>
          <a:lstStyle>
            <a:lvl1pPr marL="0" algn="r" defTabSz="906551" rtl="0" eaLnBrk="1" latinLnBrk="0" hangingPunct="1">
              <a:defRPr lang="en-US" sz="2250" b="0" kern="1200" noProof="0" dirty="0" smtClean="0">
                <a:solidFill>
                  <a:schemeClr val="tx2"/>
                </a:solidFill>
                <a:latin typeface="Oswald" panose="02000503000000000000" pitchFamily="2" charset="0"/>
                <a:ea typeface="Roboto Light" panose="02000000000000000000" pitchFamily="2" charset="0"/>
                <a:cs typeface="Oswald" panose="02000503000000000000" pitchFamily="2" charset="0"/>
              </a:defRPr>
            </a:lvl1pPr>
          </a:lstStyle>
          <a:p>
            <a:pPr lvl="0"/>
            <a:r>
              <a:rPr lang="en-US" noProof="0" dirty="0"/>
              <a:t>YOUR TITLE GOES HERE</a:t>
            </a:r>
          </a:p>
        </p:txBody>
      </p:sp>
      <p:cxnSp>
        <p:nvCxnSpPr>
          <p:cNvPr id="19" name="18 Conector recto"/>
          <p:cNvCxnSpPr/>
          <p:nvPr userDrawn="1"/>
        </p:nvCxnSpPr>
        <p:spPr>
          <a:xfrm>
            <a:off x="6545882" y="970675"/>
            <a:ext cx="2311981" cy="0"/>
          </a:xfrm>
          <a:prstGeom prst="line">
            <a:avLst/>
          </a:prstGeom>
          <a:ln w="19050">
            <a:solidFill>
              <a:srgbClr val="CBD0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 userDrawn="1"/>
        </p:nvSpPr>
        <p:spPr bwMode="auto">
          <a:xfrm>
            <a:off x="8085149" y="954477"/>
            <a:ext cx="772714" cy="32396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r"/>
            <a:endParaRPr lang="es-SV" sz="675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14" name="13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4 Grupo"/>
          <p:cNvGrpSpPr/>
          <p:nvPr userDrawn="1"/>
        </p:nvGrpSpPr>
        <p:grpSpPr>
          <a:xfrm>
            <a:off x="-2195186" y="1108099"/>
            <a:ext cx="7543472" cy="5674820"/>
            <a:chOff x="-5854210" y="2216455"/>
            <a:chExt cx="20117235" cy="11350954"/>
          </a:xfrm>
        </p:grpSpPr>
        <p:sp>
          <p:nvSpPr>
            <p:cNvPr id="16" name="Rectángulo redondeado 34"/>
            <p:cNvSpPr/>
            <p:nvPr/>
          </p:nvSpPr>
          <p:spPr>
            <a:xfrm>
              <a:off x="-3927982" y="2216455"/>
              <a:ext cx="16313946" cy="11105489"/>
            </a:xfrm>
            <a:prstGeom prst="roundRect">
              <a:avLst>
                <a:gd name="adj" fmla="val 5106"/>
              </a:avLst>
            </a:prstGeom>
            <a:solidFill>
              <a:schemeClr val="tx1"/>
            </a:solidFill>
            <a:ln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675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Elipse 7"/>
            <p:cNvSpPr/>
            <p:nvPr/>
          </p:nvSpPr>
          <p:spPr>
            <a:xfrm>
              <a:off x="4129747" y="2442101"/>
              <a:ext cx="136298" cy="1320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675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Elipse 7"/>
            <p:cNvSpPr/>
            <p:nvPr/>
          </p:nvSpPr>
          <p:spPr>
            <a:xfrm>
              <a:off x="4087643" y="2437652"/>
              <a:ext cx="109313" cy="1085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675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374 Grupo"/>
            <p:cNvGrpSpPr/>
            <p:nvPr/>
          </p:nvGrpSpPr>
          <p:grpSpPr>
            <a:xfrm>
              <a:off x="-5854210" y="12964442"/>
              <a:ext cx="20117235" cy="602967"/>
              <a:chOff x="-5715543" y="3770615"/>
              <a:chExt cx="6625214" cy="199884"/>
            </a:xfrm>
            <a:effectLst>
              <a:reflection blurRad="6350" stA="50000" endA="300" endPos="90000" dist="50800" dir="5400000" sy="-100000" algn="bl" rotWithShape="0"/>
            </a:effectLst>
          </p:grpSpPr>
          <p:sp>
            <p:nvSpPr>
              <p:cNvPr id="29" name="20 Rectángulo redondeado"/>
              <p:cNvSpPr/>
              <p:nvPr/>
            </p:nvSpPr>
            <p:spPr>
              <a:xfrm>
                <a:off x="-5706018" y="3849586"/>
                <a:ext cx="6599368" cy="120913"/>
              </a:xfrm>
              <a:custGeom>
                <a:avLst/>
                <a:gdLst>
                  <a:gd name="connsiteX0" fmla="*/ 0 w 6581775"/>
                  <a:gd name="connsiteY0" fmla="*/ 12303 h 73819"/>
                  <a:gd name="connsiteX1" fmla="*/ 12303 w 6581775"/>
                  <a:gd name="connsiteY1" fmla="*/ 0 h 73819"/>
                  <a:gd name="connsiteX2" fmla="*/ 6569472 w 6581775"/>
                  <a:gd name="connsiteY2" fmla="*/ 0 h 73819"/>
                  <a:gd name="connsiteX3" fmla="*/ 6581775 w 6581775"/>
                  <a:gd name="connsiteY3" fmla="*/ 12303 h 73819"/>
                  <a:gd name="connsiteX4" fmla="*/ 6581775 w 6581775"/>
                  <a:gd name="connsiteY4" fmla="*/ 61516 h 73819"/>
                  <a:gd name="connsiteX5" fmla="*/ 6569472 w 6581775"/>
                  <a:gd name="connsiteY5" fmla="*/ 73819 h 73819"/>
                  <a:gd name="connsiteX6" fmla="*/ 12303 w 6581775"/>
                  <a:gd name="connsiteY6" fmla="*/ 73819 h 73819"/>
                  <a:gd name="connsiteX7" fmla="*/ 0 w 6581775"/>
                  <a:gd name="connsiteY7" fmla="*/ 61516 h 73819"/>
                  <a:gd name="connsiteX8" fmla="*/ 0 w 6581775"/>
                  <a:gd name="connsiteY8" fmla="*/ 12303 h 73819"/>
                  <a:gd name="connsiteX0" fmla="*/ 0 w 6581775"/>
                  <a:gd name="connsiteY0" fmla="*/ 12303 h 76200"/>
                  <a:gd name="connsiteX1" fmla="*/ 12303 w 6581775"/>
                  <a:gd name="connsiteY1" fmla="*/ 0 h 76200"/>
                  <a:gd name="connsiteX2" fmla="*/ 6569472 w 6581775"/>
                  <a:gd name="connsiteY2" fmla="*/ 0 h 76200"/>
                  <a:gd name="connsiteX3" fmla="*/ 6581775 w 6581775"/>
                  <a:gd name="connsiteY3" fmla="*/ 12303 h 76200"/>
                  <a:gd name="connsiteX4" fmla="*/ 6581775 w 6581775"/>
                  <a:gd name="connsiteY4" fmla="*/ 61516 h 76200"/>
                  <a:gd name="connsiteX5" fmla="*/ 6569472 w 6581775"/>
                  <a:gd name="connsiteY5" fmla="*/ 73819 h 76200"/>
                  <a:gd name="connsiteX6" fmla="*/ 202803 w 6581775"/>
                  <a:gd name="connsiteY6" fmla="*/ 76200 h 76200"/>
                  <a:gd name="connsiteX7" fmla="*/ 0 w 6581775"/>
                  <a:gd name="connsiteY7" fmla="*/ 61516 h 76200"/>
                  <a:gd name="connsiteX8" fmla="*/ 0 w 6581775"/>
                  <a:gd name="connsiteY8" fmla="*/ 12303 h 76200"/>
                  <a:gd name="connsiteX0" fmla="*/ 334156 w 6915931"/>
                  <a:gd name="connsiteY0" fmla="*/ 12303 h 76200"/>
                  <a:gd name="connsiteX1" fmla="*/ 346459 w 6915931"/>
                  <a:gd name="connsiteY1" fmla="*/ 0 h 76200"/>
                  <a:gd name="connsiteX2" fmla="*/ 6903628 w 6915931"/>
                  <a:gd name="connsiteY2" fmla="*/ 0 h 76200"/>
                  <a:gd name="connsiteX3" fmla="*/ 6915931 w 6915931"/>
                  <a:gd name="connsiteY3" fmla="*/ 12303 h 76200"/>
                  <a:gd name="connsiteX4" fmla="*/ 6915931 w 6915931"/>
                  <a:gd name="connsiteY4" fmla="*/ 61516 h 76200"/>
                  <a:gd name="connsiteX5" fmla="*/ 6903628 w 6915931"/>
                  <a:gd name="connsiteY5" fmla="*/ 73819 h 76200"/>
                  <a:gd name="connsiteX6" fmla="*/ 536959 w 6915931"/>
                  <a:gd name="connsiteY6" fmla="*/ 76200 h 76200"/>
                  <a:gd name="connsiteX7" fmla="*/ 334156 w 6915931"/>
                  <a:gd name="connsiteY7" fmla="*/ 12303 h 76200"/>
                  <a:gd name="connsiteX0" fmla="*/ 908279 w 7287251"/>
                  <a:gd name="connsiteY0" fmla="*/ 76200 h 76200"/>
                  <a:gd name="connsiteX1" fmla="*/ 717779 w 7287251"/>
                  <a:gd name="connsiteY1" fmla="*/ 0 h 76200"/>
                  <a:gd name="connsiteX2" fmla="*/ 7274948 w 7287251"/>
                  <a:gd name="connsiteY2" fmla="*/ 0 h 76200"/>
                  <a:gd name="connsiteX3" fmla="*/ 7287251 w 7287251"/>
                  <a:gd name="connsiteY3" fmla="*/ 12303 h 76200"/>
                  <a:gd name="connsiteX4" fmla="*/ 7287251 w 7287251"/>
                  <a:gd name="connsiteY4" fmla="*/ 61516 h 76200"/>
                  <a:gd name="connsiteX5" fmla="*/ 7274948 w 7287251"/>
                  <a:gd name="connsiteY5" fmla="*/ 73819 h 76200"/>
                  <a:gd name="connsiteX6" fmla="*/ 908279 w 7287251"/>
                  <a:gd name="connsiteY6" fmla="*/ 76200 h 76200"/>
                  <a:gd name="connsiteX0" fmla="*/ 556434 w 6935406"/>
                  <a:gd name="connsiteY0" fmla="*/ 76200 h 76200"/>
                  <a:gd name="connsiteX1" fmla="*/ 365934 w 6935406"/>
                  <a:gd name="connsiteY1" fmla="*/ 0 h 76200"/>
                  <a:gd name="connsiteX2" fmla="*/ 6923103 w 6935406"/>
                  <a:gd name="connsiteY2" fmla="*/ 0 h 76200"/>
                  <a:gd name="connsiteX3" fmla="*/ 6935406 w 6935406"/>
                  <a:gd name="connsiteY3" fmla="*/ 12303 h 76200"/>
                  <a:gd name="connsiteX4" fmla="*/ 6935406 w 6935406"/>
                  <a:gd name="connsiteY4" fmla="*/ 61516 h 76200"/>
                  <a:gd name="connsiteX5" fmla="*/ 6923103 w 6935406"/>
                  <a:gd name="connsiteY5" fmla="*/ 73819 h 76200"/>
                  <a:gd name="connsiteX6" fmla="*/ 556434 w 6935406"/>
                  <a:gd name="connsiteY6" fmla="*/ 76200 h 76200"/>
                  <a:gd name="connsiteX0" fmla="*/ 203303 w 6582275"/>
                  <a:gd name="connsiteY0" fmla="*/ 76200 h 76200"/>
                  <a:gd name="connsiteX1" fmla="*/ 12803 w 6582275"/>
                  <a:gd name="connsiteY1" fmla="*/ 0 h 76200"/>
                  <a:gd name="connsiteX2" fmla="*/ 6569972 w 6582275"/>
                  <a:gd name="connsiteY2" fmla="*/ 0 h 76200"/>
                  <a:gd name="connsiteX3" fmla="*/ 6582275 w 6582275"/>
                  <a:gd name="connsiteY3" fmla="*/ 12303 h 76200"/>
                  <a:gd name="connsiteX4" fmla="*/ 6582275 w 6582275"/>
                  <a:gd name="connsiteY4" fmla="*/ 61516 h 76200"/>
                  <a:gd name="connsiteX5" fmla="*/ 6569972 w 6582275"/>
                  <a:gd name="connsiteY5" fmla="*/ 73819 h 76200"/>
                  <a:gd name="connsiteX6" fmla="*/ 203303 w 6582275"/>
                  <a:gd name="connsiteY6" fmla="*/ 76200 h 76200"/>
                  <a:gd name="connsiteX0" fmla="*/ 202643 w 6581615"/>
                  <a:gd name="connsiteY0" fmla="*/ 76200 h 76200"/>
                  <a:gd name="connsiteX1" fmla="*/ 12143 w 6581615"/>
                  <a:gd name="connsiteY1" fmla="*/ 0 h 76200"/>
                  <a:gd name="connsiteX2" fmla="*/ 6569312 w 6581615"/>
                  <a:gd name="connsiteY2" fmla="*/ 0 h 76200"/>
                  <a:gd name="connsiteX3" fmla="*/ 6581615 w 6581615"/>
                  <a:gd name="connsiteY3" fmla="*/ 12303 h 76200"/>
                  <a:gd name="connsiteX4" fmla="*/ 6581615 w 6581615"/>
                  <a:gd name="connsiteY4" fmla="*/ 61516 h 76200"/>
                  <a:gd name="connsiteX5" fmla="*/ 6569312 w 6581615"/>
                  <a:gd name="connsiteY5" fmla="*/ 73819 h 76200"/>
                  <a:gd name="connsiteX6" fmla="*/ 202643 w 6581615"/>
                  <a:gd name="connsiteY6" fmla="*/ 76200 h 76200"/>
                  <a:gd name="connsiteX0" fmla="*/ 202643 w 6581615"/>
                  <a:gd name="connsiteY0" fmla="*/ 76200 h 76200"/>
                  <a:gd name="connsiteX1" fmla="*/ 12143 w 6581615"/>
                  <a:gd name="connsiteY1" fmla="*/ 0 h 76200"/>
                  <a:gd name="connsiteX2" fmla="*/ 6569312 w 6581615"/>
                  <a:gd name="connsiteY2" fmla="*/ 0 h 76200"/>
                  <a:gd name="connsiteX3" fmla="*/ 6581615 w 6581615"/>
                  <a:gd name="connsiteY3" fmla="*/ 12303 h 76200"/>
                  <a:gd name="connsiteX4" fmla="*/ 6569312 w 6581615"/>
                  <a:gd name="connsiteY4" fmla="*/ 73819 h 76200"/>
                  <a:gd name="connsiteX5" fmla="*/ 202643 w 6581615"/>
                  <a:gd name="connsiteY5" fmla="*/ 76200 h 76200"/>
                  <a:gd name="connsiteX0" fmla="*/ 202643 w 7377095"/>
                  <a:gd name="connsiteY0" fmla="*/ 76200 h 76200"/>
                  <a:gd name="connsiteX1" fmla="*/ 12143 w 7377095"/>
                  <a:gd name="connsiteY1" fmla="*/ 0 h 76200"/>
                  <a:gd name="connsiteX2" fmla="*/ 6569312 w 7377095"/>
                  <a:gd name="connsiteY2" fmla="*/ 0 h 76200"/>
                  <a:gd name="connsiteX3" fmla="*/ 6569312 w 7377095"/>
                  <a:gd name="connsiteY3" fmla="*/ 73819 h 76200"/>
                  <a:gd name="connsiteX4" fmla="*/ 202643 w 7377095"/>
                  <a:gd name="connsiteY4" fmla="*/ 76200 h 76200"/>
                  <a:gd name="connsiteX0" fmla="*/ 202643 w 7276041"/>
                  <a:gd name="connsiteY0" fmla="*/ 76200 h 76200"/>
                  <a:gd name="connsiteX1" fmla="*/ 12143 w 7276041"/>
                  <a:gd name="connsiteY1" fmla="*/ 0 h 76200"/>
                  <a:gd name="connsiteX2" fmla="*/ 6569312 w 7276041"/>
                  <a:gd name="connsiteY2" fmla="*/ 0 h 76200"/>
                  <a:gd name="connsiteX3" fmla="*/ 6347855 w 7276041"/>
                  <a:gd name="connsiteY3" fmla="*/ 73819 h 76200"/>
                  <a:gd name="connsiteX4" fmla="*/ 202643 w 7276041"/>
                  <a:gd name="connsiteY4" fmla="*/ 76200 h 76200"/>
                  <a:gd name="connsiteX0" fmla="*/ 202643 w 7034172"/>
                  <a:gd name="connsiteY0" fmla="*/ 76200 h 76200"/>
                  <a:gd name="connsiteX1" fmla="*/ 12143 w 7034172"/>
                  <a:gd name="connsiteY1" fmla="*/ 0 h 76200"/>
                  <a:gd name="connsiteX2" fmla="*/ 6569312 w 7034172"/>
                  <a:gd name="connsiteY2" fmla="*/ 0 h 76200"/>
                  <a:gd name="connsiteX3" fmla="*/ 6347855 w 7034172"/>
                  <a:gd name="connsiteY3" fmla="*/ 73819 h 76200"/>
                  <a:gd name="connsiteX4" fmla="*/ 202643 w 7034172"/>
                  <a:gd name="connsiteY4" fmla="*/ 76200 h 76200"/>
                  <a:gd name="connsiteX0" fmla="*/ 202643 w 6569312"/>
                  <a:gd name="connsiteY0" fmla="*/ 76200 h 76200"/>
                  <a:gd name="connsiteX1" fmla="*/ 12143 w 6569312"/>
                  <a:gd name="connsiteY1" fmla="*/ 0 h 76200"/>
                  <a:gd name="connsiteX2" fmla="*/ 6569312 w 6569312"/>
                  <a:gd name="connsiteY2" fmla="*/ 0 h 76200"/>
                  <a:gd name="connsiteX3" fmla="*/ 6347855 w 6569312"/>
                  <a:gd name="connsiteY3" fmla="*/ 73819 h 76200"/>
                  <a:gd name="connsiteX4" fmla="*/ 202643 w 6569312"/>
                  <a:gd name="connsiteY4" fmla="*/ 76200 h 76200"/>
                  <a:gd name="connsiteX0" fmla="*/ 202643 w 6570965"/>
                  <a:gd name="connsiteY0" fmla="*/ 76200 h 76200"/>
                  <a:gd name="connsiteX1" fmla="*/ 12143 w 6570965"/>
                  <a:gd name="connsiteY1" fmla="*/ 0 h 76200"/>
                  <a:gd name="connsiteX2" fmla="*/ 6569312 w 6570965"/>
                  <a:gd name="connsiteY2" fmla="*/ 0 h 76200"/>
                  <a:gd name="connsiteX3" fmla="*/ 6347855 w 6570965"/>
                  <a:gd name="connsiteY3" fmla="*/ 73819 h 76200"/>
                  <a:gd name="connsiteX4" fmla="*/ 202643 w 6570965"/>
                  <a:gd name="connsiteY4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0965" h="76200">
                    <a:moveTo>
                      <a:pt x="202643" y="76200"/>
                    </a:moveTo>
                    <a:cubicBezTo>
                      <a:pt x="121814" y="61516"/>
                      <a:pt x="-46461" y="17462"/>
                      <a:pt x="12143" y="0"/>
                    </a:cubicBezTo>
                    <a:lnTo>
                      <a:pt x="6569312" y="0"/>
                    </a:lnTo>
                    <a:cubicBezTo>
                      <a:pt x="6583467" y="17065"/>
                      <a:pt x="6506472" y="53975"/>
                      <a:pt x="6347855" y="73819"/>
                    </a:cubicBezTo>
                    <a:lnTo>
                      <a:pt x="202643" y="76200"/>
                    </a:lnTo>
                    <a:close/>
                  </a:path>
                </a:pathLst>
              </a:custGeom>
              <a:gradFill flip="none" rotWithShape="1">
                <a:gsLst>
                  <a:gs pos="95000">
                    <a:srgbClr val="A5A9AD"/>
                  </a:gs>
                  <a:gs pos="50000">
                    <a:srgbClr val="868B90"/>
                  </a:gs>
                  <a:gs pos="8000">
                    <a:srgbClr val="868B90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2700" dist="25400" dir="5400000" algn="t" rotWithShape="0">
                  <a:schemeClr val="tx1">
                    <a:lumMod val="85000"/>
                    <a:lumOff val="15000"/>
                  </a:schemeClr>
                </a:outerShdw>
              </a:effectLst>
              <a:scene3d>
                <a:camera prst="orthographicFront"/>
                <a:lightRig rig="harsh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675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ángulo redondeado 3"/>
              <p:cNvSpPr/>
              <p:nvPr/>
            </p:nvSpPr>
            <p:spPr>
              <a:xfrm>
                <a:off x="-5715543" y="3770615"/>
                <a:ext cx="6625214" cy="129600"/>
              </a:xfrm>
              <a:prstGeom prst="roundRect">
                <a:avLst>
                  <a:gd name="adj" fmla="val 23977"/>
                </a:avLst>
              </a:prstGeom>
              <a:gradFill flip="none" rotWithShape="1">
                <a:gsLst>
                  <a:gs pos="100000">
                    <a:srgbClr val="868B90"/>
                  </a:gs>
                  <a:gs pos="95000">
                    <a:srgbClr val="868B90"/>
                  </a:gs>
                  <a:gs pos="0">
                    <a:srgbClr val="868B90"/>
                  </a:gs>
                  <a:gs pos="98000">
                    <a:srgbClr val="FFFFFF"/>
                  </a:gs>
                  <a:gs pos="2000">
                    <a:srgbClr val="FBF9FA"/>
                  </a:gs>
                  <a:gs pos="5000">
                    <a:srgbClr val="868B90"/>
                  </a:gs>
                  <a:gs pos="90000">
                    <a:srgbClr val="FAF9FB"/>
                  </a:gs>
                  <a:gs pos="10000">
                    <a:srgbClr val="FBF9FA"/>
                  </a:gs>
                  <a:gs pos="39000">
                    <a:srgbClr val="FBF9FA"/>
                  </a:gs>
                  <a:gs pos="63000">
                    <a:srgbClr val="FBF9FA"/>
                  </a:gs>
                </a:gsLst>
                <a:lin ang="21594000" scaled="0"/>
                <a:tileRect/>
              </a:gra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SV" sz="675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7" name="23 Rectángulo redondeado"/>
            <p:cNvSpPr/>
            <p:nvPr/>
          </p:nvSpPr>
          <p:spPr>
            <a:xfrm>
              <a:off x="2823939" y="12968008"/>
              <a:ext cx="2804149" cy="249019"/>
            </a:xfrm>
            <a:custGeom>
              <a:avLst/>
              <a:gdLst/>
              <a:ahLst/>
              <a:cxnLst/>
              <a:rect l="l" t="t" r="r" b="b"/>
              <a:pathLst>
                <a:path w="923491" h="82550">
                  <a:moveTo>
                    <a:pt x="0" y="0"/>
                  </a:moveTo>
                  <a:lnTo>
                    <a:pt x="923491" y="0"/>
                  </a:lnTo>
                  <a:cubicBezTo>
                    <a:pt x="920296" y="46402"/>
                    <a:pt x="881273" y="82550"/>
                    <a:pt x="833807" y="82550"/>
                  </a:cubicBezTo>
                  <a:lnTo>
                    <a:pt x="89683" y="82550"/>
                  </a:lnTo>
                  <a:cubicBezTo>
                    <a:pt x="42218" y="82550"/>
                    <a:pt x="3194" y="46402"/>
                    <a:pt x="0" y="0"/>
                  </a:cubicBezTo>
                  <a:close/>
                </a:path>
              </a:pathLst>
            </a:custGeom>
            <a:solidFill>
              <a:srgbClr val="F7F5F9"/>
            </a:solidFill>
            <a:ln w="3175">
              <a:noFill/>
            </a:ln>
            <a:effectLst>
              <a:innerShdw blurRad="12700" dist="12700" dir="5400000">
                <a:prstClr val="black">
                  <a:alpha val="7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675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ángulo redondeado 3"/>
            <p:cNvSpPr/>
            <p:nvPr/>
          </p:nvSpPr>
          <p:spPr>
            <a:xfrm>
              <a:off x="-3925253" y="2216455"/>
              <a:ext cx="6286434" cy="9112288"/>
            </a:xfrm>
            <a:custGeom>
              <a:avLst/>
              <a:gdLst/>
              <a:ahLst/>
              <a:cxnLst/>
              <a:rect l="l" t="t" r="r" b="b"/>
              <a:pathLst>
                <a:path w="2070313" h="3020732">
                  <a:moveTo>
                    <a:pt x="187976" y="0"/>
                  </a:moveTo>
                  <a:lnTo>
                    <a:pt x="2070313" y="0"/>
                  </a:lnTo>
                  <a:lnTo>
                    <a:pt x="1928420" y="207031"/>
                  </a:lnTo>
                  <a:lnTo>
                    <a:pt x="183453" y="207031"/>
                  </a:lnTo>
                  <a:lnTo>
                    <a:pt x="183453" y="2753062"/>
                  </a:lnTo>
                  <a:lnTo>
                    <a:pt x="0" y="3020732"/>
                  </a:lnTo>
                  <a:lnTo>
                    <a:pt x="0" y="187976"/>
                  </a:lnTo>
                  <a:cubicBezTo>
                    <a:pt x="0" y="84160"/>
                    <a:pt x="84160" y="0"/>
                    <a:pt x="18797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86000">
                  <a:schemeClr val="bg1">
                    <a:alpha val="41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SV" sz="675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6 Marcador de posición de imagen"/>
          <p:cNvSpPr>
            <a:spLocks noGrp="1"/>
          </p:cNvSpPr>
          <p:nvPr>
            <p:ph type="pic" sz="quarter" idx="16"/>
          </p:nvPr>
        </p:nvSpPr>
        <p:spPr>
          <a:xfrm>
            <a:off x="-1252786" y="1460280"/>
            <a:ext cx="5726327" cy="4733452"/>
          </a:xfrm>
          <a:prstGeom prst="rect">
            <a:avLst/>
          </a:prstGeom>
          <a:solidFill>
            <a:srgbClr val="FFFFFF">
              <a:lumMod val="85000"/>
              <a:alpha val="50000"/>
            </a:srgbClr>
          </a:solidFill>
        </p:spPr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923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89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8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4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c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0" y="1134011"/>
            <a:ext cx="9144000" cy="328473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354307" cy="269115"/>
          </a:xfrm>
          <a:prstGeom prst="rect">
            <a:avLst/>
          </a:prstGeom>
        </p:spPr>
        <p:txBody>
          <a:bodyPr lIns="181268" tIns="90674" rIns="181268" bIns="90674"/>
          <a:lstStyle>
            <a:lvl1pPr algn="ctr">
              <a:defRPr sz="750">
                <a:solidFill>
                  <a:srgbClr val="616161"/>
                </a:solidFill>
                <a:latin typeface="PT Sans" panose="020B0503020203020204" pitchFamily="34" charset="0"/>
                <a:ea typeface="Roboto Light" panose="02000000000000000000" pitchFamily="2" charset="0"/>
                <a:cs typeface="PT Sans" panose="020B0503020203020204" pitchFamily="34" charset="0"/>
              </a:defRPr>
            </a:lvl1pPr>
          </a:lstStyle>
          <a:p>
            <a:pPr defTabSz="679486"/>
            <a:fld id="{597BFFA6-61B1-4984-983B-9D1AEC0ED12D}" type="slidenum">
              <a:rPr lang="es-SV" smtClean="0"/>
              <a:pPr defTabSz="679486"/>
              <a:t>‹#›</a:t>
            </a:fld>
            <a:endParaRPr lang="es-SV" dirty="0"/>
          </a:p>
        </p:txBody>
      </p:sp>
      <p:grpSp>
        <p:nvGrpSpPr>
          <p:cNvPr id="4" name="3 Grupo"/>
          <p:cNvGrpSpPr>
            <a:grpSpLocks noChangeAspect="1"/>
          </p:cNvGrpSpPr>
          <p:nvPr userDrawn="1"/>
        </p:nvGrpSpPr>
        <p:grpSpPr>
          <a:xfrm>
            <a:off x="8852494" y="6535184"/>
            <a:ext cx="174223" cy="232311"/>
            <a:chOff x="9447488" y="6048704"/>
            <a:chExt cx="1800000" cy="1800200"/>
          </a:xfrm>
        </p:grpSpPr>
        <p:sp>
          <p:nvSpPr>
            <p:cNvPr id="2" name="1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3" name="2 Cheurón">
              <a:hlinkClick r:id="" action="ppaction://hlinkshowjump?jump=nextslide"/>
            </p:cNvPr>
            <p:cNvSpPr/>
            <p:nvPr userDrawn="1"/>
          </p:nvSpPr>
          <p:spPr bwMode="auto">
            <a:xfrm>
              <a:off x="10015172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grpSp>
        <p:nvGrpSpPr>
          <p:cNvPr id="22" name="21 Grupo"/>
          <p:cNvGrpSpPr>
            <a:grpSpLocks noChangeAspect="1"/>
          </p:cNvGrpSpPr>
          <p:nvPr userDrawn="1"/>
        </p:nvGrpSpPr>
        <p:grpSpPr>
          <a:xfrm>
            <a:off x="8386413" y="6535184"/>
            <a:ext cx="174223" cy="232311"/>
            <a:chOff x="9447488" y="6048704"/>
            <a:chExt cx="1800000" cy="1800200"/>
          </a:xfrm>
        </p:grpSpPr>
        <p:sp>
          <p:nvSpPr>
            <p:cNvPr id="23" name="22 Elipse"/>
            <p:cNvSpPr>
              <a:spLocks noChangeAspect="1"/>
            </p:cNvSpPr>
            <p:nvPr userDrawn="1"/>
          </p:nvSpPr>
          <p:spPr bwMode="auto">
            <a:xfrm>
              <a:off x="9447488" y="6048704"/>
              <a:ext cx="1800000" cy="1800200"/>
            </a:xfrm>
            <a:prstGeom prst="ellipse">
              <a:avLst/>
            </a:prstGeom>
            <a:noFill/>
            <a:ln>
              <a:solidFill>
                <a:srgbClr val="6C6C6C"/>
              </a:solidFill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  <p:sp>
          <p:nvSpPr>
            <p:cNvPr id="24" name="23 Cheurón">
              <a:hlinkClick r:id="" action="ppaction://hlinkshowjump?jump=previousslide"/>
            </p:cNvPr>
            <p:cNvSpPr/>
            <p:nvPr userDrawn="1"/>
          </p:nvSpPr>
          <p:spPr bwMode="auto">
            <a:xfrm flipH="1">
              <a:off x="9959826" y="6481483"/>
              <a:ext cx="719978" cy="934645"/>
            </a:xfrm>
            <a:prstGeom prst="chevron">
              <a:avLst>
                <a:gd name="adj" fmla="val 84396"/>
              </a:avLst>
            </a:prstGeom>
            <a:solidFill>
              <a:srgbClr val="6C6C6C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675"/>
            </a:p>
          </p:txBody>
        </p:sp>
      </p:grpSp>
      <p:cxnSp>
        <p:nvCxnSpPr>
          <p:cNvPr id="9" name="8 Conector recto"/>
          <p:cNvCxnSpPr/>
          <p:nvPr userDrawn="1"/>
        </p:nvCxnSpPr>
        <p:spPr>
          <a:xfrm>
            <a:off x="167422" y="6654853"/>
            <a:ext cx="8218991" cy="0"/>
          </a:xfrm>
          <a:prstGeom prst="line">
            <a:avLst/>
          </a:prstGeom>
          <a:ln w="9525">
            <a:solidFill>
              <a:srgbClr val="6C6C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>
          <a:gsLst>
            <a:gs pos="35000">
              <a:srgbClr val="E4E4E4">
                <a:alpha val="51765"/>
              </a:srgbClr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7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79486" rtl="0" eaLnBrk="1" latinLnBrk="0" hangingPunct="1">
        <a:spcBef>
          <a:spcPct val="0"/>
        </a:spcBef>
        <a:buNone/>
        <a:defRPr sz="2700" kern="1200" cap="all" spc="-4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79486" rtl="0" eaLnBrk="1" latinLnBrk="0" hangingPunct="1">
        <a:spcBef>
          <a:spcPct val="20000"/>
        </a:spcBef>
        <a:spcAft>
          <a:spcPts val="450"/>
        </a:spcAft>
        <a:buFont typeface="Arial" pitchFamily="34" charset="0"/>
        <a:buNone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39739" indent="-135881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49354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88" kern="1200">
          <a:solidFill>
            <a:schemeClr val="tx1"/>
          </a:solidFill>
          <a:latin typeface="+mn-lt"/>
          <a:ea typeface="+mn-ea"/>
          <a:cs typeface="+mn-cs"/>
        </a:defRPr>
      </a:lvl3pPr>
      <a:lvl4pPr marL="1189092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88" kern="1200">
          <a:solidFill>
            <a:schemeClr val="tx1"/>
          </a:solidFill>
          <a:latin typeface="+mn-lt"/>
          <a:ea typeface="+mn-ea"/>
          <a:cs typeface="+mn-cs"/>
        </a:defRPr>
      </a:lvl4pPr>
      <a:lvl5pPr marL="1528835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88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68576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08314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48058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887797" indent="-169869" algn="l" defTabSz="679486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1pPr>
      <a:lvl2pPr marL="339739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2pPr>
      <a:lvl3pPr marL="679486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3pPr>
      <a:lvl4pPr marL="1019223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4pPr>
      <a:lvl5pPr marL="1358962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5pPr>
      <a:lvl6pPr marL="1698707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6pPr>
      <a:lvl7pPr marL="2038448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7pPr>
      <a:lvl8pPr marL="2378184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8pPr>
      <a:lvl9pPr marL="2717930" algn="l" defTabSz="679486" rtl="0" eaLnBrk="1" latinLnBrk="0" hangingPunct="1">
        <a:defRPr sz="13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79486"/>
            <a:fld id="{597BFFA6-61B1-4984-983B-9D1AEC0ED12D}" type="slidenum">
              <a:rPr lang="es-SV" sz="1400">
                <a:solidFill>
                  <a:srgbClr val="575757"/>
                </a:solidFill>
              </a:rPr>
              <a:pPr defTabSz="679486"/>
              <a:t>1</a:t>
            </a:fld>
            <a:endParaRPr lang="es-SV" sz="1400" dirty="0">
              <a:solidFill>
                <a:srgbClr val="575757"/>
              </a:solidFill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>
          <a:xfrm>
            <a:off x="167426" y="332656"/>
            <a:ext cx="8589912" cy="473313"/>
          </a:xfrm>
        </p:spPr>
        <p:txBody>
          <a:bodyPr/>
          <a:lstStyle/>
          <a:p>
            <a:r>
              <a:rPr lang="tr-TR" sz="2000" dirty="0"/>
              <a:t>MONO SMART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25 Lágrima"/>
          <p:cNvSpPr>
            <a:spLocks noChangeAspect="1"/>
          </p:cNvSpPr>
          <p:nvPr/>
        </p:nvSpPr>
        <p:spPr bwMode="auto">
          <a:xfrm flipH="1">
            <a:off x="4432587" y="2852982"/>
            <a:ext cx="1420199" cy="1420041"/>
          </a:xfrm>
          <a:prstGeom prst="teardrop">
            <a:avLst>
              <a:gd name="adj" fmla="val 100153"/>
            </a:avLst>
          </a:prstGeom>
          <a:solidFill>
            <a:schemeClr val="accent3">
              <a:alpha val="8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  <a:extLst/>
        </p:spPr>
        <p:txBody>
          <a:bodyPr lIns="0" tIns="0" rIns="0" bIns="0" rtlCol="0" anchor="ctr"/>
          <a:lstStyle/>
          <a:p>
            <a:pPr algn="ctr" defTabSz="906551"/>
            <a:endParaRPr lang="es-SV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38 Lágrima"/>
          <p:cNvSpPr>
            <a:spLocks noChangeAspect="1"/>
          </p:cNvSpPr>
          <p:nvPr/>
        </p:nvSpPr>
        <p:spPr bwMode="auto">
          <a:xfrm rot="5400000" flipH="1">
            <a:off x="3796226" y="3494615"/>
            <a:ext cx="1420199" cy="1420041"/>
          </a:xfrm>
          <a:prstGeom prst="teardrop">
            <a:avLst>
              <a:gd name="adj" fmla="val 100153"/>
            </a:avLst>
          </a:prstGeom>
          <a:solidFill>
            <a:schemeClr val="accent4">
              <a:alpha val="8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  <a:extLst/>
        </p:spPr>
        <p:txBody>
          <a:bodyPr lIns="0" tIns="0" rIns="0" bIns="0" rtlCol="0" anchor="ctr"/>
          <a:lstStyle/>
          <a:p>
            <a:pPr algn="ctr" defTabSz="906551"/>
            <a:endParaRPr lang="es-SV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39 Lágrima"/>
          <p:cNvSpPr>
            <a:spLocks noChangeAspect="1"/>
          </p:cNvSpPr>
          <p:nvPr/>
        </p:nvSpPr>
        <p:spPr bwMode="auto">
          <a:xfrm rot="10800000">
            <a:off x="3796228" y="2210966"/>
            <a:ext cx="1420199" cy="1420041"/>
          </a:xfrm>
          <a:prstGeom prst="teardrop">
            <a:avLst>
              <a:gd name="adj" fmla="val 100153"/>
            </a:avLst>
          </a:prstGeom>
          <a:solidFill>
            <a:schemeClr val="accent2">
              <a:alpha val="8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  <a:extLst/>
        </p:spPr>
        <p:txBody>
          <a:bodyPr lIns="0" tIns="0" rIns="0" bIns="0" rtlCol="0" anchor="ctr"/>
          <a:lstStyle/>
          <a:p>
            <a:pPr algn="ctr" defTabSz="906551"/>
            <a:endParaRPr lang="es-SV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35 Lágrima"/>
          <p:cNvSpPr>
            <a:spLocks noChangeAspect="1"/>
          </p:cNvSpPr>
          <p:nvPr/>
        </p:nvSpPr>
        <p:spPr bwMode="auto">
          <a:xfrm rot="5400000">
            <a:off x="3151880" y="2853015"/>
            <a:ext cx="1420199" cy="1420041"/>
          </a:xfrm>
          <a:prstGeom prst="teardrop">
            <a:avLst>
              <a:gd name="adj" fmla="val 100153"/>
            </a:avLst>
          </a:prstGeom>
          <a:solidFill>
            <a:schemeClr val="accent1">
              <a:alpha val="85000"/>
            </a:schemeClr>
          </a:solidFill>
          <a:ln>
            <a:noFill/>
          </a:ln>
          <a:scene3d>
            <a:camera prst="orthographicFront">
              <a:rot lat="0" lon="0" rev="2700000"/>
            </a:camera>
            <a:lightRig rig="threePt" dir="t"/>
          </a:scene3d>
          <a:extLst/>
        </p:spPr>
        <p:txBody>
          <a:bodyPr lIns="0" tIns="0" rIns="0" bIns="0" rtlCol="0" anchor="ctr"/>
          <a:lstStyle/>
          <a:p>
            <a:pPr algn="ctr" defTabSz="906551"/>
            <a:endParaRPr lang="es-SV" sz="14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box 2"/>
          <p:cNvSpPr txBox="1"/>
          <p:nvPr/>
        </p:nvSpPr>
        <p:spPr>
          <a:xfrm>
            <a:off x="3799489" y="3340451"/>
            <a:ext cx="1313092" cy="306967"/>
          </a:xfrm>
          <a:prstGeom prst="rect">
            <a:avLst/>
          </a:prstGeom>
          <a:noFill/>
        </p:spPr>
        <p:txBody>
          <a:bodyPr wrap="square" lIns="90639" tIns="45319" rIns="90639" bIns="45319" rtlCol="0" anchor="t">
            <a:spAutoFit/>
          </a:bodyPr>
          <a:lstStyle/>
          <a:p>
            <a:pPr algn="ctr" defTabSz="906551"/>
            <a:r>
              <a:rPr lang="tr-TR" sz="1400" dirty="0">
                <a:solidFill>
                  <a:srgbClr val="FFFFFF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OSB</a:t>
            </a:r>
            <a:endParaRPr lang="en-US" sz="1400" dirty="0">
              <a:solidFill>
                <a:srgbClr val="FFFFFF"/>
              </a:solidFill>
              <a:latin typeface="Oswald" panose="020B060402020202020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41 Rectángulo"/>
          <p:cNvSpPr/>
          <p:nvPr/>
        </p:nvSpPr>
        <p:spPr>
          <a:xfrm>
            <a:off x="1746225" y="3334387"/>
            <a:ext cx="1237420" cy="311473"/>
          </a:xfrm>
          <a:prstGeom prst="rect">
            <a:avLst/>
          </a:prstGeom>
        </p:spPr>
        <p:txBody>
          <a:bodyPr wrap="square" lIns="67950" tIns="33993" rIns="67950" bIns="33993">
            <a:spAutoFit/>
          </a:bodyPr>
          <a:lstStyle/>
          <a:p>
            <a:pPr algn="ctr" defTabSz="906551">
              <a:lnSpc>
                <a:spcPct val="125000"/>
              </a:lnSpc>
            </a:pPr>
            <a:r>
              <a:rPr lang="tr-TR" sz="1400" dirty="0">
                <a:solidFill>
                  <a:srgbClr val="F23A43"/>
                </a:solidFill>
                <a:latin typeface="Oswald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ÖĞRENCİ</a:t>
            </a:r>
            <a:endParaRPr lang="en-US" sz="1400" dirty="0">
              <a:solidFill>
                <a:srgbClr val="F23A43"/>
              </a:solidFill>
              <a:latin typeface="Oswald" panose="020B060402020202020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43" name="42 Rectángulo"/>
          <p:cNvSpPr/>
          <p:nvPr/>
        </p:nvSpPr>
        <p:spPr>
          <a:xfrm>
            <a:off x="3978474" y="4989644"/>
            <a:ext cx="1099664" cy="311473"/>
          </a:xfrm>
          <a:prstGeom prst="rect">
            <a:avLst/>
          </a:prstGeom>
        </p:spPr>
        <p:txBody>
          <a:bodyPr wrap="square" lIns="67950" tIns="33993" rIns="67950" bIns="33993">
            <a:spAutoFit/>
          </a:bodyPr>
          <a:lstStyle/>
          <a:p>
            <a:pPr algn="ctr" defTabSz="906551">
              <a:lnSpc>
                <a:spcPct val="125000"/>
              </a:lnSpc>
            </a:pPr>
            <a:r>
              <a:rPr lang="tr-TR" sz="1400" dirty="0">
                <a:solidFill>
                  <a:srgbClr val="95C94A"/>
                </a:solidFill>
                <a:latin typeface="Oswald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KULLANICI</a:t>
            </a:r>
            <a:endParaRPr lang="en-US" sz="1400" dirty="0">
              <a:solidFill>
                <a:srgbClr val="95C94A"/>
              </a:solidFill>
              <a:latin typeface="Oswald" panose="020B060402020202020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44" name="43 Rectángulo"/>
          <p:cNvSpPr/>
          <p:nvPr/>
        </p:nvSpPr>
        <p:spPr>
          <a:xfrm>
            <a:off x="6175809" y="3256445"/>
            <a:ext cx="1197009" cy="580841"/>
          </a:xfrm>
          <a:prstGeom prst="rect">
            <a:avLst/>
          </a:prstGeom>
        </p:spPr>
        <p:txBody>
          <a:bodyPr wrap="square" lIns="67950" tIns="33993" rIns="67950" bIns="33993">
            <a:spAutoFit/>
          </a:bodyPr>
          <a:lstStyle/>
          <a:p>
            <a:pPr algn="ctr" defTabSz="906551">
              <a:lnSpc>
                <a:spcPct val="125000"/>
              </a:lnSpc>
            </a:pPr>
            <a:r>
              <a:rPr lang="tr-TR" sz="1400" dirty="0">
                <a:solidFill>
                  <a:srgbClr val="15A4C6"/>
                </a:solidFill>
                <a:latin typeface="Oswald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FİRMA</a:t>
            </a:r>
            <a:endParaRPr lang="en-US" sz="1400" dirty="0">
              <a:solidFill>
                <a:srgbClr val="15A4C6"/>
              </a:solidFill>
              <a:latin typeface="Oswald" panose="020B0604020202020204" charset="0"/>
              <a:ea typeface="Segoe UI" panose="020B0502040204020203" pitchFamily="34" charset="0"/>
              <a:cs typeface="Helvetica" panose="020B0604020202020204" pitchFamily="34" charset="0"/>
            </a:endParaRPr>
          </a:p>
          <a:p>
            <a:pPr algn="ctr" defTabSz="906551">
              <a:lnSpc>
                <a:spcPct val="125000"/>
              </a:lnSpc>
            </a:pPr>
            <a:r>
              <a:rPr lang="en-US" sz="1400" dirty="0">
                <a:solidFill>
                  <a:srgbClr val="575757"/>
                </a:solidFill>
                <a:latin typeface="PT Sans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. 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3952314" y="1630545"/>
            <a:ext cx="1063591" cy="311473"/>
          </a:xfrm>
          <a:prstGeom prst="rect">
            <a:avLst/>
          </a:prstGeom>
        </p:spPr>
        <p:txBody>
          <a:bodyPr wrap="square" lIns="67950" tIns="33993" rIns="67950" bIns="33993">
            <a:spAutoFit/>
          </a:bodyPr>
          <a:lstStyle/>
          <a:p>
            <a:pPr algn="ctr" defTabSz="906551">
              <a:lnSpc>
                <a:spcPct val="125000"/>
              </a:lnSpc>
            </a:pPr>
            <a:r>
              <a:rPr lang="tr-TR" sz="1400" dirty="0">
                <a:solidFill>
                  <a:srgbClr val="F88818"/>
                </a:solidFill>
                <a:latin typeface="Oswald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YÖNETİCİ</a:t>
            </a:r>
            <a:endParaRPr lang="en-US" sz="1400" dirty="0">
              <a:solidFill>
                <a:srgbClr val="F88818"/>
              </a:solidFill>
              <a:latin typeface="Oswald" panose="020B060402020202020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6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40" grpId="0" animBg="1"/>
      <p:bldP spid="36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/>
          <p:cNvGrpSpPr/>
          <p:nvPr/>
        </p:nvGrpSpPr>
        <p:grpSpPr>
          <a:xfrm>
            <a:off x="4014894" y="3338776"/>
            <a:ext cx="1266147" cy="2437561"/>
            <a:chOff x="7280388" y="6213927"/>
            <a:chExt cx="3376613" cy="6500587"/>
          </a:xfrm>
        </p:grpSpPr>
        <p:pic>
          <p:nvPicPr>
            <p:cNvPr id="72" name="Picture 2" descr="http://liminoid.com/img/iphone-4-640x96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0388" y="6213927"/>
              <a:ext cx="3376613" cy="650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Rectangle 15"/>
            <p:cNvSpPr>
              <a:spLocks/>
            </p:cNvSpPr>
            <p:nvPr/>
          </p:nvSpPr>
          <p:spPr bwMode="auto">
            <a:xfrm>
              <a:off x="7583200" y="7381074"/>
              <a:ext cx="2827620" cy="4180648"/>
            </a:xfrm>
            <a:prstGeom prst="rect">
              <a:avLst/>
            </a:prstGeom>
            <a:solidFill>
              <a:srgbClr val="248798"/>
            </a:solidFill>
            <a:ln w="3175" cap="flat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endParaRPr lang="en-US" sz="1600" dirty="0">
                <a:solidFill>
                  <a:srgbClr val="FFFFFF"/>
                </a:solidFill>
                <a:latin typeface="Roboto Regular" charset="0"/>
                <a:ea typeface="ＭＳ Ｐゴシック" charset="0"/>
                <a:cs typeface="Roboto Regular" charset="0"/>
                <a:sym typeface="Roboto Regular" charset="0"/>
              </a:endParaRPr>
            </a:p>
          </p:txBody>
        </p:sp>
      </p:grpSp>
      <p:sp>
        <p:nvSpPr>
          <p:cNvPr id="75" name="Forma libre 74"/>
          <p:cNvSpPr/>
          <p:nvPr/>
        </p:nvSpPr>
        <p:spPr bwMode="auto">
          <a:xfrm>
            <a:off x="4129050" y="3326895"/>
            <a:ext cx="1059680" cy="1800726"/>
          </a:xfrm>
          <a:custGeom>
            <a:avLst/>
            <a:gdLst>
              <a:gd name="connsiteX0" fmla="*/ 1030160 w 2839908"/>
              <a:gd name="connsiteY0" fmla="*/ 0 h 4802248"/>
              <a:gd name="connsiteX1" fmla="*/ 1792160 w 2839908"/>
              <a:gd name="connsiteY1" fmla="*/ 0 h 4802248"/>
              <a:gd name="connsiteX2" fmla="*/ 1882802 w 2839908"/>
              <a:gd name="connsiteY2" fmla="*/ 3141634 h 4802248"/>
              <a:gd name="connsiteX3" fmla="*/ 1890384 w 2839908"/>
              <a:gd name="connsiteY3" fmla="*/ 3140896 h 4802248"/>
              <a:gd name="connsiteX4" fmla="*/ 2315618 w 2839908"/>
              <a:gd name="connsiteY4" fmla="*/ 3359161 h 4802248"/>
              <a:gd name="connsiteX5" fmla="*/ 2342700 w 2839908"/>
              <a:gd name="connsiteY5" fmla="*/ 3407328 h 4802248"/>
              <a:gd name="connsiteX6" fmla="*/ 2394024 w 2839908"/>
              <a:gd name="connsiteY6" fmla="*/ 3401450 h 4802248"/>
              <a:gd name="connsiteX7" fmla="*/ 2829986 w 2839908"/>
              <a:gd name="connsiteY7" fmla="*/ 3606592 h 4802248"/>
              <a:gd name="connsiteX8" fmla="*/ 2839908 w 2839908"/>
              <a:gd name="connsiteY8" fmla="*/ 3620252 h 4802248"/>
              <a:gd name="connsiteX9" fmla="*/ 2839908 w 2839908"/>
              <a:gd name="connsiteY9" fmla="*/ 4583446 h 4802248"/>
              <a:gd name="connsiteX10" fmla="*/ 2829986 w 2839908"/>
              <a:gd name="connsiteY10" fmla="*/ 4597106 h 4802248"/>
              <a:gd name="connsiteX11" fmla="*/ 2394024 w 2839908"/>
              <a:gd name="connsiteY11" fmla="*/ 4802248 h 4802248"/>
              <a:gd name="connsiteX12" fmla="*/ 1866736 w 2839908"/>
              <a:gd name="connsiteY12" fmla="*/ 4465031 h 4802248"/>
              <a:gd name="connsiteX13" fmla="*/ 1840436 w 2839908"/>
              <a:gd name="connsiteY13" fmla="*/ 4404865 h 4802248"/>
              <a:gd name="connsiteX14" fmla="*/ 941260 w 2839908"/>
              <a:gd name="connsiteY14" fmla="*/ 4439898 h 4802248"/>
              <a:gd name="connsiteX15" fmla="*/ 944404 w 2839908"/>
              <a:gd name="connsiteY15" fmla="*/ 4282899 h 4802248"/>
              <a:gd name="connsiteX16" fmla="*/ 873668 w 2839908"/>
              <a:gd name="connsiteY16" fmla="*/ 4324329 h 4802248"/>
              <a:gd name="connsiteX17" fmla="*/ 847576 w 2839908"/>
              <a:gd name="connsiteY17" fmla="*/ 4332148 h 4802248"/>
              <a:gd name="connsiteX18" fmla="*/ 844258 w 2839908"/>
              <a:gd name="connsiteY18" fmla="*/ 4363922 h 4802248"/>
              <a:gd name="connsiteX19" fmla="*/ 341863 w 2839908"/>
              <a:gd name="connsiteY19" fmla="*/ 4759206 h 4802248"/>
              <a:gd name="connsiteX20" fmla="*/ 55144 w 2839908"/>
              <a:gd name="connsiteY20" fmla="*/ 4674658 h 4802248"/>
              <a:gd name="connsiteX21" fmla="*/ 0 w 2839908"/>
              <a:gd name="connsiteY21" fmla="*/ 4630736 h 4802248"/>
              <a:gd name="connsiteX22" fmla="*/ 0 w 2839908"/>
              <a:gd name="connsiteY22" fmla="*/ 3897566 h 4802248"/>
              <a:gd name="connsiteX23" fmla="*/ 55144 w 2839908"/>
              <a:gd name="connsiteY23" fmla="*/ 3853644 h 4802248"/>
              <a:gd name="connsiteX24" fmla="*/ 119537 w 2839908"/>
              <a:gd name="connsiteY24" fmla="*/ 3817914 h 4802248"/>
              <a:gd name="connsiteX25" fmla="*/ 167507 w 2839908"/>
              <a:gd name="connsiteY25" fmla="*/ 3799668 h 4802248"/>
              <a:gd name="connsiteX26" fmla="*/ 169255 w 2839908"/>
              <a:gd name="connsiteY26" fmla="*/ 3780545 h 4802248"/>
              <a:gd name="connsiteX27" fmla="*/ 570708 w 2839908"/>
              <a:gd name="connsiteY27" fmla="*/ 3383181 h 4802248"/>
              <a:gd name="connsiteX28" fmla="*/ 608873 w 2839908"/>
              <a:gd name="connsiteY28" fmla="*/ 3379467 h 4802248"/>
              <a:gd name="connsiteX29" fmla="*/ 603145 w 2839908"/>
              <a:gd name="connsiteY29" fmla="*/ 3361652 h 4802248"/>
              <a:gd name="connsiteX30" fmla="*/ 592726 w 2839908"/>
              <a:gd name="connsiteY30" fmla="*/ 3261881 h 4802248"/>
              <a:gd name="connsiteX31" fmla="*/ 905930 w 2839908"/>
              <a:gd name="connsiteY31" fmla="*/ 2805730 h 4802248"/>
              <a:gd name="connsiteX32" fmla="*/ 974392 w 2839908"/>
              <a:gd name="connsiteY32" fmla="*/ 2785214 h 480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839908" h="4802248">
                <a:moveTo>
                  <a:pt x="1030160" y="0"/>
                </a:moveTo>
                <a:lnTo>
                  <a:pt x="1792160" y="0"/>
                </a:lnTo>
                <a:lnTo>
                  <a:pt x="1882802" y="3141634"/>
                </a:lnTo>
                <a:lnTo>
                  <a:pt x="1890384" y="3140896"/>
                </a:lnTo>
                <a:cubicBezTo>
                  <a:pt x="2067396" y="3140896"/>
                  <a:pt x="2223462" y="3227476"/>
                  <a:pt x="2315618" y="3359161"/>
                </a:cubicBezTo>
                <a:lnTo>
                  <a:pt x="2342700" y="3407328"/>
                </a:lnTo>
                <a:lnTo>
                  <a:pt x="2394024" y="3401450"/>
                </a:lnTo>
                <a:cubicBezTo>
                  <a:pt x="2564278" y="3401450"/>
                  <a:pt x="2718414" y="3479845"/>
                  <a:pt x="2829986" y="3606592"/>
                </a:cubicBezTo>
                <a:lnTo>
                  <a:pt x="2839908" y="3620252"/>
                </a:lnTo>
                <a:lnTo>
                  <a:pt x="2839908" y="4583446"/>
                </a:lnTo>
                <a:lnTo>
                  <a:pt x="2829986" y="4597106"/>
                </a:lnTo>
                <a:cubicBezTo>
                  <a:pt x="2718414" y="4723853"/>
                  <a:pt x="2564278" y="4802248"/>
                  <a:pt x="2394024" y="4802248"/>
                </a:cubicBezTo>
                <a:cubicBezTo>
                  <a:pt x="2170564" y="4802248"/>
                  <a:pt x="1974870" y="4667201"/>
                  <a:pt x="1866736" y="4465031"/>
                </a:cubicBezTo>
                <a:lnTo>
                  <a:pt x="1840436" y="4404865"/>
                </a:lnTo>
                <a:lnTo>
                  <a:pt x="941260" y="4439898"/>
                </a:lnTo>
                <a:lnTo>
                  <a:pt x="944404" y="4282899"/>
                </a:lnTo>
                <a:lnTo>
                  <a:pt x="873668" y="4324329"/>
                </a:lnTo>
                <a:lnTo>
                  <a:pt x="847576" y="4332148"/>
                </a:lnTo>
                <a:lnTo>
                  <a:pt x="844258" y="4363922"/>
                </a:lnTo>
                <a:cubicBezTo>
                  <a:pt x="796440" y="4589510"/>
                  <a:pt x="589680" y="4759206"/>
                  <a:pt x="341863" y="4759206"/>
                </a:cubicBezTo>
                <a:cubicBezTo>
                  <a:pt x="235656" y="4759206"/>
                  <a:pt x="136990" y="4728037"/>
                  <a:pt x="55144" y="4674658"/>
                </a:cubicBezTo>
                <a:lnTo>
                  <a:pt x="0" y="4630736"/>
                </a:lnTo>
                <a:lnTo>
                  <a:pt x="0" y="3897566"/>
                </a:lnTo>
                <a:lnTo>
                  <a:pt x="55144" y="3853644"/>
                </a:lnTo>
                <a:cubicBezTo>
                  <a:pt x="75606" y="3840299"/>
                  <a:pt x="97118" y="3828343"/>
                  <a:pt x="119537" y="3817914"/>
                </a:cubicBezTo>
                <a:lnTo>
                  <a:pt x="167507" y="3799668"/>
                </a:lnTo>
                <a:lnTo>
                  <a:pt x="169255" y="3780545"/>
                </a:lnTo>
                <a:cubicBezTo>
                  <a:pt x="206095" y="3581441"/>
                  <a:pt x="366238" y="3423573"/>
                  <a:pt x="570708" y="3383181"/>
                </a:cubicBezTo>
                <a:lnTo>
                  <a:pt x="608873" y="3379467"/>
                </a:lnTo>
                <a:lnTo>
                  <a:pt x="603145" y="3361652"/>
                </a:lnTo>
                <a:cubicBezTo>
                  <a:pt x="596313" y="3329425"/>
                  <a:pt x="592726" y="3296057"/>
                  <a:pt x="592726" y="3261881"/>
                </a:cubicBezTo>
                <a:cubicBezTo>
                  <a:pt x="592726" y="3056823"/>
                  <a:pt x="721872" y="2880883"/>
                  <a:pt x="905930" y="2805730"/>
                </a:cubicBezTo>
                <a:lnTo>
                  <a:pt x="974392" y="2785214"/>
                </a:lnTo>
                <a:close/>
              </a:path>
            </a:pathLst>
          </a:custGeom>
          <a:solidFill>
            <a:srgbClr val="5ECCD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600"/>
          </a:p>
        </p:txBody>
      </p:sp>
      <p:sp>
        <p:nvSpPr>
          <p:cNvPr id="65" name="Forma libre 64"/>
          <p:cNvSpPr/>
          <p:nvPr/>
        </p:nvSpPr>
        <p:spPr bwMode="auto">
          <a:xfrm>
            <a:off x="4129845" y="3387554"/>
            <a:ext cx="1058885" cy="1956023"/>
          </a:xfrm>
          <a:custGeom>
            <a:avLst/>
            <a:gdLst>
              <a:gd name="connsiteX0" fmla="*/ 1180850 w 2833732"/>
              <a:gd name="connsiteY0" fmla="*/ 0 h 5216401"/>
              <a:gd name="connsiteX1" fmla="*/ 1651784 w 2833732"/>
              <a:gd name="connsiteY1" fmla="*/ 0 h 5216401"/>
              <a:gd name="connsiteX2" fmla="*/ 1718238 w 2833732"/>
              <a:gd name="connsiteY2" fmla="*/ 3726856 h 5216401"/>
              <a:gd name="connsiteX3" fmla="*/ 1797102 w 2833732"/>
              <a:gd name="connsiteY3" fmla="*/ 3713972 h 5216401"/>
              <a:gd name="connsiteX4" fmla="*/ 2174820 w 2833732"/>
              <a:gd name="connsiteY4" fmla="*/ 3984515 h 5216401"/>
              <a:gd name="connsiteX5" fmla="*/ 2175610 w 2833732"/>
              <a:gd name="connsiteY5" fmla="*/ 3987265 h 5216401"/>
              <a:gd name="connsiteX6" fmla="*/ 2242968 w 2833732"/>
              <a:gd name="connsiteY6" fmla="*/ 3993602 h 5216401"/>
              <a:gd name="connsiteX7" fmla="*/ 2346736 w 2833732"/>
              <a:gd name="connsiteY7" fmla="*/ 4028932 h 5216401"/>
              <a:gd name="connsiteX8" fmla="*/ 2414592 w 2833732"/>
              <a:gd name="connsiteY8" fmla="*/ 4076249 h 5216401"/>
              <a:gd name="connsiteX9" fmla="*/ 2459754 w 2833732"/>
              <a:gd name="connsiteY9" fmla="*/ 4041476 h 5216401"/>
              <a:gd name="connsiteX10" fmla="*/ 2670632 w 2833732"/>
              <a:gd name="connsiteY10" fmla="*/ 3981365 h 5216401"/>
              <a:gd name="connsiteX11" fmla="*/ 2817442 w 2833732"/>
              <a:gd name="connsiteY11" fmla="*/ 4009025 h 5216401"/>
              <a:gd name="connsiteX12" fmla="*/ 2833732 w 2833732"/>
              <a:gd name="connsiteY12" fmla="*/ 4017276 h 5216401"/>
              <a:gd name="connsiteX13" fmla="*/ 2833732 w 2833732"/>
              <a:gd name="connsiteY13" fmla="*/ 4529809 h 5216401"/>
              <a:gd name="connsiteX14" fmla="*/ 2833732 w 2833732"/>
              <a:gd name="connsiteY14" fmla="*/ 4649393 h 5216401"/>
              <a:gd name="connsiteX15" fmla="*/ 2833732 w 2833732"/>
              <a:gd name="connsiteY15" fmla="*/ 5216401 h 5216401"/>
              <a:gd name="connsiteX16" fmla="*/ 0 w 2833732"/>
              <a:gd name="connsiteY16" fmla="*/ 5216401 h 5216401"/>
              <a:gd name="connsiteX17" fmla="*/ 0 w 2833732"/>
              <a:gd name="connsiteY17" fmla="*/ 4575025 h 5216401"/>
              <a:gd name="connsiteX18" fmla="*/ 0 w 2833732"/>
              <a:gd name="connsiteY18" fmla="*/ 4504455 h 5216401"/>
              <a:gd name="connsiteX19" fmla="*/ 0 w 2833732"/>
              <a:gd name="connsiteY19" fmla="*/ 4089211 h 5216401"/>
              <a:gd name="connsiteX20" fmla="*/ 5281 w 2833732"/>
              <a:gd name="connsiteY20" fmla="*/ 4083238 h 5216401"/>
              <a:gd name="connsiteX21" fmla="*/ 271978 w 2833732"/>
              <a:gd name="connsiteY21" fmla="*/ 3980149 h 5216401"/>
              <a:gd name="connsiteX22" fmla="*/ 538675 w 2833732"/>
              <a:gd name="connsiteY22" fmla="*/ 4083238 h 5216401"/>
              <a:gd name="connsiteX23" fmla="*/ 569534 w 2833732"/>
              <a:gd name="connsiteY23" fmla="*/ 4118141 h 5216401"/>
              <a:gd name="connsiteX24" fmla="*/ 594832 w 2833732"/>
              <a:gd name="connsiteY24" fmla="*/ 4110813 h 5216401"/>
              <a:gd name="connsiteX25" fmla="*/ 610411 w 2833732"/>
              <a:gd name="connsiteY25" fmla="*/ 4109347 h 5216401"/>
              <a:gd name="connsiteX26" fmla="*/ 618012 w 2833732"/>
              <a:gd name="connsiteY26" fmla="*/ 4038984 h 5216401"/>
              <a:gd name="connsiteX27" fmla="*/ 987516 w 2833732"/>
              <a:gd name="connsiteY27" fmla="*/ 3757949 h 5216401"/>
              <a:gd name="connsiteX28" fmla="*/ 1117200 w 2833732"/>
              <a:gd name="connsiteY28" fmla="*/ 3779306 h 5216401"/>
              <a:gd name="connsiteX29" fmla="*/ 1133972 w 2833732"/>
              <a:gd name="connsiteY29" fmla="*/ 3788286 h 521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833732" h="5216401">
                <a:moveTo>
                  <a:pt x="1180850" y="0"/>
                </a:moveTo>
                <a:lnTo>
                  <a:pt x="1651784" y="0"/>
                </a:lnTo>
                <a:lnTo>
                  <a:pt x="1718238" y="3726856"/>
                </a:lnTo>
                <a:lnTo>
                  <a:pt x="1797102" y="3713972"/>
                </a:lnTo>
                <a:cubicBezTo>
                  <a:pt x="1966900" y="3713972"/>
                  <a:pt x="2112588" y="3825528"/>
                  <a:pt x="2174820" y="3984515"/>
                </a:cubicBezTo>
                <a:lnTo>
                  <a:pt x="2175610" y="3987265"/>
                </a:lnTo>
                <a:lnTo>
                  <a:pt x="2242968" y="3993602"/>
                </a:lnTo>
                <a:cubicBezTo>
                  <a:pt x="2279796" y="4000635"/>
                  <a:pt x="2314670" y="4012677"/>
                  <a:pt x="2346736" y="4028932"/>
                </a:cubicBezTo>
                <a:lnTo>
                  <a:pt x="2414592" y="4076249"/>
                </a:lnTo>
                <a:lnTo>
                  <a:pt x="2459754" y="4041476"/>
                </a:lnTo>
                <a:cubicBezTo>
                  <a:pt x="2519950" y="4003525"/>
                  <a:pt x="2592518" y="3981365"/>
                  <a:pt x="2670632" y="3981365"/>
                </a:cubicBezTo>
                <a:cubicBezTo>
                  <a:pt x="2722708" y="3981365"/>
                  <a:pt x="2772318" y="3991214"/>
                  <a:pt x="2817442" y="4009025"/>
                </a:cubicBezTo>
                <a:lnTo>
                  <a:pt x="2833732" y="4017276"/>
                </a:lnTo>
                <a:lnTo>
                  <a:pt x="2833732" y="4529809"/>
                </a:lnTo>
                <a:lnTo>
                  <a:pt x="2833732" y="4649393"/>
                </a:lnTo>
                <a:lnTo>
                  <a:pt x="2833732" y="5216401"/>
                </a:lnTo>
                <a:lnTo>
                  <a:pt x="0" y="5216401"/>
                </a:lnTo>
                <a:lnTo>
                  <a:pt x="0" y="4575025"/>
                </a:lnTo>
                <a:lnTo>
                  <a:pt x="0" y="4504455"/>
                </a:lnTo>
                <a:lnTo>
                  <a:pt x="0" y="4089211"/>
                </a:lnTo>
                <a:lnTo>
                  <a:pt x="5281" y="4083238"/>
                </a:lnTo>
                <a:cubicBezTo>
                  <a:pt x="73534" y="4019545"/>
                  <a:pt x="167826" y="3980149"/>
                  <a:pt x="271978" y="3980149"/>
                </a:cubicBezTo>
                <a:cubicBezTo>
                  <a:pt x="376130" y="3980149"/>
                  <a:pt x="470422" y="4019545"/>
                  <a:pt x="538675" y="4083238"/>
                </a:cubicBezTo>
                <a:lnTo>
                  <a:pt x="569534" y="4118141"/>
                </a:lnTo>
                <a:lnTo>
                  <a:pt x="594832" y="4110813"/>
                </a:lnTo>
                <a:lnTo>
                  <a:pt x="610411" y="4109347"/>
                </a:lnTo>
                <a:lnTo>
                  <a:pt x="618012" y="4038984"/>
                </a:lnTo>
                <a:cubicBezTo>
                  <a:pt x="653182" y="3878598"/>
                  <a:pt x="805250" y="3757949"/>
                  <a:pt x="987516" y="3757949"/>
                </a:cubicBezTo>
                <a:cubicBezTo>
                  <a:pt x="1033082" y="3757949"/>
                  <a:pt x="1076762" y="3765490"/>
                  <a:pt x="1117200" y="3779306"/>
                </a:cubicBezTo>
                <a:lnTo>
                  <a:pt x="1133972" y="37882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600"/>
          </a:p>
        </p:txBody>
      </p:sp>
      <p:cxnSp>
        <p:nvCxnSpPr>
          <p:cNvPr id="82" name="26 Conector recto"/>
          <p:cNvCxnSpPr/>
          <p:nvPr/>
        </p:nvCxnSpPr>
        <p:spPr>
          <a:xfrm>
            <a:off x="5180985" y="4144105"/>
            <a:ext cx="1137883" cy="6595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</p:cxnSp>
      <p:sp>
        <p:nvSpPr>
          <p:cNvPr id="83" name="27 Forma libre"/>
          <p:cNvSpPr/>
          <p:nvPr/>
        </p:nvSpPr>
        <p:spPr bwMode="auto">
          <a:xfrm>
            <a:off x="4833008" y="1703754"/>
            <a:ext cx="1164429" cy="50474"/>
          </a:xfrm>
          <a:custGeom>
            <a:avLst/>
            <a:gdLst>
              <a:gd name="connsiteX0" fmla="*/ 0 w 1073150"/>
              <a:gd name="connsiteY0" fmla="*/ 23068 h 994618"/>
              <a:gd name="connsiteX1" fmla="*/ 0 w 1073150"/>
              <a:gd name="connsiteY1" fmla="*/ 23068 h 994618"/>
              <a:gd name="connsiteX2" fmla="*/ 527050 w 1073150"/>
              <a:gd name="connsiteY2" fmla="*/ 10368 h 994618"/>
              <a:gd name="connsiteX3" fmla="*/ 527050 w 1073150"/>
              <a:gd name="connsiteY3" fmla="*/ 359618 h 994618"/>
              <a:gd name="connsiteX4" fmla="*/ 1073150 w 1073150"/>
              <a:gd name="connsiteY4" fmla="*/ 359618 h 994618"/>
              <a:gd name="connsiteX5" fmla="*/ 1073150 w 1073150"/>
              <a:gd name="connsiteY5" fmla="*/ 994618 h 994618"/>
              <a:gd name="connsiteX6" fmla="*/ 1060450 w 1073150"/>
              <a:gd name="connsiteY6" fmla="*/ 994618 h 994618"/>
              <a:gd name="connsiteX0" fmla="*/ 0 w 1073150"/>
              <a:gd name="connsiteY0" fmla="*/ 12700 h 984250"/>
              <a:gd name="connsiteX1" fmla="*/ 527050 w 1073150"/>
              <a:gd name="connsiteY1" fmla="*/ 0 h 984250"/>
              <a:gd name="connsiteX2" fmla="*/ 527050 w 1073150"/>
              <a:gd name="connsiteY2" fmla="*/ 349250 h 984250"/>
              <a:gd name="connsiteX3" fmla="*/ 1073150 w 1073150"/>
              <a:gd name="connsiteY3" fmla="*/ 349250 h 984250"/>
              <a:gd name="connsiteX4" fmla="*/ 1073150 w 1073150"/>
              <a:gd name="connsiteY4" fmla="*/ 984250 h 984250"/>
              <a:gd name="connsiteX5" fmla="*/ 1060450 w 1073150"/>
              <a:gd name="connsiteY5" fmla="*/ 984250 h 984250"/>
              <a:gd name="connsiteX0" fmla="*/ 0 w 546100"/>
              <a:gd name="connsiteY0" fmla="*/ 0 h 984250"/>
              <a:gd name="connsiteX1" fmla="*/ 0 w 546100"/>
              <a:gd name="connsiteY1" fmla="*/ 349250 h 984250"/>
              <a:gd name="connsiteX2" fmla="*/ 546100 w 546100"/>
              <a:gd name="connsiteY2" fmla="*/ 349250 h 984250"/>
              <a:gd name="connsiteX3" fmla="*/ 546100 w 546100"/>
              <a:gd name="connsiteY3" fmla="*/ 984250 h 984250"/>
              <a:gd name="connsiteX4" fmla="*/ 533400 w 546100"/>
              <a:gd name="connsiteY4" fmla="*/ 984250 h 984250"/>
              <a:gd name="connsiteX0" fmla="*/ 0 w 546100"/>
              <a:gd name="connsiteY0" fmla="*/ 0 h 635000"/>
              <a:gd name="connsiteX1" fmla="*/ 546100 w 546100"/>
              <a:gd name="connsiteY1" fmla="*/ 0 h 635000"/>
              <a:gd name="connsiteX2" fmla="*/ 546100 w 546100"/>
              <a:gd name="connsiteY2" fmla="*/ 635000 h 635000"/>
              <a:gd name="connsiteX3" fmla="*/ 533400 w 546100"/>
              <a:gd name="connsiteY3" fmla="*/ 635000 h 635000"/>
              <a:gd name="connsiteX0" fmla="*/ 0 w 546100"/>
              <a:gd name="connsiteY0" fmla="*/ 0 h 685007"/>
              <a:gd name="connsiteX1" fmla="*/ 546100 w 546100"/>
              <a:gd name="connsiteY1" fmla="*/ 0 h 685007"/>
              <a:gd name="connsiteX2" fmla="*/ 546100 w 546100"/>
              <a:gd name="connsiteY2" fmla="*/ 635000 h 685007"/>
              <a:gd name="connsiteX3" fmla="*/ 288131 w 546100"/>
              <a:gd name="connsiteY3" fmla="*/ 685007 h 685007"/>
              <a:gd name="connsiteX0" fmla="*/ 0 w 546100"/>
              <a:gd name="connsiteY0" fmla="*/ 0 h 635000"/>
              <a:gd name="connsiteX1" fmla="*/ 546100 w 546100"/>
              <a:gd name="connsiteY1" fmla="*/ 0 h 635000"/>
              <a:gd name="connsiteX2" fmla="*/ 546100 w 546100"/>
              <a:gd name="connsiteY2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00" h="635000">
                <a:moveTo>
                  <a:pt x="0" y="0"/>
                </a:moveTo>
                <a:lnTo>
                  <a:pt x="546100" y="0"/>
                </a:lnTo>
                <a:lnTo>
                  <a:pt x="546100" y="635000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  <a:extLst/>
        </p:spPr>
        <p:txBody>
          <a:bodyPr lIns="34011" tIns="16988" rIns="34011" bIns="16988" rtlCol="0" anchor="ctr"/>
          <a:lstStyle/>
          <a:p>
            <a:pPr algn="ctr"/>
            <a:endParaRPr lang="es-SV" sz="1600"/>
          </a:p>
        </p:txBody>
      </p:sp>
      <p:sp>
        <p:nvSpPr>
          <p:cNvPr id="88" name="32 Rectángulo redondeado"/>
          <p:cNvSpPr/>
          <p:nvPr/>
        </p:nvSpPr>
        <p:spPr bwMode="auto">
          <a:xfrm>
            <a:off x="5945741" y="1589011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endParaRPr lang="es-SV" sz="1600" dirty="0">
              <a:solidFill>
                <a:schemeClr val="bg1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33 Rectángulo redondeado"/>
          <p:cNvSpPr/>
          <p:nvPr/>
        </p:nvSpPr>
        <p:spPr bwMode="auto">
          <a:xfrm>
            <a:off x="2981816" y="1818496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endParaRPr lang="es-SV" sz="1600" dirty="0">
              <a:solidFill>
                <a:schemeClr val="bg1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" name="34 Rectángulo redondeado"/>
          <p:cNvSpPr/>
          <p:nvPr/>
        </p:nvSpPr>
        <p:spPr bwMode="auto">
          <a:xfrm>
            <a:off x="6269020" y="4076628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endParaRPr lang="es-SV" sz="1600" dirty="0">
              <a:solidFill>
                <a:schemeClr val="bg1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2 Grupo"/>
          <p:cNvGrpSpPr/>
          <p:nvPr/>
        </p:nvGrpSpPr>
        <p:grpSpPr>
          <a:xfrm>
            <a:off x="4513597" y="907036"/>
            <a:ext cx="284652" cy="2625550"/>
            <a:chOff x="14326097" y="2047762"/>
            <a:chExt cx="759122" cy="5185349"/>
          </a:xfrm>
        </p:grpSpPr>
        <p:sp>
          <p:nvSpPr>
            <p:cNvPr id="49" name="48 Rectángulo"/>
            <p:cNvSpPr/>
            <p:nvPr/>
          </p:nvSpPr>
          <p:spPr bwMode="auto">
            <a:xfrm>
              <a:off x="14326097" y="2047762"/>
              <a:ext cx="759122" cy="5071744"/>
            </a:xfrm>
            <a:prstGeom prst="rect">
              <a:avLst/>
            </a:prstGeom>
            <a:solidFill>
              <a:srgbClr val="5ECCD4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1600"/>
            </a:p>
          </p:txBody>
        </p:sp>
        <p:sp>
          <p:nvSpPr>
            <p:cNvPr id="2" name="1 Rectángulo"/>
            <p:cNvSpPr/>
            <p:nvPr/>
          </p:nvSpPr>
          <p:spPr bwMode="auto">
            <a:xfrm>
              <a:off x="14480043" y="2047763"/>
              <a:ext cx="469445" cy="51853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lIns="0" tIns="0" rIns="0" bIns="0" rtlCol="0" anchor="ctr"/>
            <a:lstStyle/>
            <a:p>
              <a:pPr algn="ctr"/>
              <a:endParaRPr lang="es-SV" sz="1600"/>
            </a:p>
          </p:txBody>
        </p:sp>
      </p:grpSp>
      <p:grpSp>
        <p:nvGrpSpPr>
          <p:cNvPr id="11" name="Grupo 10"/>
          <p:cNvGrpSpPr>
            <a:grpSpLocks noChangeAspect="1"/>
          </p:cNvGrpSpPr>
          <p:nvPr/>
        </p:nvGrpSpPr>
        <p:grpSpPr>
          <a:xfrm>
            <a:off x="4264834" y="2197618"/>
            <a:ext cx="802159" cy="1626211"/>
            <a:chOff x="962399" y="627039"/>
            <a:chExt cx="1454150" cy="2947988"/>
          </a:xfrm>
        </p:grpSpPr>
        <p:sp>
          <p:nvSpPr>
            <p:cNvPr id="12" name="Freeform 60"/>
            <p:cNvSpPr>
              <a:spLocks/>
            </p:cNvSpPr>
            <p:nvPr/>
          </p:nvSpPr>
          <p:spPr bwMode="auto">
            <a:xfrm>
              <a:off x="1475161" y="285271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3" name="Freeform 61"/>
            <p:cNvSpPr>
              <a:spLocks/>
            </p:cNvSpPr>
            <p:nvPr/>
          </p:nvSpPr>
          <p:spPr bwMode="auto">
            <a:xfrm>
              <a:off x="1635499" y="3170214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4" name="Freeform 62"/>
            <p:cNvSpPr>
              <a:spLocks/>
            </p:cNvSpPr>
            <p:nvPr/>
          </p:nvSpPr>
          <p:spPr bwMode="auto">
            <a:xfrm>
              <a:off x="1802186" y="2903514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5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6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7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8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19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0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1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2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3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4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5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6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7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  <p:sp>
          <p:nvSpPr>
            <p:cNvPr id="28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600"/>
            </a:p>
          </p:txBody>
        </p:sp>
      </p:grpSp>
      <p:sp>
        <p:nvSpPr>
          <p:cNvPr id="40" name="Textbox 1"/>
          <p:cNvSpPr/>
          <p:nvPr/>
        </p:nvSpPr>
        <p:spPr>
          <a:xfrm>
            <a:off x="6605425" y="3823829"/>
            <a:ext cx="2294451" cy="1322629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r>
              <a:rPr lang="tr-TR" sz="1600" dirty="0"/>
              <a:t>Şirket içi teknolojik haberler, duyuru, etkinlik ve gelişmeler yayınlanır.</a:t>
            </a:r>
            <a:endParaRPr lang="en-US" sz="1600" dirty="0"/>
          </a:p>
          <a:p>
            <a:endParaRPr lang="en-US" sz="1600" dirty="0">
              <a:ea typeface="Roboto Regular" panose="02000000000000000000" pitchFamily="2" charset="0"/>
            </a:endParaRPr>
          </a:p>
        </p:txBody>
      </p:sp>
      <p:sp>
        <p:nvSpPr>
          <p:cNvPr id="44" name="Textbox 1"/>
          <p:cNvSpPr/>
          <p:nvPr/>
        </p:nvSpPr>
        <p:spPr>
          <a:xfrm>
            <a:off x="346908" y="4866868"/>
            <a:ext cx="1718047" cy="830187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>
              <a:lnSpc>
                <a:spcPct val="100000"/>
              </a:lnSpc>
            </a:pPr>
            <a:r>
              <a:rPr lang="tr-TR" sz="1600" dirty="0"/>
              <a:t>İlgili kişiler gerekli kanallara yönlendirilir.</a:t>
            </a:r>
            <a:endParaRPr lang="en-US" sz="1600" dirty="0"/>
          </a:p>
        </p:txBody>
      </p:sp>
      <p:sp>
        <p:nvSpPr>
          <p:cNvPr id="46" name="Textbox 1"/>
          <p:cNvSpPr/>
          <p:nvPr/>
        </p:nvSpPr>
        <p:spPr>
          <a:xfrm>
            <a:off x="6336609" y="1477634"/>
            <a:ext cx="2192803" cy="1076408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>
              <a:lnSpc>
                <a:spcPct val="100000"/>
              </a:lnSpc>
            </a:pPr>
            <a:r>
              <a:rPr lang="tr-TR" sz="1600" dirty="0"/>
              <a:t>Yönetici istenilen kanallara anket gönderip sonuçlarını alabilir.</a:t>
            </a:r>
            <a:endParaRPr lang="en-US" sz="1600" dirty="0"/>
          </a:p>
        </p:txBody>
      </p:sp>
      <p:sp>
        <p:nvSpPr>
          <p:cNvPr id="58" name="1 Marcador de número de diapositiva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97BFFA6-61B1-4984-983B-9D1AEC0ED12D}" type="slidenum">
              <a:rPr lang="es-SV" sz="1600" smtClean="0"/>
              <a:pPr/>
              <a:t>2</a:t>
            </a:fld>
            <a:endParaRPr lang="es-SV" sz="160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sz="2000" dirty="0">
                <a:solidFill>
                  <a:schemeClr val="accent1"/>
                </a:solidFill>
              </a:rPr>
              <a:t>GELİNEN NOKTA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41" name="26 Conector recto">
            <a:extLst>
              <a:ext uri="{FF2B5EF4-FFF2-40B4-BE49-F238E27FC236}">
                <a16:creationId xmlns:a16="http://schemas.microsoft.com/office/drawing/2014/main" id="{1EEC2A5D-2B41-43EF-A66B-9365FD62615A}"/>
              </a:ext>
            </a:extLst>
          </p:cNvPr>
          <p:cNvCxnSpPr/>
          <p:nvPr/>
        </p:nvCxnSpPr>
        <p:spPr>
          <a:xfrm>
            <a:off x="2916210" y="5229200"/>
            <a:ext cx="1137883" cy="6595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</p:spPr>
      </p:cxnSp>
      <p:sp>
        <p:nvSpPr>
          <p:cNvPr id="42" name="32 Rectángulo redondeado">
            <a:extLst>
              <a:ext uri="{FF2B5EF4-FFF2-40B4-BE49-F238E27FC236}">
                <a16:creationId xmlns:a16="http://schemas.microsoft.com/office/drawing/2014/main" id="{39D8C1CD-63D7-47B7-A046-E73DCDF81A92}"/>
              </a:ext>
            </a:extLst>
          </p:cNvPr>
          <p:cNvSpPr/>
          <p:nvPr/>
        </p:nvSpPr>
        <p:spPr bwMode="auto">
          <a:xfrm>
            <a:off x="2708132" y="5113739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  <a:endParaRPr lang="es-SV" sz="1600" dirty="0">
              <a:solidFill>
                <a:schemeClr val="bg1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E5291ECF-3DAD-4B82-BE8B-542A11D5E29E}"/>
              </a:ext>
            </a:extLst>
          </p:cNvPr>
          <p:cNvSpPr/>
          <p:nvPr/>
        </p:nvSpPr>
        <p:spPr>
          <a:xfrm>
            <a:off x="329868" y="1390318"/>
            <a:ext cx="2191309" cy="2307514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>
              <a:lnSpc>
                <a:spcPct val="100000"/>
              </a:lnSpc>
            </a:pPr>
            <a:r>
              <a:rPr lang="tr-TR" sz="1600" dirty="0"/>
              <a:t>Anket sonuçları makine öğrenmesi algoritması ile hakaret içeriklerini filtreleyerek yönetici kanalına ulaştırıyor. Bu sayede yönetici düzgün içeriklerle anket sonuçlarına erişir.</a:t>
            </a:r>
            <a:endParaRPr lang="en-US" sz="1600" dirty="0"/>
          </a:p>
        </p:txBody>
      </p:sp>
      <p:sp>
        <p:nvSpPr>
          <p:cNvPr id="45" name="28 Forma libre">
            <a:extLst>
              <a:ext uri="{FF2B5EF4-FFF2-40B4-BE49-F238E27FC236}">
                <a16:creationId xmlns:a16="http://schemas.microsoft.com/office/drawing/2014/main" id="{517043BE-9157-40DD-BB53-1FD81878B545}"/>
              </a:ext>
            </a:extLst>
          </p:cNvPr>
          <p:cNvSpPr/>
          <p:nvPr/>
        </p:nvSpPr>
        <p:spPr bwMode="auto">
          <a:xfrm rot="10800000" flipV="1">
            <a:off x="3240164" y="1855051"/>
            <a:ext cx="1238674" cy="45719"/>
          </a:xfrm>
          <a:custGeom>
            <a:avLst/>
            <a:gdLst>
              <a:gd name="connsiteX0" fmla="*/ 0 w 1073150"/>
              <a:gd name="connsiteY0" fmla="*/ 23068 h 994618"/>
              <a:gd name="connsiteX1" fmla="*/ 0 w 1073150"/>
              <a:gd name="connsiteY1" fmla="*/ 23068 h 994618"/>
              <a:gd name="connsiteX2" fmla="*/ 527050 w 1073150"/>
              <a:gd name="connsiteY2" fmla="*/ 10368 h 994618"/>
              <a:gd name="connsiteX3" fmla="*/ 527050 w 1073150"/>
              <a:gd name="connsiteY3" fmla="*/ 359618 h 994618"/>
              <a:gd name="connsiteX4" fmla="*/ 1073150 w 1073150"/>
              <a:gd name="connsiteY4" fmla="*/ 359618 h 994618"/>
              <a:gd name="connsiteX5" fmla="*/ 1073150 w 1073150"/>
              <a:gd name="connsiteY5" fmla="*/ 994618 h 994618"/>
              <a:gd name="connsiteX6" fmla="*/ 1060450 w 1073150"/>
              <a:gd name="connsiteY6" fmla="*/ 994618 h 994618"/>
              <a:gd name="connsiteX0" fmla="*/ 0 w 1073150"/>
              <a:gd name="connsiteY0" fmla="*/ 12700 h 984250"/>
              <a:gd name="connsiteX1" fmla="*/ 527050 w 1073150"/>
              <a:gd name="connsiteY1" fmla="*/ 0 h 984250"/>
              <a:gd name="connsiteX2" fmla="*/ 527050 w 1073150"/>
              <a:gd name="connsiteY2" fmla="*/ 349250 h 984250"/>
              <a:gd name="connsiteX3" fmla="*/ 1073150 w 1073150"/>
              <a:gd name="connsiteY3" fmla="*/ 349250 h 984250"/>
              <a:gd name="connsiteX4" fmla="*/ 1073150 w 1073150"/>
              <a:gd name="connsiteY4" fmla="*/ 984250 h 984250"/>
              <a:gd name="connsiteX5" fmla="*/ 1060450 w 1073150"/>
              <a:gd name="connsiteY5" fmla="*/ 984250 h 984250"/>
              <a:gd name="connsiteX0" fmla="*/ 0 w 546100"/>
              <a:gd name="connsiteY0" fmla="*/ 0 h 984250"/>
              <a:gd name="connsiteX1" fmla="*/ 0 w 546100"/>
              <a:gd name="connsiteY1" fmla="*/ 349250 h 984250"/>
              <a:gd name="connsiteX2" fmla="*/ 546100 w 546100"/>
              <a:gd name="connsiteY2" fmla="*/ 349250 h 984250"/>
              <a:gd name="connsiteX3" fmla="*/ 546100 w 546100"/>
              <a:gd name="connsiteY3" fmla="*/ 984250 h 984250"/>
              <a:gd name="connsiteX4" fmla="*/ 533400 w 546100"/>
              <a:gd name="connsiteY4" fmla="*/ 984250 h 984250"/>
              <a:gd name="connsiteX0" fmla="*/ 0 w 546100"/>
              <a:gd name="connsiteY0" fmla="*/ 0 h 635000"/>
              <a:gd name="connsiteX1" fmla="*/ 546100 w 546100"/>
              <a:gd name="connsiteY1" fmla="*/ 0 h 635000"/>
              <a:gd name="connsiteX2" fmla="*/ 546100 w 546100"/>
              <a:gd name="connsiteY2" fmla="*/ 635000 h 635000"/>
              <a:gd name="connsiteX3" fmla="*/ 533400 w 546100"/>
              <a:gd name="connsiteY3" fmla="*/ 635000 h 635000"/>
              <a:gd name="connsiteX0" fmla="*/ 0 w 546100"/>
              <a:gd name="connsiteY0" fmla="*/ 0 h 685007"/>
              <a:gd name="connsiteX1" fmla="*/ 546100 w 546100"/>
              <a:gd name="connsiteY1" fmla="*/ 0 h 685007"/>
              <a:gd name="connsiteX2" fmla="*/ 546100 w 546100"/>
              <a:gd name="connsiteY2" fmla="*/ 635000 h 685007"/>
              <a:gd name="connsiteX3" fmla="*/ 288131 w 546100"/>
              <a:gd name="connsiteY3" fmla="*/ 685007 h 685007"/>
              <a:gd name="connsiteX0" fmla="*/ 0 w 546100"/>
              <a:gd name="connsiteY0" fmla="*/ 0 h 635000"/>
              <a:gd name="connsiteX1" fmla="*/ 546100 w 546100"/>
              <a:gd name="connsiteY1" fmla="*/ 0 h 635000"/>
              <a:gd name="connsiteX2" fmla="*/ 546100 w 546100"/>
              <a:gd name="connsiteY2" fmla="*/ 63500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100" h="635000">
                <a:moveTo>
                  <a:pt x="0" y="0"/>
                </a:moveTo>
                <a:lnTo>
                  <a:pt x="546100" y="0"/>
                </a:lnTo>
                <a:lnTo>
                  <a:pt x="546100" y="635000"/>
                </a:lnTo>
              </a:path>
            </a:pathLst>
          </a:custGeom>
          <a:noFill/>
          <a:ln w="19050">
            <a:solidFill>
              <a:schemeClr val="tx1">
                <a:lumMod val="75000"/>
                <a:lumOff val="25000"/>
              </a:schemeClr>
            </a:solidFill>
            <a:headEnd type="oval" w="med" len="med"/>
            <a:tailEnd type="oval" w="med" len="med"/>
          </a:ln>
          <a:extLst/>
        </p:spPr>
        <p:txBody>
          <a:bodyPr lIns="34011" tIns="16988" rIns="34011" bIns="16988" rtlCol="0" anchor="ctr"/>
          <a:lstStyle/>
          <a:p>
            <a:pPr algn="ctr"/>
            <a:endParaRPr lang="es-SV" sz="1600"/>
          </a:p>
        </p:txBody>
      </p:sp>
    </p:spTree>
    <p:extLst>
      <p:ext uri="{BB962C8B-B14F-4D97-AF65-F5344CB8AC3E}">
        <p14:creationId xmlns:p14="http://schemas.microsoft.com/office/powerpoint/2010/main" val="2524884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65" grpId="0" animBg="1"/>
      <p:bldP spid="83" grpId="0" animBg="1"/>
      <p:bldP spid="88" grpId="0" animBg="1"/>
      <p:bldP spid="89" grpId="0" animBg="1"/>
      <p:bldP spid="90" grpId="0" animBg="1"/>
      <p:bldP spid="40" grpId="0"/>
      <p:bldP spid="44" grpId="0"/>
      <p:bldP spid="46" grpId="0"/>
      <p:bldP spid="42" grpId="0" animBg="1"/>
      <p:bldP spid="43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79486"/>
            <a:fld id="{597BFFA6-61B1-4984-983B-9D1AEC0ED12D}" type="slidenum">
              <a:rPr lang="es-SV" sz="1400" smtClean="0"/>
              <a:pPr defTabSz="679486"/>
              <a:t>3</a:t>
            </a:fld>
            <a:endParaRPr lang="es-SV" sz="1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sz="2000" dirty="0">
                <a:latin typeface="Oswald" panose="02000503000000000000" pitchFamily="2" charset="0"/>
              </a:rPr>
              <a:t>NEYİ AMAÇLIYORUZ…</a:t>
            </a:r>
            <a:endParaRPr lang="en-US" sz="2000" dirty="0">
              <a:solidFill>
                <a:schemeClr val="accent1"/>
              </a:solidFill>
              <a:latin typeface="Oswald" panose="02000503000000000000" pitchFamily="2" charset="0"/>
            </a:endParaRPr>
          </a:p>
        </p:txBody>
      </p:sp>
      <p:sp>
        <p:nvSpPr>
          <p:cNvPr id="12" name="9 CuadroTexto"/>
          <p:cNvSpPr txBox="1"/>
          <p:nvPr/>
        </p:nvSpPr>
        <p:spPr>
          <a:xfrm>
            <a:off x="4945210" y="1380279"/>
            <a:ext cx="779918" cy="284403"/>
          </a:xfrm>
          <a:prstGeom prst="rect">
            <a:avLst/>
          </a:prstGeom>
          <a:noFill/>
        </p:spPr>
        <p:txBody>
          <a:bodyPr wrap="square" lIns="68280" tIns="34146" rIns="68280" bIns="34146" rtlCol="0">
            <a:spAutoFit/>
          </a:bodyPr>
          <a:lstStyle/>
          <a:p>
            <a:pPr algn="ctr" defTabSz="682881"/>
            <a:r>
              <a:rPr lang="es-MX" sz="1400" b="1" cap="small" dirty="0">
                <a:solidFill>
                  <a:schemeClr val="accent1"/>
                </a:solidFill>
                <a:latin typeface="Oswald" panose="02000503000000000000" pitchFamily="2" charset="0"/>
                <a:cs typeface="Vrinda" panose="020B0502040204020203" pitchFamily="34" charset="0"/>
              </a:rPr>
              <a:t>01</a:t>
            </a:r>
            <a:endParaRPr lang="es-ES" sz="1400" b="1" cap="small" dirty="0">
              <a:solidFill>
                <a:schemeClr val="accent1"/>
              </a:solidFill>
              <a:latin typeface="Oswald" panose="02000503000000000000" pitchFamily="2" charset="0"/>
              <a:cs typeface="Vrinda" panose="020B0502040204020203" pitchFamily="34" charset="0"/>
            </a:endParaRPr>
          </a:p>
        </p:txBody>
      </p:sp>
      <p:sp>
        <p:nvSpPr>
          <p:cNvPr id="13" name="10 CuadroTexto"/>
          <p:cNvSpPr txBox="1"/>
          <p:nvPr/>
        </p:nvSpPr>
        <p:spPr>
          <a:xfrm>
            <a:off x="4929874" y="2193577"/>
            <a:ext cx="779918" cy="284403"/>
          </a:xfrm>
          <a:prstGeom prst="rect">
            <a:avLst/>
          </a:prstGeom>
          <a:noFill/>
        </p:spPr>
        <p:txBody>
          <a:bodyPr wrap="square" lIns="68280" tIns="34146" rIns="68280" bIns="34146" rtlCol="0">
            <a:spAutoFit/>
          </a:bodyPr>
          <a:lstStyle/>
          <a:p>
            <a:pPr algn="ctr" defTabSz="682881"/>
            <a:r>
              <a:rPr lang="es-MX" sz="1400" b="1" cap="small" dirty="0">
                <a:solidFill>
                  <a:schemeClr val="accent2"/>
                </a:solidFill>
                <a:latin typeface="Oswald" panose="02000503000000000000" pitchFamily="2" charset="0"/>
                <a:cs typeface="Vrinda" panose="020B0502040204020203" pitchFamily="34" charset="0"/>
              </a:rPr>
              <a:t>02</a:t>
            </a:r>
            <a:endParaRPr lang="es-ES" sz="1400" b="1" cap="small" dirty="0">
              <a:solidFill>
                <a:schemeClr val="accent2"/>
              </a:solidFill>
              <a:latin typeface="Oswald" panose="02000503000000000000" pitchFamily="2" charset="0"/>
              <a:cs typeface="Vrinda" panose="020B0502040204020203" pitchFamily="34" charset="0"/>
            </a:endParaRPr>
          </a:p>
        </p:txBody>
      </p:sp>
      <p:sp>
        <p:nvSpPr>
          <p:cNvPr id="14" name="11 CuadroTexto"/>
          <p:cNvSpPr txBox="1"/>
          <p:nvPr/>
        </p:nvSpPr>
        <p:spPr>
          <a:xfrm>
            <a:off x="4929874" y="3107427"/>
            <a:ext cx="779918" cy="284403"/>
          </a:xfrm>
          <a:prstGeom prst="rect">
            <a:avLst/>
          </a:prstGeom>
          <a:noFill/>
        </p:spPr>
        <p:txBody>
          <a:bodyPr wrap="square" lIns="68280" tIns="34146" rIns="68280" bIns="34146" rtlCol="0">
            <a:spAutoFit/>
          </a:bodyPr>
          <a:lstStyle/>
          <a:p>
            <a:pPr algn="ctr" defTabSz="682881"/>
            <a:r>
              <a:rPr lang="es-MX" sz="1400" b="1" cap="small" dirty="0">
                <a:solidFill>
                  <a:schemeClr val="accent3"/>
                </a:solidFill>
                <a:latin typeface="Oswald" panose="02000503000000000000" pitchFamily="2" charset="0"/>
                <a:cs typeface="Vrinda" panose="020B0502040204020203" pitchFamily="34" charset="0"/>
              </a:rPr>
              <a:t>03</a:t>
            </a:r>
            <a:endParaRPr lang="es-ES" sz="1400" b="1" cap="small" dirty="0">
              <a:solidFill>
                <a:schemeClr val="accent3"/>
              </a:solidFill>
              <a:latin typeface="Oswald" panose="02000503000000000000" pitchFamily="2" charset="0"/>
              <a:cs typeface="Vrinda" panose="020B0502040204020203" pitchFamily="34" charset="0"/>
            </a:endParaRPr>
          </a:p>
        </p:txBody>
      </p:sp>
      <p:sp>
        <p:nvSpPr>
          <p:cNvPr id="15" name="12 CuadroTexto"/>
          <p:cNvSpPr txBox="1"/>
          <p:nvPr/>
        </p:nvSpPr>
        <p:spPr>
          <a:xfrm>
            <a:off x="4929874" y="4039148"/>
            <a:ext cx="779918" cy="284403"/>
          </a:xfrm>
          <a:prstGeom prst="rect">
            <a:avLst/>
          </a:prstGeom>
          <a:noFill/>
        </p:spPr>
        <p:txBody>
          <a:bodyPr wrap="square" lIns="68280" tIns="34146" rIns="68280" bIns="34146" rtlCol="0">
            <a:spAutoFit/>
          </a:bodyPr>
          <a:lstStyle/>
          <a:p>
            <a:pPr algn="ctr" defTabSz="682881"/>
            <a:r>
              <a:rPr lang="es-MX" sz="1400" b="1" cap="small" dirty="0">
                <a:solidFill>
                  <a:schemeClr val="accent5"/>
                </a:solidFill>
                <a:latin typeface="Oswald" panose="02000503000000000000" pitchFamily="2" charset="0"/>
                <a:cs typeface="Vrinda" panose="020B0502040204020203" pitchFamily="34" charset="0"/>
              </a:rPr>
              <a:t>04</a:t>
            </a:r>
            <a:endParaRPr lang="es-ES" sz="1400" b="1" cap="small" dirty="0">
              <a:solidFill>
                <a:schemeClr val="accent5"/>
              </a:solidFill>
              <a:latin typeface="Oswald" panose="02000503000000000000" pitchFamily="2" charset="0"/>
              <a:cs typeface="Vrinda" panose="020B0502040204020203" pitchFamily="34" charset="0"/>
            </a:endParaRPr>
          </a:p>
        </p:txBody>
      </p:sp>
      <p:sp>
        <p:nvSpPr>
          <p:cNvPr id="24" name="12 CuadroTexto"/>
          <p:cNvSpPr txBox="1"/>
          <p:nvPr/>
        </p:nvSpPr>
        <p:spPr>
          <a:xfrm>
            <a:off x="4945210" y="5041104"/>
            <a:ext cx="779918" cy="284403"/>
          </a:xfrm>
          <a:prstGeom prst="rect">
            <a:avLst/>
          </a:prstGeom>
          <a:noFill/>
        </p:spPr>
        <p:txBody>
          <a:bodyPr wrap="square" lIns="68280" tIns="34146" rIns="68280" bIns="34146" rtlCol="0">
            <a:spAutoFit/>
          </a:bodyPr>
          <a:lstStyle/>
          <a:p>
            <a:pPr algn="ctr" defTabSz="682881"/>
            <a:r>
              <a:rPr lang="es-MX" sz="1400" b="1" cap="small" dirty="0">
                <a:solidFill>
                  <a:schemeClr val="accent4"/>
                </a:solidFill>
                <a:latin typeface="Oswald" panose="02000503000000000000" pitchFamily="2" charset="0"/>
                <a:cs typeface="Vrinda" panose="020B0502040204020203" pitchFamily="34" charset="0"/>
              </a:rPr>
              <a:t>05</a:t>
            </a:r>
            <a:endParaRPr lang="es-ES" sz="1400" b="1" cap="small" dirty="0">
              <a:solidFill>
                <a:schemeClr val="accent4"/>
              </a:solidFill>
              <a:latin typeface="Oswald" panose="02000503000000000000" pitchFamily="2" charset="0"/>
              <a:cs typeface="Vrinda" panose="020B0502040204020203" pitchFamily="34" charset="0"/>
            </a:endParaRPr>
          </a:p>
        </p:txBody>
      </p:sp>
      <p:grpSp>
        <p:nvGrpSpPr>
          <p:cNvPr id="7172" name="Grupo 7171"/>
          <p:cNvGrpSpPr/>
          <p:nvPr/>
        </p:nvGrpSpPr>
        <p:grpSpPr>
          <a:xfrm>
            <a:off x="338621" y="1958923"/>
            <a:ext cx="1724478" cy="2090105"/>
            <a:chOff x="903047" y="2938332"/>
            <a:chExt cx="4598907" cy="5573977"/>
          </a:xfrm>
        </p:grpSpPr>
        <p:sp>
          <p:nvSpPr>
            <p:cNvPr id="174" name="Forma libre 173"/>
            <p:cNvSpPr/>
            <p:nvPr/>
          </p:nvSpPr>
          <p:spPr>
            <a:xfrm rot="2689788">
              <a:off x="903047" y="3593975"/>
              <a:ext cx="972000" cy="4918334"/>
            </a:xfrm>
            <a:custGeom>
              <a:avLst/>
              <a:gdLst>
                <a:gd name="connsiteX0" fmla="*/ 0 w 972000"/>
                <a:gd name="connsiteY0" fmla="*/ 0 h 4918334"/>
                <a:gd name="connsiteX1" fmla="*/ 972000 w 972000"/>
                <a:gd name="connsiteY1" fmla="*/ 0 h 4918334"/>
                <a:gd name="connsiteX2" fmla="*/ 972000 w 972000"/>
                <a:gd name="connsiteY2" fmla="*/ 4918334 h 4918334"/>
                <a:gd name="connsiteX3" fmla="*/ 0 w 972000"/>
                <a:gd name="connsiteY3" fmla="*/ 3940542 h 491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00" h="4918334">
                  <a:moveTo>
                    <a:pt x="0" y="0"/>
                  </a:moveTo>
                  <a:lnTo>
                    <a:pt x="972000" y="0"/>
                  </a:lnTo>
                  <a:lnTo>
                    <a:pt x="972000" y="4918334"/>
                  </a:lnTo>
                  <a:lnTo>
                    <a:pt x="0" y="39405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713" tIns="12856" rIns="25713" bIns="12856" rtlCol="0" anchor="ctr">
              <a:noAutofit/>
            </a:bodyPr>
            <a:lstStyle/>
            <a:p>
              <a:pPr algn="ctr"/>
              <a:endParaRPr lang="es-MX" sz="1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40" name="Grupo 39"/>
            <p:cNvGrpSpPr>
              <a:grpSpLocks noChangeAspect="1"/>
            </p:cNvGrpSpPr>
            <p:nvPr/>
          </p:nvGrpSpPr>
          <p:grpSpPr>
            <a:xfrm rot="2750568">
              <a:off x="2515869" y="1925022"/>
              <a:ext cx="1972776" cy="3999395"/>
              <a:chOff x="962399" y="627039"/>
              <a:chExt cx="1454150" cy="2947988"/>
            </a:xfrm>
          </p:grpSpPr>
          <p:sp>
            <p:nvSpPr>
              <p:cNvPr id="41" name="Freeform 60"/>
              <p:cNvSpPr>
                <a:spLocks/>
              </p:cNvSpPr>
              <p:nvPr/>
            </p:nvSpPr>
            <p:spPr bwMode="auto">
              <a:xfrm>
                <a:off x="1475161" y="2852714"/>
                <a:ext cx="104775" cy="403225"/>
              </a:xfrm>
              <a:custGeom>
                <a:avLst/>
                <a:gdLst>
                  <a:gd name="T0" fmla="*/ 67 w 134"/>
                  <a:gd name="T1" fmla="*/ 0 h 508"/>
                  <a:gd name="T2" fmla="*/ 92 w 134"/>
                  <a:gd name="T3" fmla="*/ 4 h 508"/>
                  <a:gd name="T4" fmla="*/ 114 w 134"/>
                  <a:gd name="T5" fmla="*/ 20 h 508"/>
                  <a:gd name="T6" fmla="*/ 128 w 134"/>
                  <a:gd name="T7" fmla="*/ 39 h 508"/>
                  <a:gd name="T8" fmla="*/ 134 w 134"/>
                  <a:gd name="T9" fmla="*/ 65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1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0 w 134"/>
                  <a:gd name="T23" fmla="*/ 300 h 508"/>
                  <a:gd name="T24" fmla="*/ 92 w 134"/>
                  <a:gd name="T25" fmla="*/ 345 h 508"/>
                  <a:gd name="T26" fmla="*/ 86 w 134"/>
                  <a:gd name="T27" fmla="*/ 387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3 h 508"/>
                  <a:gd name="T36" fmla="*/ 67 w 134"/>
                  <a:gd name="T37" fmla="*/ 508 h 508"/>
                  <a:gd name="T38" fmla="*/ 67 w 134"/>
                  <a:gd name="T39" fmla="*/ 503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7 w 134"/>
                  <a:gd name="T47" fmla="*/ 387 h 508"/>
                  <a:gd name="T48" fmla="*/ 41 w 134"/>
                  <a:gd name="T49" fmla="*/ 345 h 508"/>
                  <a:gd name="T50" fmla="*/ 33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1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5 h 508"/>
                  <a:gd name="T66" fmla="*/ 6 w 134"/>
                  <a:gd name="T67" fmla="*/ 39 h 508"/>
                  <a:gd name="T68" fmla="*/ 20 w 134"/>
                  <a:gd name="T69" fmla="*/ 20 h 508"/>
                  <a:gd name="T70" fmla="*/ 41 w 134"/>
                  <a:gd name="T71" fmla="*/ 4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2" y="4"/>
                    </a:lnTo>
                    <a:lnTo>
                      <a:pt x="114" y="20"/>
                    </a:lnTo>
                    <a:lnTo>
                      <a:pt x="128" y="39"/>
                    </a:lnTo>
                    <a:lnTo>
                      <a:pt x="134" y="65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1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0" y="300"/>
                    </a:lnTo>
                    <a:lnTo>
                      <a:pt x="92" y="345"/>
                    </a:lnTo>
                    <a:lnTo>
                      <a:pt x="86" y="387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3"/>
                    </a:lnTo>
                    <a:lnTo>
                      <a:pt x="67" y="508"/>
                    </a:lnTo>
                    <a:lnTo>
                      <a:pt x="67" y="503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7" y="387"/>
                    </a:lnTo>
                    <a:lnTo>
                      <a:pt x="41" y="345"/>
                    </a:lnTo>
                    <a:lnTo>
                      <a:pt x="33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1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5"/>
                    </a:lnTo>
                    <a:lnTo>
                      <a:pt x="6" y="39"/>
                    </a:lnTo>
                    <a:lnTo>
                      <a:pt x="20" y="20"/>
                    </a:lnTo>
                    <a:lnTo>
                      <a:pt x="41" y="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2" name="Freeform 61"/>
              <p:cNvSpPr>
                <a:spLocks/>
              </p:cNvSpPr>
              <p:nvPr/>
            </p:nvSpPr>
            <p:spPr bwMode="auto">
              <a:xfrm>
                <a:off x="1635499" y="3170214"/>
                <a:ext cx="103188" cy="404813"/>
              </a:xfrm>
              <a:custGeom>
                <a:avLst/>
                <a:gdLst>
                  <a:gd name="T0" fmla="*/ 67 w 132"/>
                  <a:gd name="T1" fmla="*/ 0 h 509"/>
                  <a:gd name="T2" fmla="*/ 93 w 132"/>
                  <a:gd name="T3" fmla="*/ 6 h 509"/>
                  <a:gd name="T4" fmla="*/ 114 w 132"/>
                  <a:gd name="T5" fmla="*/ 20 h 509"/>
                  <a:gd name="T6" fmla="*/ 128 w 132"/>
                  <a:gd name="T7" fmla="*/ 40 h 509"/>
                  <a:gd name="T8" fmla="*/ 132 w 132"/>
                  <a:gd name="T9" fmla="*/ 67 h 509"/>
                  <a:gd name="T10" fmla="*/ 132 w 132"/>
                  <a:gd name="T11" fmla="*/ 79 h 509"/>
                  <a:gd name="T12" fmla="*/ 130 w 132"/>
                  <a:gd name="T13" fmla="*/ 103 h 509"/>
                  <a:gd name="T14" fmla="*/ 124 w 132"/>
                  <a:gd name="T15" fmla="*/ 132 h 509"/>
                  <a:gd name="T16" fmla="*/ 120 w 132"/>
                  <a:gd name="T17" fmla="*/ 169 h 509"/>
                  <a:gd name="T18" fmla="*/ 114 w 132"/>
                  <a:gd name="T19" fmla="*/ 211 h 509"/>
                  <a:gd name="T20" fmla="*/ 106 w 132"/>
                  <a:gd name="T21" fmla="*/ 256 h 509"/>
                  <a:gd name="T22" fmla="*/ 100 w 132"/>
                  <a:gd name="T23" fmla="*/ 301 h 509"/>
                  <a:gd name="T24" fmla="*/ 93 w 132"/>
                  <a:gd name="T25" fmla="*/ 346 h 509"/>
                  <a:gd name="T26" fmla="*/ 87 w 132"/>
                  <a:gd name="T27" fmla="*/ 389 h 509"/>
                  <a:gd name="T28" fmla="*/ 79 w 132"/>
                  <a:gd name="T29" fmla="*/ 427 h 509"/>
                  <a:gd name="T30" fmla="*/ 75 w 132"/>
                  <a:gd name="T31" fmla="*/ 460 h 509"/>
                  <a:gd name="T32" fmla="*/ 71 w 132"/>
                  <a:gd name="T33" fmla="*/ 485 h 509"/>
                  <a:gd name="T34" fmla="*/ 67 w 132"/>
                  <a:gd name="T35" fmla="*/ 503 h 509"/>
                  <a:gd name="T36" fmla="*/ 67 w 132"/>
                  <a:gd name="T37" fmla="*/ 509 h 509"/>
                  <a:gd name="T38" fmla="*/ 65 w 132"/>
                  <a:gd name="T39" fmla="*/ 503 h 509"/>
                  <a:gd name="T40" fmla="*/ 63 w 132"/>
                  <a:gd name="T41" fmla="*/ 485 h 509"/>
                  <a:gd name="T42" fmla="*/ 59 w 132"/>
                  <a:gd name="T43" fmla="*/ 460 h 509"/>
                  <a:gd name="T44" fmla="*/ 53 w 132"/>
                  <a:gd name="T45" fmla="*/ 427 h 509"/>
                  <a:gd name="T46" fmla="*/ 47 w 132"/>
                  <a:gd name="T47" fmla="*/ 389 h 509"/>
                  <a:gd name="T48" fmla="*/ 42 w 132"/>
                  <a:gd name="T49" fmla="*/ 346 h 509"/>
                  <a:gd name="T50" fmla="*/ 34 w 132"/>
                  <a:gd name="T51" fmla="*/ 301 h 509"/>
                  <a:gd name="T52" fmla="*/ 26 w 132"/>
                  <a:gd name="T53" fmla="*/ 256 h 509"/>
                  <a:gd name="T54" fmla="*/ 20 w 132"/>
                  <a:gd name="T55" fmla="*/ 211 h 509"/>
                  <a:gd name="T56" fmla="*/ 14 w 132"/>
                  <a:gd name="T57" fmla="*/ 169 h 509"/>
                  <a:gd name="T58" fmla="*/ 8 w 132"/>
                  <a:gd name="T59" fmla="*/ 132 h 509"/>
                  <a:gd name="T60" fmla="*/ 4 w 132"/>
                  <a:gd name="T61" fmla="*/ 103 h 509"/>
                  <a:gd name="T62" fmla="*/ 2 w 132"/>
                  <a:gd name="T63" fmla="*/ 79 h 509"/>
                  <a:gd name="T64" fmla="*/ 0 w 132"/>
                  <a:gd name="T65" fmla="*/ 67 h 509"/>
                  <a:gd name="T66" fmla="*/ 6 w 132"/>
                  <a:gd name="T67" fmla="*/ 40 h 509"/>
                  <a:gd name="T68" fmla="*/ 20 w 132"/>
                  <a:gd name="T69" fmla="*/ 20 h 509"/>
                  <a:gd name="T70" fmla="*/ 42 w 132"/>
                  <a:gd name="T71" fmla="*/ 6 h 509"/>
                  <a:gd name="T72" fmla="*/ 67 w 132"/>
                  <a:gd name="T7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2" h="509">
                    <a:moveTo>
                      <a:pt x="67" y="0"/>
                    </a:moveTo>
                    <a:lnTo>
                      <a:pt x="93" y="6"/>
                    </a:lnTo>
                    <a:lnTo>
                      <a:pt x="114" y="20"/>
                    </a:lnTo>
                    <a:lnTo>
                      <a:pt x="128" y="40"/>
                    </a:lnTo>
                    <a:lnTo>
                      <a:pt x="132" y="67"/>
                    </a:lnTo>
                    <a:lnTo>
                      <a:pt x="132" y="79"/>
                    </a:lnTo>
                    <a:lnTo>
                      <a:pt x="130" y="103"/>
                    </a:lnTo>
                    <a:lnTo>
                      <a:pt x="124" y="132"/>
                    </a:lnTo>
                    <a:lnTo>
                      <a:pt x="120" y="169"/>
                    </a:lnTo>
                    <a:lnTo>
                      <a:pt x="114" y="211"/>
                    </a:lnTo>
                    <a:lnTo>
                      <a:pt x="106" y="256"/>
                    </a:lnTo>
                    <a:lnTo>
                      <a:pt x="100" y="301"/>
                    </a:lnTo>
                    <a:lnTo>
                      <a:pt x="93" y="346"/>
                    </a:lnTo>
                    <a:lnTo>
                      <a:pt x="87" y="389"/>
                    </a:lnTo>
                    <a:lnTo>
                      <a:pt x="79" y="427"/>
                    </a:lnTo>
                    <a:lnTo>
                      <a:pt x="75" y="460"/>
                    </a:lnTo>
                    <a:lnTo>
                      <a:pt x="71" y="485"/>
                    </a:lnTo>
                    <a:lnTo>
                      <a:pt x="67" y="503"/>
                    </a:lnTo>
                    <a:lnTo>
                      <a:pt x="67" y="509"/>
                    </a:lnTo>
                    <a:lnTo>
                      <a:pt x="65" y="503"/>
                    </a:lnTo>
                    <a:lnTo>
                      <a:pt x="63" y="485"/>
                    </a:lnTo>
                    <a:lnTo>
                      <a:pt x="59" y="460"/>
                    </a:lnTo>
                    <a:lnTo>
                      <a:pt x="53" y="427"/>
                    </a:lnTo>
                    <a:lnTo>
                      <a:pt x="47" y="389"/>
                    </a:lnTo>
                    <a:lnTo>
                      <a:pt x="42" y="346"/>
                    </a:lnTo>
                    <a:lnTo>
                      <a:pt x="34" y="301"/>
                    </a:lnTo>
                    <a:lnTo>
                      <a:pt x="26" y="256"/>
                    </a:lnTo>
                    <a:lnTo>
                      <a:pt x="20" y="211"/>
                    </a:lnTo>
                    <a:lnTo>
                      <a:pt x="14" y="169"/>
                    </a:lnTo>
                    <a:lnTo>
                      <a:pt x="8" y="132"/>
                    </a:lnTo>
                    <a:lnTo>
                      <a:pt x="4" y="103"/>
                    </a:lnTo>
                    <a:lnTo>
                      <a:pt x="2" y="79"/>
                    </a:lnTo>
                    <a:lnTo>
                      <a:pt x="0" y="67"/>
                    </a:lnTo>
                    <a:lnTo>
                      <a:pt x="6" y="40"/>
                    </a:lnTo>
                    <a:lnTo>
                      <a:pt x="20" y="20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3" name="Freeform 62"/>
              <p:cNvSpPr>
                <a:spLocks/>
              </p:cNvSpPr>
              <p:nvPr/>
            </p:nvSpPr>
            <p:spPr bwMode="auto">
              <a:xfrm>
                <a:off x="1802186" y="2903514"/>
                <a:ext cx="104775" cy="404813"/>
              </a:xfrm>
              <a:custGeom>
                <a:avLst/>
                <a:gdLst>
                  <a:gd name="T0" fmla="*/ 67 w 134"/>
                  <a:gd name="T1" fmla="*/ 0 h 508"/>
                  <a:gd name="T2" fmla="*/ 93 w 134"/>
                  <a:gd name="T3" fmla="*/ 6 h 508"/>
                  <a:gd name="T4" fmla="*/ 114 w 134"/>
                  <a:gd name="T5" fmla="*/ 19 h 508"/>
                  <a:gd name="T6" fmla="*/ 128 w 134"/>
                  <a:gd name="T7" fmla="*/ 39 h 508"/>
                  <a:gd name="T8" fmla="*/ 134 w 134"/>
                  <a:gd name="T9" fmla="*/ 66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3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1 w 134"/>
                  <a:gd name="T23" fmla="*/ 300 h 508"/>
                  <a:gd name="T24" fmla="*/ 93 w 134"/>
                  <a:gd name="T25" fmla="*/ 345 h 508"/>
                  <a:gd name="T26" fmla="*/ 87 w 134"/>
                  <a:gd name="T27" fmla="*/ 388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2 h 508"/>
                  <a:gd name="T36" fmla="*/ 67 w 134"/>
                  <a:gd name="T37" fmla="*/ 508 h 508"/>
                  <a:gd name="T38" fmla="*/ 67 w 134"/>
                  <a:gd name="T39" fmla="*/ 502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8 w 134"/>
                  <a:gd name="T47" fmla="*/ 388 h 508"/>
                  <a:gd name="T48" fmla="*/ 42 w 134"/>
                  <a:gd name="T49" fmla="*/ 345 h 508"/>
                  <a:gd name="T50" fmla="*/ 34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3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6 h 508"/>
                  <a:gd name="T66" fmla="*/ 6 w 134"/>
                  <a:gd name="T67" fmla="*/ 39 h 508"/>
                  <a:gd name="T68" fmla="*/ 20 w 134"/>
                  <a:gd name="T69" fmla="*/ 19 h 508"/>
                  <a:gd name="T70" fmla="*/ 42 w 134"/>
                  <a:gd name="T71" fmla="*/ 6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3" y="6"/>
                    </a:lnTo>
                    <a:lnTo>
                      <a:pt x="114" y="19"/>
                    </a:lnTo>
                    <a:lnTo>
                      <a:pt x="128" y="39"/>
                    </a:lnTo>
                    <a:lnTo>
                      <a:pt x="134" y="66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3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1" y="300"/>
                    </a:lnTo>
                    <a:lnTo>
                      <a:pt x="93" y="345"/>
                    </a:lnTo>
                    <a:lnTo>
                      <a:pt x="87" y="388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2"/>
                    </a:lnTo>
                    <a:lnTo>
                      <a:pt x="67" y="508"/>
                    </a:lnTo>
                    <a:lnTo>
                      <a:pt x="67" y="502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8" y="388"/>
                    </a:lnTo>
                    <a:lnTo>
                      <a:pt x="42" y="345"/>
                    </a:lnTo>
                    <a:lnTo>
                      <a:pt x="34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3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6"/>
                    </a:lnTo>
                    <a:lnTo>
                      <a:pt x="6" y="39"/>
                    </a:lnTo>
                    <a:lnTo>
                      <a:pt x="20" y="19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4" name="Rectangle 63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415925" cy="138113"/>
              </a:xfrm>
              <a:prstGeom prst="rect">
                <a:avLst/>
              </a:prstGeom>
              <a:solidFill>
                <a:srgbClr val="F1F4F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5" name="Rectangle 64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207963" cy="13811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6" name="Freeform 65"/>
              <p:cNvSpPr>
                <a:spLocks/>
              </p:cNvSpPr>
              <p:nvPr/>
            </p:nvSpPr>
            <p:spPr bwMode="auto">
              <a:xfrm>
                <a:off x="962399" y="2108176"/>
                <a:ext cx="1454150" cy="990600"/>
              </a:xfrm>
              <a:custGeom>
                <a:avLst/>
                <a:gdLst>
                  <a:gd name="T0" fmla="*/ 915 w 1830"/>
                  <a:gd name="T1" fmla="*/ 0 h 1249"/>
                  <a:gd name="T2" fmla="*/ 1021 w 1830"/>
                  <a:gd name="T3" fmla="*/ 6 h 1249"/>
                  <a:gd name="T4" fmla="*/ 1125 w 1830"/>
                  <a:gd name="T5" fmla="*/ 26 h 1249"/>
                  <a:gd name="T6" fmla="*/ 1223 w 1830"/>
                  <a:gd name="T7" fmla="*/ 53 h 1249"/>
                  <a:gd name="T8" fmla="*/ 1318 w 1830"/>
                  <a:gd name="T9" fmla="*/ 95 h 1249"/>
                  <a:gd name="T10" fmla="*/ 1406 w 1830"/>
                  <a:gd name="T11" fmla="*/ 144 h 1249"/>
                  <a:gd name="T12" fmla="*/ 1486 w 1830"/>
                  <a:gd name="T13" fmla="*/ 203 h 1249"/>
                  <a:gd name="T14" fmla="*/ 1561 w 1830"/>
                  <a:gd name="T15" fmla="*/ 269 h 1249"/>
                  <a:gd name="T16" fmla="*/ 1630 w 1830"/>
                  <a:gd name="T17" fmla="*/ 344 h 1249"/>
                  <a:gd name="T18" fmla="*/ 1687 w 1830"/>
                  <a:gd name="T19" fmla="*/ 424 h 1249"/>
                  <a:gd name="T20" fmla="*/ 1738 w 1830"/>
                  <a:gd name="T21" fmla="*/ 513 h 1249"/>
                  <a:gd name="T22" fmla="*/ 1777 w 1830"/>
                  <a:gd name="T23" fmla="*/ 607 h 1249"/>
                  <a:gd name="T24" fmla="*/ 1806 w 1830"/>
                  <a:gd name="T25" fmla="*/ 705 h 1249"/>
                  <a:gd name="T26" fmla="*/ 1824 w 1830"/>
                  <a:gd name="T27" fmla="*/ 809 h 1249"/>
                  <a:gd name="T28" fmla="*/ 1830 w 1830"/>
                  <a:gd name="T29" fmla="*/ 915 h 1249"/>
                  <a:gd name="T30" fmla="*/ 1826 w 1830"/>
                  <a:gd name="T31" fmla="*/ 1004 h 1249"/>
                  <a:gd name="T32" fmla="*/ 1814 w 1830"/>
                  <a:gd name="T33" fmla="*/ 1088 h 1249"/>
                  <a:gd name="T34" fmla="*/ 1795 w 1830"/>
                  <a:gd name="T35" fmla="*/ 1169 h 1249"/>
                  <a:gd name="T36" fmla="*/ 1767 w 1830"/>
                  <a:gd name="T37" fmla="*/ 1249 h 1249"/>
                  <a:gd name="T38" fmla="*/ 1726 w 1830"/>
                  <a:gd name="T39" fmla="*/ 1159 h 1249"/>
                  <a:gd name="T40" fmla="*/ 1675 w 1830"/>
                  <a:gd name="T41" fmla="*/ 1072 h 1249"/>
                  <a:gd name="T42" fmla="*/ 1616 w 1830"/>
                  <a:gd name="T43" fmla="*/ 994 h 1249"/>
                  <a:gd name="T44" fmla="*/ 1549 w 1830"/>
                  <a:gd name="T45" fmla="*/ 923 h 1249"/>
                  <a:gd name="T46" fmla="*/ 1477 w 1830"/>
                  <a:gd name="T47" fmla="*/ 858 h 1249"/>
                  <a:gd name="T48" fmla="*/ 1396 w 1830"/>
                  <a:gd name="T49" fmla="*/ 803 h 1249"/>
                  <a:gd name="T50" fmla="*/ 1310 w 1830"/>
                  <a:gd name="T51" fmla="*/ 754 h 1249"/>
                  <a:gd name="T52" fmla="*/ 1217 w 1830"/>
                  <a:gd name="T53" fmla="*/ 717 h 1249"/>
                  <a:gd name="T54" fmla="*/ 1119 w 1830"/>
                  <a:gd name="T55" fmla="*/ 690 h 1249"/>
                  <a:gd name="T56" fmla="*/ 1019 w 1830"/>
                  <a:gd name="T57" fmla="*/ 672 h 1249"/>
                  <a:gd name="T58" fmla="*/ 915 w 1830"/>
                  <a:gd name="T59" fmla="*/ 666 h 1249"/>
                  <a:gd name="T60" fmla="*/ 811 w 1830"/>
                  <a:gd name="T61" fmla="*/ 672 h 1249"/>
                  <a:gd name="T62" fmla="*/ 711 w 1830"/>
                  <a:gd name="T63" fmla="*/ 690 h 1249"/>
                  <a:gd name="T64" fmla="*/ 613 w 1830"/>
                  <a:gd name="T65" fmla="*/ 717 h 1249"/>
                  <a:gd name="T66" fmla="*/ 520 w 1830"/>
                  <a:gd name="T67" fmla="*/ 754 h 1249"/>
                  <a:gd name="T68" fmla="*/ 434 w 1830"/>
                  <a:gd name="T69" fmla="*/ 803 h 1249"/>
                  <a:gd name="T70" fmla="*/ 353 w 1830"/>
                  <a:gd name="T71" fmla="*/ 858 h 1249"/>
                  <a:gd name="T72" fmla="*/ 281 w 1830"/>
                  <a:gd name="T73" fmla="*/ 923 h 1249"/>
                  <a:gd name="T74" fmla="*/ 214 w 1830"/>
                  <a:gd name="T75" fmla="*/ 994 h 1249"/>
                  <a:gd name="T76" fmla="*/ 155 w 1830"/>
                  <a:gd name="T77" fmla="*/ 1072 h 1249"/>
                  <a:gd name="T78" fmla="*/ 104 w 1830"/>
                  <a:gd name="T79" fmla="*/ 1159 h 1249"/>
                  <a:gd name="T80" fmla="*/ 63 w 1830"/>
                  <a:gd name="T81" fmla="*/ 1249 h 1249"/>
                  <a:gd name="T82" fmla="*/ 35 w 1830"/>
                  <a:gd name="T83" fmla="*/ 1169 h 1249"/>
                  <a:gd name="T84" fmla="*/ 16 w 1830"/>
                  <a:gd name="T85" fmla="*/ 1088 h 1249"/>
                  <a:gd name="T86" fmla="*/ 4 w 1830"/>
                  <a:gd name="T87" fmla="*/ 1004 h 1249"/>
                  <a:gd name="T88" fmla="*/ 0 w 1830"/>
                  <a:gd name="T89" fmla="*/ 915 h 1249"/>
                  <a:gd name="T90" fmla="*/ 6 w 1830"/>
                  <a:gd name="T91" fmla="*/ 809 h 1249"/>
                  <a:gd name="T92" fmla="*/ 24 w 1830"/>
                  <a:gd name="T93" fmla="*/ 705 h 1249"/>
                  <a:gd name="T94" fmla="*/ 53 w 1830"/>
                  <a:gd name="T95" fmla="*/ 607 h 1249"/>
                  <a:gd name="T96" fmla="*/ 92 w 1830"/>
                  <a:gd name="T97" fmla="*/ 513 h 1249"/>
                  <a:gd name="T98" fmla="*/ 143 w 1830"/>
                  <a:gd name="T99" fmla="*/ 424 h 1249"/>
                  <a:gd name="T100" fmla="*/ 200 w 1830"/>
                  <a:gd name="T101" fmla="*/ 344 h 1249"/>
                  <a:gd name="T102" fmla="*/ 269 w 1830"/>
                  <a:gd name="T103" fmla="*/ 269 h 1249"/>
                  <a:gd name="T104" fmla="*/ 344 w 1830"/>
                  <a:gd name="T105" fmla="*/ 203 h 1249"/>
                  <a:gd name="T106" fmla="*/ 424 w 1830"/>
                  <a:gd name="T107" fmla="*/ 144 h 1249"/>
                  <a:gd name="T108" fmla="*/ 512 w 1830"/>
                  <a:gd name="T109" fmla="*/ 95 h 1249"/>
                  <a:gd name="T110" fmla="*/ 607 w 1830"/>
                  <a:gd name="T111" fmla="*/ 53 h 1249"/>
                  <a:gd name="T112" fmla="*/ 705 w 1830"/>
                  <a:gd name="T113" fmla="*/ 26 h 1249"/>
                  <a:gd name="T114" fmla="*/ 809 w 1830"/>
                  <a:gd name="T115" fmla="*/ 6 h 1249"/>
                  <a:gd name="T116" fmla="*/ 915 w 1830"/>
                  <a:gd name="T117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0" h="1249">
                    <a:moveTo>
                      <a:pt x="915" y="0"/>
                    </a:moveTo>
                    <a:lnTo>
                      <a:pt x="1021" y="6"/>
                    </a:lnTo>
                    <a:lnTo>
                      <a:pt x="1125" y="26"/>
                    </a:lnTo>
                    <a:lnTo>
                      <a:pt x="1223" y="53"/>
                    </a:lnTo>
                    <a:lnTo>
                      <a:pt x="1318" y="95"/>
                    </a:lnTo>
                    <a:lnTo>
                      <a:pt x="1406" y="144"/>
                    </a:lnTo>
                    <a:lnTo>
                      <a:pt x="1486" y="203"/>
                    </a:lnTo>
                    <a:lnTo>
                      <a:pt x="1561" y="269"/>
                    </a:lnTo>
                    <a:lnTo>
                      <a:pt x="1630" y="344"/>
                    </a:lnTo>
                    <a:lnTo>
                      <a:pt x="1687" y="424"/>
                    </a:lnTo>
                    <a:lnTo>
                      <a:pt x="1738" y="513"/>
                    </a:lnTo>
                    <a:lnTo>
                      <a:pt x="1777" y="607"/>
                    </a:lnTo>
                    <a:lnTo>
                      <a:pt x="1806" y="705"/>
                    </a:lnTo>
                    <a:lnTo>
                      <a:pt x="1824" y="809"/>
                    </a:lnTo>
                    <a:lnTo>
                      <a:pt x="1830" y="915"/>
                    </a:lnTo>
                    <a:lnTo>
                      <a:pt x="1826" y="1004"/>
                    </a:lnTo>
                    <a:lnTo>
                      <a:pt x="1814" y="1088"/>
                    </a:lnTo>
                    <a:lnTo>
                      <a:pt x="1795" y="1169"/>
                    </a:lnTo>
                    <a:lnTo>
                      <a:pt x="1767" y="1249"/>
                    </a:lnTo>
                    <a:lnTo>
                      <a:pt x="1726" y="1159"/>
                    </a:lnTo>
                    <a:lnTo>
                      <a:pt x="1675" y="1072"/>
                    </a:lnTo>
                    <a:lnTo>
                      <a:pt x="1616" y="994"/>
                    </a:lnTo>
                    <a:lnTo>
                      <a:pt x="1549" y="923"/>
                    </a:lnTo>
                    <a:lnTo>
                      <a:pt x="1477" y="858"/>
                    </a:lnTo>
                    <a:lnTo>
                      <a:pt x="1396" y="803"/>
                    </a:lnTo>
                    <a:lnTo>
                      <a:pt x="1310" y="754"/>
                    </a:lnTo>
                    <a:lnTo>
                      <a:pt x="1217" y="717"/>
                    </a:lnTo>
                    <a:lnTo>
                      <a:pt x="1119" y="690"/>
                    </a:lnTo>
                    <a:lnTo>
                      <a:pt x="1019" y="672"/>
                    </a:lnTo>
                    <a:lnTo>
                      <a:pt x="915" y="666"/>
                    </a:lnTo>
                    <a:lnTo>
                      <a:pt x="811" y="672"/>
                    </a:lnTo>
                    <a:lnTo>
                      <a:pt x="711" y="690"/>
                    </a:lnTo>
                    <a:lnTo>
                      <a:pt x="613" y="717"/>
                    </a:lnTo>
                    <a:lnTo>
                      <a:pt x="520" y="754"/>
                    </a:lnTo>
                    <a:lnTo>
                      <a:pt x="434" y="803"/>
                    </a:lnTo>
                    <a:lnTo>
                      <a:pt x="353" y="858"/>
                    </a:lnTo>
                    <a:lnTo>
                      <a:pt x="281" y="923"/>
                    </a:lnTo>
                    <a:lnTo>
                      <a:pt x="214" y="994"/>
                    </a:lnTo>
                    <a:lnTo>
                      <a:pt x="155" y="1072"/>
                    </a:lnTo>
                    <a:lnTo>
                      <a:pt x="104" y="1159"/>
                    </a:lnTo>
                    <a:lnTo>
                      <a:pt x="63" y="1249"/>
                    </a:lnTo>
                    <a:lnTo>
                      <a:pt x="35" y="1169"/>
                    </a:lnTo>
                    <a:lnTo>
                      <a:pt x="16" y="1088"/>
                    </a:lnTo>
                    <a:lnTo>
                      <a:pt x="4" y="1004"/>
                    </a:lnTo>
                    <a:lnTo>
                      <a:pt x="0" y="915"/>
                    </a:lnTo>
                    <a:lnTo>
                      <a:pt x="6" y="809"/>
                    </a:lnTo>
                    <a:lnTo>
                      <a:pt x="24" y="705"/>
                    </a:lnTo>
                    <a:lnTo>
                      <a:pt x="53" y="607"/>
                    </a:lnTo>
                    <a:lnTo>
                      <a:pt x="92" y="513"/>
                    </a:lnTo>
                    <a:lnTo>
                      <a:pt x="143" y="424"/>
                    </a:lnTo>
                    <a:lnTo>
                      <a:pt x="200" y="344"/>
                    </a:lnTo>
                    <a:lnTo>
                      <a:pt x="269" y="269"/>
                    </a:lnTo>
                    <a:lnTo>
                      <a:pt x="344" y="203"/>
                    </a:lnTo>
                    <a:lnTo>
                      <a:pt x="424" y="144"/>
                    </a:lnTo>
                    <a:lnTo>
                      <a:pt x="512" y="95"/>
                    </a:lnTo>
                    <a:lnTo>
                      <a:pt x="607" y="53"/>
                    </a:lnTo>
                    <a:lnTo>
                      <a:pt x="705" y="26"/>
                    </a:lnTo>
                    <a:lnTo>
                      <a:pt x="809" y="6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7" name="Freeform 66"/>
              <p:cNvSpPr>
                <a:spLocks/>
              </p:cNvSpPr>
              <p:nvPr/>
            </p:nvSpPr>
            <p:spPr bwMode="auto">
              <a:xfrm>
                <a:off x="1875211" y="2131989"/>
                <a:ext cx="541338" cy="966788"/>
              </a:xfrm>
              <a:custGeom>
                <a:avLst/>
                <a:gdLst>
                  <a:gd name="T0" fmla="*/ 0 w 681"/>
                  <a:gd name="T1" fmla="*/ 0 h 1217"/>
                  <a:gd name="T2" fmla="*/ 96 w 681"/>
                  <a:gd name="T3" fmla="*/ 31 h 1217"/>
                  <a:gd name="T4" fmla="*/ 186 w 681"/>
                  <a:gd name="T5" fmla="*/ 70 h 1217"/>
                  <a:gd name="T6" fmla="*/ 271 w 681"/>
                  <a:gd name="T7" fmla="*/ 121 h 1217"/>
                  <a:gd name="T8" fmla="*/ 351 w 681"/>
                  <a:gd name="T9" fmla="*/ 180 h 1217"/>
                  <a:gd name="T10" fmla="*/ 422 w 681"/>
                  <a:gd name="T11" fmla="*/ 247 h 1217"/>
                  <a:gd name="T12" fmla="*/ 487 w 681"/>
                  <a:gd name="T13" fmla="*/ 322 h 1217"/>
                  <a:gd name="T14" fmla="*/ 544 w 681"/>
                  <a:gd name="T15" fmla="*/ 402 h 1217"/>
                  <a:gd name="T16" fmla="*/ 591 w 681"/>
                  <a:gd name="T17" fmla="*/ 489 h 1217"/>
                  <a:gd name="T18" fmla="*/ 630 w 681"/>
                  <a:gd name="T19" fmla="*/ 581 h 1217"/>
                  <a:gd name="T20" fmla="*/ 657 w 681"/>
                  <a:gd name="T21" fmla="*/ 677 h 1217"/>
                  <a:gd name="T22" fmla="*/ 675 w 681"/>
                  <a:gd name="T23" fmla="*/ 779 h 1217"/>
                  <a:gd name="T24" fmla="*/ 681 w 681"/>
                  <a:gd name="T25" fmla="*/ 883 h 1217"/>
                  <a:gd name="T26" fmla="*/ 677 w 681"/>
                  <a:gd name="T27" fmla="*/ 972 h 1217"/>
                  <a:gd name="T28" fmla="*/ 665 w 681"/>
                  <a:gd name="T29" fmla="*/ 1056 h 1217"/>
                  <a:gd name="T30" fmla="*/ 646 w 681"/>
                  <a:gd name="T31" fmla="*/ 1137 h 1217"/>
                  <a:gd name="T32" fmla="*/ 618 w 681"/>
                  <a:gd name="T33" fmla="*/ 1217 h 1217"/>
                  <a:gd name="T34" fmla="*/ 579 w 681"/>
                  <a:gd name="T35" fmla="*/ 1129 h 1217"/>
                  <a:gd name="T36" fmla="*/ 530 w 681"/>
                  <a:gd name="T37" fmla="*/ 1046 h 1217"/>
                  <a:gd name="T38" fmla="*/ 475 w 681"/>
                  <a:gd name="T39" fmla="*/ 970 h 1217"/>
                  <a:gd name="T40" fmla="*/ 410 w 681"/>
                  <a:gd name="T41" fmla="*/ 901 h 1217"/>
                  <a:gd name="T42" fmla="*/ 339 w 681"/>
                  <a:gd name="T43" fmla="*/ 836 h 1217"/>
                  <a:gd name="T44" fmla="*/ 263 w 681"/>
                  <a:gd name="T45" fmla="*/ 781 h 1217"/>
                  <a:gd name="T46" fmla="*/ 180 w 681"/>
                  <a:gd name="T47" fmla="*/ 734 h 1217"/>
                  <a:gd name="T48" fmla="*/ 92 w 681"/>
                  <a:gd name="T49" fmla="*/ 695 h 1217"/>
                  <a:gd name="T50" fmla="*/ 0 w 681"/>
                  <a:gd name="T51" fmla="*/ 665 h 1217"/>
                  <a:gd name="T52" fmla="*/ 0 w 681"/>
                  <a:gd name="T5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1" h="1217">
                    <a:moveTo>
                      <a:pt x="0" y="0"/>
                    </a:moveTo>
                    <a:lnTo>
                      <a:pt x="96" y="31"/>
                    </a:lnTo>
                    <a:lnTo>
                      <a:pt x="186" y="70"/>
                    </a:lnTo>
                    <a:lnTo>
                      <a:pt x="271" y="121"/>
                    </a:lnTo>
                    <a:lnTo>
                      <a:pt x="351" y="180"/>
                    </a:lnTo>
                    <a:lnTo>
                      <a:pt x="422" y="247"/>
                    </a:lnTo>
                    <a:lnTo>
                      <a:pt x="487" y="322"/>
                    </a:lnTo>
                    <a:lnTo>
                      <a:pt x="544" y="402"/>
                    </a:lnTo>
                    <a:lnTo>
                      <a:pt x="591" y="489"/>
                    </a:lnTo>
                    <a:lnTo>
                      <a:pt x="630" y="581"/>
                    </a:lnTo>
                    <a:lnTo>
                      <a:pt x="657" y="677"/>
                    </a:lnTo>
                    <a:lnTo>
                      <a:pt x="675" y="779"/>
                    </a:lnTo>
                    <a:lnTo>
                      <a:pt x="681" y="883"/>
                    </a:lnTo>
                    <a:lnTo>
                      <a:pt x="677" y="972"/>
                    </a:lnTo>
                    <a:lnTo>
                      <a:pt x="665" y="1056"/>
                    </a:lnTo>
                    <a:lnTo>
                      <a:pt x="646" y="1137"/>
                    </a:lnTo>
                    <a:lnTo>
                      <a:pt x="618" y="1217"/>
                    </a:lnTo>
                    <a:lnTo>
                      <a:pt x="579" y="1129"/>
                    </a:lnTo>
                    <a:lnTo>
                      <a:pt x="530" y="1046"/>
                    </a:lnTo>
                    <a:lnTo>
                      <a:pt x="475" y="970"/>
                    </a:lnTo>
                    <a:lnTo>
                      <a:pt x="410" y="901"/>
                    </a:lnTo>
                    <a:lnTo>
                      <a:pt x="339" y="836"/>
                    </a:lnTo>
                    <a:lnTo>
                      <a:pt x="263" y="781"/>
                    </a:lnTo>
                    <a:lnTo>
                      <a:pt x="180" y="734"/>
                    </a:lnTo>
                    <a:lnTo>
                      <a:pt x="92" y="695"/>
                    </a:lnTo>
                    <a:lnTo>
                      <a:pt x="0" y="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171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8" name="Freeform 67"/>
              <p:cNvSpPr>
                <a:spLocks/>
              </p:cNvSpPr>
              <p:nvPr/>
            </p:nvSpPr>
            <p:spPr bwMode="auto">
              <a:xfrm>
                <a:off x="1240211" y="627039"/>
                <a:ext cx="898525" cy="2143125"/>
              </a:xfrm>
              <a:custGeom>
                <a:avLst/>
                <a:gdLst>
                  <a:gd name="T0" fmla="*/ 566 w 1132"/>
                  <a:gd name="T1" fmla="*/ 0 h 2700"/>
                  <a:gd name="T2" fmla="*/ 641 w 1132"/>
                  <a:gd name="T3" fmla="*/ 72 h 2700"/>
                  <a:gd name="T4" fmla="*/ 713 w 1132"/>
                  <a:gd name="T5" fmla="*/ 155 h 2700"/>
                  <a:gd name="T6" fmla="*/ 780 w 1132"/>
                  <a:gd name="T7" fmla="*/ 247 h 2700"/>
                  <a:gd name="T8" fmla="*/ 843 w 1132"/>
                  <a:gd name="T9" fmla="*/ 347 h 2700"/>
                  <a:gd name="T10" fmla="*/ 900 w 1132"/>
                  <a:gd name="T11" fmla="*/ 457 h 2700"/>
                  <a:gd name="T12" fmla="*/ 951 w 1132"/>
                  <a:gd name="T13" fmla="*/ 575 h 2700"/>
                  <a:gd name="T14" fmla="*/ 996 w 1132"/>
                  <a:gd name="T15" fmla="*/ 699 h 2700"/>
                  <a:gd name="T16" fmla="*/ 1035 w 1132"/>
                  <a:gd name="T17" fmla="*/ 830 h 2700"/>
                  <a:gd name="T18" fmla="*/ 1069 w 1132"/>
                  <a:gd name="T19" fmla="*/ 968 h 2700"/>
                  <a:gd name="T20" fmla="*/ 1096 w 1132"/>
                  <a:gd name="T21" fmla="*/ 1111 h 2700"/>
                  <a:gd name="T22" fmla="*/ 1116 w 1132"/>
                  <a:gd name="T23" fmla="*/ 1259 h 2700"/>
                  <a:gd name="T24" fmla="*/ 1128 w 1132"/>
                  <a:gd name="T25" fmla="*/ 1412 h 2700"/>
                  <a:gd name="T26" fmla="*/ 1132 w 1132"/>
                  <a:gd name="T27" fmla="*/ 1569 h 2700"/>
                  <a:gd name="T28" fmla="*/ 1128 w 1132"/>
                  <a:gd name="T29" fmla="*/ 1728 h 2700"/>
                  <a:gd name="T30" fmla="*/ 1114 w 1132"/>
                  <a:gd name="T31" fmla="*/ 1885 h 2700"/>
                  <a:gd name="T32" fmla="*/ 1094 w 1132"/>
                  <a:gd name="T33" fmla="*/ 2036 h 2700"/>
                  <a:gd name="T34" fmla="*/ 1067 w 1132"/>
                  <a:gd name="T35" fmla="*/ 2181 h 2700"/>
                  <a:gd name="T36" fmla="*/ 1031 w 1132"/>
                  <a:gd name="T37" fmla="*/ 2321 h 2700"/>
                  <a:gd name="T38" fmla="*/ 990 w 1132"/>
                  <a:gd name="T39" fmla="*/ 2454 h 2700"/>
                  <a:gd name="T40" fmla="*/ 943 w 1132"/>
                  <a:gd name="T41" fmla="*/ 2582 h 2700"/>
                  <a:gd name="T42" fmla="*/ 888 w 1132"/>
                  <a:gd name="T43" fmla="*/ 2700 h 2700"/>
                  <a:gd name="T44" fmla="*/ 784 w 1132"/>
                  <a:gd name="T45" fmla="*/ 2672 h 2700"/>
                  <a:gd name="T46" fmla="*/ 678 w 1132"/>
                  <a:gd name="T47" fmla="*/ 2657 h 2700"/>
                  <a:gd name="T48" fmla="*/ 566 w 1132"/>
                  <a:gd name="T49" fmla="*/ 2651 h 2700"/>
                  <a:gd name="T50" fmla="*/ 454 w 1132"/>
                  <a:gd name="T51" fmla="*/ 2657 h 2700"/>
                  <a:gd name="T52" fmla="*/ 348 w 1132"/>
                  <a:gd name="T53" fmla="*/ 2672 h 2700"/>
                  <a:gd name="T54" fmla="*/ 244 w 1132"/>
                  <a:gd name="T55" fmla="*/ 2700 h 2700"/>
                  <a:gd name="T56" fmla="*/ 189 w 1132"/>
                  <a:gd name="T57" fmla="*/ 2582 h 2700"/>
                  <a:gd name="T58" fmla="*/ 142 w 1132"/>
                  <a:gd name="T59" fmla="*/ 2454 h 2700"/>
                  <a:gd name="T60" fmla="*/ 101 w 1132"/>
                  <a:gd name="T61" fmla="*/ 2321 h 2700"/>
                  <a:gd name="T62" fmla="*/ 65 w 1132"/>
                  <a:gd name="T63" fmla="*/ 2181 h 2700"/>
                  <a:gd name="T64" fmla="*/ 38 w 1132"/>
                  <a:gd name="T65" fmla="*/ 2036 h 2700"/>
                  <a:gd name="T66" fmla="*/ 18 w 1132"/>
                  <a:gd name="T67" fmla="*/ 1885 h 2700"/>
                  <a:gd name="T68" fmla="*/ 4 w 1132"/>
                  <a:gd name="T69" fmla="*/ 1728 h 2700"/>
                  <a:gd name="T70" fmla="*/ 0 w 1132"/>
                  <a:gd name="T71" fmla="*/ 1569 h 2700"/>
                  <a:gd name="T72" fmla="*/ 4 w 1132"/>
                  <a:gd name="T73" fmla="*/ 1412 h 2700"/>
                  <a:gd name="T74" fmla="*/ 16 w 1132"/>
                  <a:gd name="T75" fmla="*/ 1259 h 2700"/>
                  <a:gd name="T76" fmla="*/ 36 w 1132"/>
                  <a:gd name="T77" fmla="*/ 1111 h 2700"/>
                  <a:gd name="T78" fmla="*/ 63 w 1132"/>
                  <a:gd name="T79" fmla="*/ 968 h 2700"/>
                  <a:gd name="T80" fmla="*/ 97 w 1132"/>
                  <a:gd name="T81" fmla="*/ 830 h 2700"/>
                  <a:gd name="T82" fmla="*/ 136 w 1132"/>
                  <a:gd name="T83" fmla="*/ 699 h 2700"/>
                  <a:gd name="T84" fmla="*/ 181 w 1132"/>
                  <a:gd name="T85" fmla="*/ 575 h 2700"/>
                  <a:gd name="T86" fmla="*/ 232 w 1132"/>
                  <a:gd name="T87" fmla="*/ 457 h 2700"/>
                  <a:gd name="T88" fmla="*/ 289 w 1132"/>
                  <a:gd name="T89" fmla="*/ 347 h 2700"/>
                  <a:gd name="T90" fmla="*/ 352 w 1132"/>
                  <a:gd name="T91" fmla="*/ 247 h 2700"/>
                  <a:gd name="T92" fmla="*/ 419 w 1132"/>
                  <a:gd name="T93" fmla="*/ 155 h 2700"/>
                  <a:gd name="T94" fmla="*/ 491 w 1132"/>
                  <a:gd name="T95" fmla="*/ 72 h 2700"/>
                  <a:gd name="T96" fmla="*/ 566 w 1132"/>
                  <a:gd name="T97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2" h="2700">
                    <a:moveTo>
                      <a:pt x="566" y="0"/>
                    </a:moveTo>
                    <a:lnTo>
                      <a:pt x="641" y="72"/>
                    </a:lnTo>
                    <a:lnTo>
                      <a:pt x="713" y="155"/>
                    </a:lnTo>
                    <a:lnTo>
                      <a:pt x="780" y="247"/>
                    </a:lnTo>
                    <a:lnTo>
                      <a:pt x="843" y="347"/>
                    </a:lnTo>
                    <a:lnTo>
                      <a:pt x="900" y="457"/>
                    </a:lnTo>
                    <a:lnTo>
                      <a:pt x="951" y="575"/>
                    </a:lnTo>
                    <a:lnTo>
                      <a:pt x="996" y="699"/>
                    </a:lnTo>
                    <a:lnTo>
                      <a:pt x="1035" y="830"/>
                    </a:lnTo>
                    <a:lnTo>
                      <a:pt x="1069" y="968"/>
                    </a:lnTo>
                    <a:lnTo>
                      <a:pt x="1096" y="1111"/>
                    </a:lnTo>
                    <a:lnTo>
                      <a:pt x="1116" y="1259"/>
                    </a:lnTo>
                    <a:lnTo>
                      <a:pt x="1128" y="1412"/>
                    </a:lnTo>
                    <a:lnTo>
                      <a:pt x="1132" y="1569"/>
                    </a:lnTo>
                    <a:lnTo>
                      <a:pt x="1128" y="1728"/>
                    </a:lnTo>
                    <a:lnTo>
                      <a:pt x="1114" y="1885"/>
                    </a:lnTo>
                    <a:lnTo>
                      <a:pt x="1094" y="2036"/>
                    </a:lnTo>
                    <a:lnTo>
                      <a:pt x="1067" y="2181"/>
                    </a:lnTo>
                    <a:lnTo>
                      <a:pt x="1031" y="2321"/>
                    </a:lnTo>
                    <a:lnTo>
                      <a:pt x="990" y="2454"/>
                    </a:lnTo>
                    <a:lnTo>
                      <a:pt x="943" y="2582"/>
                    </a:lnTo>
                    <a:lnTo>
                      <a:pt x="888" y="2700"/>
                    </a:lnTo>
                    <a:lnTo>
                      <a:pt x="784" y="2672"/>
                    </a:lnTo>
                    <a:lnTo>
                      <a:pt x="678" y="2657"/>
                    </a:lnTo>
                    <a:lnTo>
                      <a:pt x="566" y="2651"/>
                    </a:lnTo>
                    <a:lnTo>
                      <a:pt x="454" y="2657"/>
                    </a:lnTo>
                    <a:lnTo>
                      <a:pt x="348" y="2672"/>
                    </a:lnTo>
                    <a:lnTo>
                      <a:pt x="244" y="2700"/>
                    </a:lnTo>
                    <a:lnTo>
                      <a:pt x="189" y="2582"/>
                    </a:lnTo>
                    <a:lnTo>
                      <a:pt x="142" y="2454"/>
                    </a:lnTo>
                    <a:lnTo>
                      <a:pt x="101" y="2321"/>
                    </a:lnTo>
                    <a:lnTo>
                      <a:pt x="65" y="2181"/>
                    </a:lnTo>
                    <a:lnTo>
                      <a:pt x="38" y="2036"/>
                    </a:lnTo>
                    <a:lnTo>
                      <a:pt x="18" y="1885"/>
                    </a:lnTo>
                    <a:lnTo>
                      <a:pt x="4" y="1728"/>
                    </a:lnTo>
                    <a:lnTo>
                      <a:pt x="0" y="1569"/>
                    </a:lnTo>
                    <a:lnTo>
                      <a:pt x="4" y="1412"/>
                    </a:lnTo>
                    <a:lnTo>
                      <a:pt x="16" y="1259"/>
                    </a:lnTo>
                    <a:lnTo>
                      <a:pt x="36" y="1111"/>
                    </a:lnTo>
                    <a:lnTo>
                      <a:pt x="63" y="968"/>
                    </a:lnTo>
                    <a:lnTo>
                      <a:pt x="97" y="830"/>
                    </a:lnTo>
                    <a:lnTo>
                      <a:pt x="136" y="699"/>
                    </a:lnTo>
                    <a:lnTo>
                      <a:pt x="181" y="575"/>
                    </a:lnTo>
                    <a:lnTo>
                      <a:pt x="232" y="457"/>
                    </a:lnTo>
                    <a:lnTo>
                      <a:pt x="289" y="347"/>
                    </a:lnTo>
                    <a:lnTo>
                      <a:pt x="352" y="247"/>
                    </a:lnTo>
                    <a:lnTo>
                      <a:pt x="419" y="155"/>
                    </a:lnTo>
                    <a:lnTo>
                      <a:pt x="491" y="72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D70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49" name="Freeform 68"/>
              <p:cNvSpPr>
                <a:spLocks/>
              </p:cNvSpPr>
              <p:nvPr/>
            </p:nvSpPr>
            <p:spPr bwMode="auto">
              <a:xfrm>
                <a:off x="1686299" y="627039"/>
                <a:ext cx="452438" cy="2143125"/>
              </a:xfrm>
              <a:custGeom>
                <a:avLst/>
                <a:gdLst>
                  <a:gd name="T0" fmla="*/ 4 w 570"/>
                  <a:gd name="T1" fmla="*/ 0 h 2700"/>
                  <a:gd name="T2" fmla="*/ 79 w 570"/>
                  <a:gd name="T3" fmla="*/ 72 h 2700"/>
                  <a:gd name="T4" fmla="*/ 151 w 570"/>
                  <a:gd name="T5" fmla="*/ 155 h 2700"/>
                  <a:gd name="T6" fmla="*/ 218 w 570"/>
                  <a:gd name="T7" fmla="*/ 247 h 2700"/>
                  <a:gd name="T8" fmla="*/ 281 w 570"/>
                  <a:gd name="T9" fmla="*/ 347 h 2700"/>
                  <a:gd name="T10" fmla="*/ 338 w 570"/>
                  <a:gd name="T11" fmla="*/ 457 h 2700"/>
                  <a:gd name="T12" fmla="*/ 389 w 570"/>
                  <a:gd name="T13" fmla="*/ 575 h 2700"/>
                  <a:gd name="T14" fmla="*/ 434 w 570"/>
                  <a:gd name="T15" fmla="*/ 699 h 2700"/>
                  <a:gd name="T16" fmla="*/ 473 w 570"/>
                  <a:gd name="T17" fmla="*/ 830 h 2700"/>
                  <a:gd name="T18" fmla="*/ 507 w 570"/>
                  <a:gd name="T19" fmla="*/ 968 h 2700"/>
                  <a:gd name="T20" fmla="*/ 534 w 570"/>
                  <a:gd name="T21" fmla="*/ 1111 h 2700"/>
                  <a:gd name="T22" fmla="*/ 554 w 570"/>
                  <a:gd name="T23" fmla="*/ 1259 h 2700"/>
                  <a:gd name="T24" fmla="*/ 566 w 570"/>
                  <a:gd name="T25" fmla="*/ 1412 h 2700"/>
                  <a:gd name="T26" fmla="*/ 570 w 570"/>
                  <a:gd name="T27" fmla="*/ 1569 h 2700"/>
                  <a:gd name="T28" fmla="*/ 566 w 570"/>
                  <a:gd name="T29" fmla="*/ 1728 h 2700"/>
                  <a:gd name="T30" fmla="*/ 552 w 570"/>
                  <a:gd name="T31" fmla="*/ 1885 h 2700"/>
                  <a:gd name="T32" fmla="*/ 532 w 570"/>
                  <a:gd name="T33" fmla="*/ 2036 h 2700"/>
                  <a:gd name="T34" fmla="*/ 505 w 570"/>
                  <a:gd name="T35" fmla="*/ 2181 h 2700"/>
                  <a:gd name="T36" fmla="*/ 469 w 570"/>
                  <a:gd name="T37" fmla="*/ 2321 h 2700"/>
                  <a:gd name="T38" fmla="*/ 428 w 570"/>
                  <a:gd name="T39" fmla="*/ 2454 h 2700"/>
                  <a:gd name="T40" fmla="*/ 381 w 570"/>
                  <a:gd name="T41" fmla="*/ 2582 h 2700"/>
                  <a:gd name="T42" fmla="*/ 326 w 570"/>
                  <a:gd name="T43" fmla="*/ 2700 h 2700"/>
                  <a:gd name="T44" fmla="*/ 222 w 570"/>
                  <a:gd name="T45" fmla="*/ 2672 h 2700"/>
                  <a:gd name="T46" fmla="*/ 116 w 570"/>
                  <a:gd name="T47" fmla="*/ 2657 h 2700"/>
                  <a:gd name="T48" fmla="*/ 4 w 570"/>
                  <a:gd name="T49" fmla="*/ 2651 h 2700"/>
                  <a:gd name="T50" fmla="*/ 0 w 570"/>
                  <a:gd name="T51" fmla="*/ 2651 h 2700"/>
                  <a:gd name="T52" fmla="*/ 0 w 570"/>
                  <a:gd name="T53" fmla="*/ 2 h 2700"/>
                  <a:gd name="T54" fmla="*/ 4 w 570"/>
                  <a:gd name="T55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2700">
                    <a:moveTo>
                      <a:pt x="4" y="0"/>
                    </a:moveTo>
                    <a:lnTo>
                      <a:pt x="79" y="72"/>
                    </a:lnTo>
                    <a:lnTo>
                      <a:pt x="151" y="155"/>
                    </a:lnTo>
                    <a:lnTo>
                      <a:pt x="218" y="247"/>
                    </a:lnTo>
                    <a:lnTo>
                      <a:pt x="281" y="347"/>
                    </a:lnTo>
                    <a:lnTo>
                      <a:pt x="338" y="457"/>
                    </a:lnTo>
                    <a:lnTo>
                      <a:pt x="389" y="575"/>
                    </a:lnTo>
                    <a:lnTo>
                      <a:pt x="434" y="699"/>
                    </a:lnTo>
                    <a:lnTo>
                      <a:pt x="473" y="830"/>
                    </a:lnTo>
                    <a:lnTo>
                      <a:pt x="507" y="968"/>
                    </a:lnTo>
                    <a:lnTo>
                      <a:pt x="534" y="1111"/>
                    </a:lnTo>
                    <a:lnTo>
                      <a:pt x="554" y="1259"/>
                    </a:lnTo>
                    <a:lnTo>
                      <a:pt x="566" y="1412"/>
                    </a:lnTo>
                    <a:lnTo>
                      <a:pt x="570" y="1569"/>
                    </a:lnTo>
                    <a:lnTo>
                      <a:pt x="566" y="1728"/>
                    </a:lnTo>
                    <a:lnTo>
                      <a:pt x="552" y="1885"/>
                    </a:lnTo>
                    <a:lnTo>
                      <a:pt x="532" y="2036"/>
                    </a:lnTo>
                    <a:lnTo>
                      <a:pt x="505" y="2181"/>
                    </a:lnTo>
                    <a:lnTo>
                      <a:pt x="469" y="2321"/>
                    </a:lnTo>
                    <a:lnTo>
                      <a:pt x="428" y="2454"/>
                    </a:lnTo>
                    <a:lnTo>
                      <a:pt x="381" y="2582"/>
                    </a:lnTo>
                    <a:lnTo>
                      <a:pt x="326" y="2700"/>
                    </a:lnTo>
                    <a:lnTo>
                      <a:pt x="222" y="2672"/>
                    </a:lnTo>
                    <a:lnTo>
                      <a:pt x="116" y="2657"/>
                    </a:lnTo>
                    <a:lnTo>
                      <a:pt x="4" y="2651"/>
                    </a:lnTo>
                    <a:lnTo>
                      <a:pt x="0" y="2651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0" name="Freeform 69"/>
              <p:cNvSpPr>
                <a:spLocks/>
              </p:cNvSpPr>
              <p:nvPr/>
            </p:nvSpPr>
            <p:spPr bwMode="auto">
              <a:xfrm>
                <a:off x="1359274" y="627039"/>
                <a:ext cx="660400" cy="525463"/>
              </a:xfrm>
              <a:custGeom>
                <a:avLst/>
                <a:gdLst>
                  <a:gd name="T0" fmla="*/ 416 w 832"/>
                  <a:gd name="T1" fmla="*/ 0 h 662"/>
                  <a:gd name="T2" fmla="*/ 489 w 832"/>
                  <a:gd name="T3" fmla="*/ 69 h 662"/>
                  <a:gd name="T4" fmla="*/ 557 w 832"/>
                  <a:gd name="T5" fmla="*/ 147 h 662"/>
                  <a:gd name="T6" fmla="*/ 622 w 832"/>
                  <a:gd name="T7" fmla="*/ 233 h 662"/>
                  <a:gd name="T8" fmla="*/ 681 w 832"/>
                  <a:gd name="T9" fmla="*/ 330 h 662"/>
                  <a:gd name="T10" fmla="*/ 738 w 832"/>
                  <a:gd name="T11" fmla="*/ 434 h 662"/>
                  <a:gd name="T12" fmla="*/ 787 w 832"/>
                  <a:gd name="T13" fmla="*/ 544 h 662"/>
                  <a:gd name="T14" fmla="*/ 832 w 832"/>
                  <a:gd name="T15" fmla="*/ 662 h 662"/>
                  <a:gd name="T16" fmla="*/ 626 w 832"/>
                  <a:gd name="T17" fmla="*/ 652 h 662"/>
                  <a:gd name="T18" fmla="*/ 416 w 832"/>
                  <a:gd name="T19" fmla="*/ 648 h 662"/>
                  <a:gd name="T20" fmla="*/ 206 w 832"/>
                  <a:gd name="T21" fmla="*/ 652 h 662"/>
                  <a:gd name="T22" fmla="*/ 0 w 832"/>
                  <a:gd name="T23" fmla="*/ 662 h 662"/>
                  <a:gd name="T24" fmla="*/ 45 w 832"/>
                  <a:gd name="T25" fmla="*/ 544 h 662"/>
                  <a:gd name="T26" fmla="*/ 94 w 832"/>
                  <a:gd name="T27" fmla="*/ 434 h 662"/>
                  <a:gd name="T28" fmla="*/ 151 w 832"/>
                  <a:gd name="T29" fmla="*/ 330 h 662"/>
                  <a:gd name="T30" fmla="*/ 210 w 832"/>
                  <a:gd name="T31" fmla="*/ 233 h 662"/>
                  <a:gd name="T32" fmla="*/ 275 w 832"/>
                  <a:gd name="T33" fmla="*/ 147 h 662"/>
                  <a:gd name="T34" fmla="*/ 343 w 832"/>
                  <a:gd name="T35" fmla="*/ 69 h 662"/>
                  <a:gd name="T36" fmla="*/ 416 w 832"/>
                  <a:gd name="T3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2" h="662">
                    <a:moveTo>
                      <a:pt x="416" y="0"/>
                    </a:moveTo>
                    <a:lnTo>
                      <a:pt x="489" y="69"/>
                    </a:lnTo>
                    <a:lnTo>
                      <a:pt x="557" y="147"/>
                    </a:lnTo>
                    <a:lnTo>
                      <a:pt x="622" y="233"/>
                    </a:lnTo>
                    <a:lnTo>
                      <a:pt x="681" y="330"/>
                    </a:lnTo>
                    <a:lnTo>
                      <a:pt x="738" y="434"/>
                    </a:lnTo>
                    <a:lnTo>
                      <a:pt x="787" y="544"/>
                    </a:lnTo>
                    <a:lnTo>
                      <a:pt x="832" y="662"/>
                    </a:lnTo>
                    <a:lnTo>
                      <a:pt x="626" y="652"/>
                    </a:lnTo>
                    <a:lnTo>
                      <a:pt x="416" y="648"/>
                    </a:lnTo>
                    <a:lnTo>
                      <a:pt x="206" y="652"/>
                    </a:lnTo>
                    <a:lnTo>
                      <a:pt x="0" y="662"/>
                    </a:lnTo>
                    <a:lnTo>
                      <a:pt x="45" y="544"/>
                    </a:lnTo>
                    <a:lnTo>
                      <a:pt x="94" y="434"/>
                    </a:lnTo>
                    <a:lnTo>
                      <a:pt x="151" y="330"/>
                    </a:lnTo>
                    <a:lnTo>
                      <a:pt x="210" y="233"/>
                    </a:lnTo>
                    <a:lnTo>
                      <a:pt x="275" y="147"/>
                    </a:lnTo>
                    <a:lnTo>
                      <a:pt x="343" y="69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1" name="Freeform 70"/>
              <p:cNvSpPr>
                <a:spLocks/>
              </p:cNvSpPr>
              <p:nvPr/>
            </p:nvSpPr>
            <p:spPr bwMode="auto">
              <a:xfrm>
                <a:off x="1686299" y="627039"/>
                <a:ext cx="333375" cy="525463"/>
              </a:xfrm>
              <a:custGeom>
                <a:avLst/>
                <a:gdLst>
                  <a:gd name="T0" fmla="*/ 4 w 420"/>
                  <a:gd name="T1" fmla="*/ 0 h 662"/>
                  <a:gd name="T2" fmla="*/ 77 w 420"/>
                  <a:gd name="T3" fmla="*/ 69 h 662"/>
                  <a:gd name="T4" fmla="*/ 145 w 420"/>
                  <a:gd name="T5" fmla="*/ 147 h 662"/>
                  <a:gd name="T6" fmla="*/ 210 w 420"/>
                  <a:gd name="T7" fmla="*/ 233 h 662"/>
                  <a:gd name="T8" fmla="*/ 269 w 420"/>
                  <a:gd name="T9" fmla="*/ 330 h 662"/>
                  <a:gd name="T10" fmla="*/ 326 w 420"/>
                  <a:gd name="T11" fmla="*/ 434 h 662"/>
                  <a:gd name="T12" fmla="*/ 375 w 420"/>
                  <a:gd name="T13" fmla="*/ 544 h 662"/>
                  <a:gd name="T14" fmla="*/ 420 w 420"/>
                  <a:gd name="T15" fmla="*/ 662 h 662"/>
                  <a:gd name="T16" fmla="*/ 214 w 420"/>
                  <a:gd name="T17" fmla="*/ 652 h 662"/>
                  <a:gd name="T18" fmla="*/ 4 w 420"/>
                  <a:gd name="T19" fmla="*/ 648 h 662"/>
                  <a:gd name="T20" fmla="*/ 0 w 420"/>
                  <a:gd name="T21" fmla="*/ 648 h 662"/>
                  <a:gd name="T22" fmla="*/ 0 w 420"/>
                  <a:gd name="T23" fmla="*/ 2 h 662"/>
                  <a:gd name="T24" fmla="*/ 4 w 420"/>
                  <a:gd name="T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" h="662">
                    <a:moveTo>
                      <a:pt x="4" y="0"/>
                    </a:moveTo>
                    <a:lnTo>
                      <a:pt x="77" y="69"/>
                    </a:lnTo>
                    <a:lnTo>
                      <a:pt x="145" y="147"/>
                    </a:lnTo>
                    <a:lnTo>
                      <a:pt x="210" y="233"/>
                    </a:lnTo>
                    <a:lnTo>
                      <a:pt x="269" y="330"/>
                    </a:lnTo>
                    <a:lnTo>
                      <a:pt x="326" y="434"/>
                    </a:lnTo>
                    <a:lnTo>
                      <a:pt x="375" y="544"/>
                    </a:lnTo>
                    <a:lnTo>
                      <a:pt x="420" y="662"/>
                    </a:lnTo>
                    <a:lnTo>
                      <a:pt x="214" y="652"/>
                    </a:lnTo>
                    <a:lnTo>
                      <a:pt x="4" y="648"/>
                    </a:lnTo>
                    <a:lnTo>
                      <a:pt x="0" y="648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2" name="Freeform 71"/>
              <p:cNvSpPr>
                <a:spLocks/>
              </p:cNvSpPr>
              <p:nvPr/>
            </p:nvSpPr>
            <p:spPr bwMode="auto">
              <a:xfrm>
                <a:off x="1592636" y="2063726"/>
                <a:ext cx="193675" cy="1036638"/>
              </a:xfrm>
              <a:custGeom>
                <a:avLst/>
                <a:gdLst>
                  <a:gd name="T0" fmla="*/ 122 w 244"/>
                  <a:gd name="T1" fmla="*/ 0 h 1306"/>
                  <a:gd name="T2" fmla="*/ 148 w 244"/>
                  <a:gd name="T3" fmla="*/ 51 h 1306"/>
                  <a:gd name="T4" fmla="*/ 171 w 244"/>
                  <a:gd name="T5" fmla="*/ 114 h 1306"/>
                  <a:gd name="T6" fmla="*/ 193 w 244"/>
                  <a:gd name="T7" fmla="*/ 185 h 1306"/>
                  <a:gd name="T8" fmla="*/ 210 w 244"/>
                  <a:gd name="T9" fmla="*/ 265 h 1306"/>
                  <a:gd name="T10" fmla="*/ 224 w 244"/>
                  <a:gd name="T11" fmla="*/ 354 h 1306"/>
                  <a:gd name="T12" fmla="*/ 234 w 244"/>
                  <a:gd name="T13" fmla="*/ 448 h 1306"/>
                  <a:gd name="T14" fmla="*/ 242 w 244"/>
                  <a:gd name="T15" fmla="*/ 548 h 1306"/>
                  <a:gd name="T16" fmla="*/ 244 w 244"/>
                  <a:gd name="T17" fmla="*/ 652 h 1306"/>
                  <a:gd name="T18" fmla="*/ 242 w 244"/>
                  <a:gd name="T19" fmla="*/ 758 h 1306"/>
                  <a:gd name="T20" fmla="*/ 234 w 244"/>
                  <a:gd name="T21" fmla="*/ 858 h 1306"/>
                  <a:gd name="T22" fmla="*/ 224 w 244"/>
                  <a:gd name="T23" fmla="*/ 953 h 1306"/>
                  <a:gd name="T24" fmla="*/ 210 w 244"/>
                  <a:gd name="T25" fmla="*/ 1041 h 1306"/>
                  <a:gd name="T26" fmla="*/ 193 w 244"/>
                  <a:gd name="T27" fmla="*/ 1122 h 1306"/>
                  <a:gd name="T28" fmla="*/ 171 w 244"/>
                  <a:gd name="T29" fmla="*/ 1192 h 1306"/>
                  <a:gd name="T30" fmla="*/ 148 w 244"/>
                  <a:gd name="T31" fmla="*/ 1255 h 1306"/>
                  <a:gd name="T32" fmla="*/ 122 w 244"/>
                  <a:gd name="T33" fmla="*/ 1306 h 1306"/>
                  <a:gd name="T34" fmla="*/ 96 w 244"/>
                  <a:gd name="T35" fmla="*/ 1255 h 1306"/>
                  <a:gd name="T36" fmla="*/ 73 w 244"/>
                  <a:gd name="T37" fmla="*/ 1192 h 1306"/>
                  <a:gd name="T38" fmla="*/ 51 w 244"/>
                  <a:gd name="T39" fmla="*/ 1122 h 1306"/>
                  <a:gd name="T40" fmla="*/ 34 w 244"/>
                  <a:gd name="T41" fmla="*/ 1041 h 1306"/>
                  <a:gd name="T42" fmla="*/ 20 w 244"/>
                  <a:gd name="T43" fmla="*/ 953 h 1306"/>
                  <a:gd name="T44" fmla="*/ 10 w 244"/>
                  <a:gd name="T45" fmla="*/ 858 h 1306"/>
                  <a:gd name="T46" fmla="*/ 2 w 244"/>
                  <a:gd name="T47" fmla="*/ 758 h 1306"/>
                  <a:gd name="T48" fmla="*/ 0 w 244"/>
                  <a:gd name="T49" fmla="*/ 652 h 1306"/>
                  <a:gd name="T50" fmla="*/ 2 w 244"/>
                  <a:gd name="T51" fmla="*/ 548 h 1306"/>
                  <a:gd name="T52" fmla="*/ 10 w 244"/>
                  <a:gd name="T53" fmla="*/ 448 h 1306"/>
                  <a:gd name="T54" fmla="*/ 20 w 244"/>
                  <a:gd name="T55" fmla="*/ 354 h 1306"/>
                  <a:gd name="T56" fmla="*/ 34 w 244"/>
                  <a:gd name="T57" fmla="*/ 265 h 1306"/>
                  <a:gd name="T58" fmla="*/ 51 w 244"/>
                  <a:gd name="T59" fmla="*/ 185 h 1306"/>
                  <a:gd name="T60" fmla="*/ 73 w 244"/>
                  <a:gd name="T61" fmla="*/ 114 h 1306"/>
                  <a:gd name="T62" fmla="*/ 96 w 244"/>
                  <a:gd name="T63" fmla="*/ 51 h 1306"/>
                  <a:gd name="T64" fmla="*/ 122 w 244"/>
                  <a:gd name="T6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1306">
                    <a:moveTo>
                      <a:pt x="122" y="0"/>
                    </a:moveTo>
                    <a:lnTo>
                      <a:pt x="148" y="51"/>
                    </a:lnTo>
                    <a:lnTo>
                      <a:pt x="171" y="114"/>
                    </a:lnTo>
                    <a:lnTo>
                      <a:pt x="193" y="185"/>
                    </a:lnTo>
                    <a:lnTo>
                      <a:pt x="210" y="265"/>
                    </a:lnTo>
                    <a:lnTo>
                      <a:pt x="224" y="354"/>
                    </a:lnTo>
                    <a:lnTo>
                      <a:pt x="234" y="448"/>
                    </a:lnTo>
                    <a:lnTo>
                      <a:pt x="242" y="548"/>
                    </a:lnTo>
                    <a:lnTo>
                      <a:pt x="244" y="652"/>
                    </a:lnTo>
                    <a:lnTo>
                      <a:pt x="242" y="758"/>
                    </a:lnTo>
                    <a:lnTo>
                      <a:pt x="234" y="858"/>
                    </a:lnTo>
                    <a:lnTo>
                      <a:pt x="224" y="953"/>
                    </a:lnTo>
                    <a:lnTo>
                      <a:pt x="210" y="1041"/>
                    </a:lnTo>
                    <a:lnTo>
                      <a:pt x="193" y="1122"/>
                    </a:lnTo>
                    <a:lnTo>
                      <a:pt x="171" y="1192"/>
                    </a:lnTo>
                    <a:lnTo>
                      <a:pt x="148" y="1255"/>
                    </a:lnTo>
                    <a:lnTo>
                      <a:pt x="122" y="1306"/>
                    </a:lnTo>
                    <a:lnTo>
                      <a:pt x="96" y="1255"/>
                    </a:lnTo>
                    <a:lnTo>
                      <a:pt x="73" y="1192"/>
                    </a:lnTo>
                    <a:lnTo>
                      <a:pt x="51" y="1122"/>
                    </a:lnTo>
                    <a:lnTo>
                      <a:pt x="34" y="1041"/>
                    </a:lnTo>
                    <a:lnTo>
                      <a:pt x="20" y="953"/>
                    </a:lnTo>
                    <a:lnTo>
                      <a:pt x="10" y="858"/>
                    </a:lnTo>
                    <a:lnTo>
                      <a:pt x="2" y="758"/>
                    </a:lnTo>
                    <a:lnTo>
                      <a:pt x="0" y="652"/>
                    </a:lnTo>
                    <a:lnTo>
                      <a:pt x="2" y="548"/>
                    </a:lnTo>
                    <a:lnTo>
                      <a:pt x="10" y="448"/>
                    </a:lnTo>
                    <a:lnTo>
                      <a:pt x="20" y="354"/>
                    </a:lnTo>
                    <a:lnTo>
                      <a:pt x="34" y="265"/>
                    </a:lnTo>
                    <a:lnTo>
                      <a:pt x="51" y="185"/>
                    </a:lnTo>
                    <a:lnTo>
                      <a:pt x="73" y="114"/>
                    </a:lnTo>
                    <a:lnTo>
                      <a:pt x="96" y="5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3" name="Freeform 72"/>
              <p:cNvSpPr>
                <a:spLocks/>
              </p:cNvSpPr>
              <p:nvPr/>
            </p:nvSpPr>
            <p:spPr bwMode="auto">
              <a:xfrm>
                <a:off x="1686299" y="2063726"/>
                <a:ext cx="100013" cy="1036638"/>
              </a:xfrm>
              <a:custGeom>
                <a:avLst/>
                <a:gdLst>
                  <a:gd name="T0" fmla="*/ 4 w 126"/>
                  <a:gd name="T1" fmla="*/ 0 h 1306"/>
                  <a:gd name="T2" fmla="*/ 30 w 126"/>
                  <a:gd name="T3" fmla="*/ 51 h 1306"/>
                  <a:gd name="T4" fmla="*/ 53 w 126"/>
                  <a:gd name="T5" fmla="*/ 114 h 1306"/>
                  <a:gd name="T6" fmla="*/ 75 w 126"/>
                  <a:gd name="T7" fmla="*/ 185 h 1306"/>
                  <a:gd name="T8" fmla="*/ 92 w 126"/>
                  <a:gd name="T9" fmla="*/ 265 h 1306"/>
                  <a:gd name="T10" fmla="*/ 106 w 126"/>
                  <a:gd name="T11" fmla="*/ 354 h 1306"/>
                  <a:gd name="T12" fmla="*/ 116 w 126"/>
                  <a:gd name="T13" fmla="*/ 448 h 1306"/>
                  <a:gd name="T14" fmla="*/ 124 w 126"/>
                  <a:gd name="T15" fmla="*/ 548 h 1306"/>
                  <a:gd name="T16" fmla="*/ 126 w 126"/>
                  <a:gd name="T17" fmla="*/ 652 h 1306"/>
                  <a:gd name="T18" fmla="*/ 124 w 126"/>
                  <a:gd name="T19" fmla="*/ 758 h 1306"/>
                  <a:gd name="T20" fmla="*/ 116 w 126"/>
                  <a:gd name="T21" fmla="*/ 858 h 1306"/>
                  <a:gd name="T22" fmla="*/ 106 w 126"/>
                  <a:gd name="T23" fmla="*/ 953 h 1306"/>
                  <a:gd name="T24" fmla="*/ 92 w 126"/>
                  <a:gd name="T25" fmla="*/ 1041 h 1306"/>
                  <a:gd name="T26" fmla="*/ 75 w 126"/>
                  <a:gd name="T27" fmla="*/ 1122 h 1306"/>
                  <a:gd name="T28" fmla="*/ 53 w 126"/>
                  <a:gd name="T29" fmla="*/ 1192 h 1306"/>
                  <a:gd name="T30" fmla="*/ 30 w 126"/>
                  <a:gd name="T31" fmla="*/ 1255 h 1306"/>
                  <a:gd name="T32" fmla="*/ 4 w 126"/>
                  <a:gd name="T33" fmla="*/ 1306 h 1306"/>
                  <a:gd name="T34" fmla="*/ 0 w 126"/>
                  <a:gd name="T35" fmla="*/ 1300 h 1306"/>
                  <a:gd name="T36" fmla="*/ 0 w 126"/>
                  <a:gd name="T37" fmla="*/ 6 h 1306"/>
                  <a:gd name="T38" fmla="*/ 4 w 126"/>
                  <a:gd name="T39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" h="1306">
                    <a:moveTo>
                      <a:pt x="4" y="0"/>
                    </a:moveTo>
                    <a:lnTo>
                      <a:pt x="30" y="51"/>
                    </a:lnTo>
                    <a:lnTo>
                      <a:pt x="53" y="114"/>
                    </a:lnTo>
                    <a:lnTo>
                      <a:pt x="75" y="185"/>
                    </a:lnTo>
                    <a:lnTo>
                      <a:pt x="92" y="265"/>
                    </a:lnTo>
                    <a:lnTo>
                      <a:pt x="106" y="354"/>
                    </a:lnTo>
                    <a:lnTo>
                      <a:pt x="116" y="448"/>
                    </a:lnTo>
                    <a:lnTo>
                      <a:pt x="124" y="548"/>
                    </a:lnTo>
                    <a:lnTo>
                      <a:pt x="126" y="652"/>
                    </a:lnTo>
                    <a:lnTo>
                      <a:pt x="124" y="758"/>
                    </a:lnTo>
                    <a:lnTo>
                      <a:pt x="116" y="858"/>
                    </a:lnTo>
                    <a:lnTo>
                      <a:pt x="106" y="953"/>
                    </a:lnTo>
                    <a:lnTo>
                      <a:pt x="92" y="1041"/>
                    </a:lnTo>
                    <a:lnTo>
                      <a:pt x="75" y="1122"/>
                    </a:lnTo>
                    <a:lnTo>
                      <a:pt x="53" y="1192"/>
                    </a:lnTo>
                    <a:lnTo>
                      <a:pt x="30" y="1255"/>
                    </a:lnTo>
                    <a:lnTo>
                      <a:pt x="4" y="1306"/>
                    </a:lnTo>
                    <a:lnTo>
                      <a:pt x="0" y="130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4" name="Freeform 73"/>
              <p:cNvSpPr>
                <a:spLocks/>
              </p:cNvSpPr>
              <p:nvPr/>
            </p:nvSpPr>
            <p:spPr bwMode="auto">
              <a:xfrm>
                <a:off x="1437061" y="1366814"/>
                <a:ext cx="504825" cy="504825"/>
              </a:xfrm>
              <a:custGeom>
                <a:avLst/>
                <a:gdLst>
                  <a:gd name="T0" fmla="*/ 316 w 636"/>
                  <a:gd name="T1" fmla="*/ 0 h 636"/>
                  <a:gd name="T2" fmla="*/ 375 w 636"/>
                  <a:gd name="T3" fmla="*/ 5 h 636"/>
                  <a:gd name="T4" fmla="*/ 428 w 636"/>
                  <a:gd name="T5" fmla="*/ 19 h 636"/>
                  <a:gd name="T6" fmla="*/ 479 w 636"/>
                  <a:gd name="T7" fmla="*/ 43 h 636"/>
                  <a:gd name="T8" fmla="*/ 522 w 636"/>
                  <a:gd name="T9" fmla="*/ 74 h 636"/>
                  <a:gd name="T10" fmla="*/ 561 w 636"/>
                  <a:gd name="T11" fmla="*/ 113 h 636"/>
                  <a:gd name="T12" fmla="*/ 593 w 636"/>
                  <a:gd name="T13" fmla="*/ 157 h 636"/>
                  <a:gd name="T14" fmla="*/ 616 w 636"/>
                  <a:gd name="T15" fmla="*/ 208 h 636"/>
                  <a:gd name="T16" fmla="*/ 630 w 636"/>
                  <a:gd name="T17" fmla="*/ 261 h 636"/>
                  <a:gd name="T18" fmla="*/ 636 w 636"/>
                  <a:gd name="T19" fmla="*/ 318 h 636"/>
                  <a:gd name="T20" fmla="*/ 630 w 636"/>
                  <a:gd name="T21" fmla="*/ 375 h 636"/>
                  <a:gd name="T22" fmla="*/ 616 w 636"/>
                  <a:gd name="T23" fmla="*/ 428 h 636"/>
                  <a:gd name="T24" fmla="*/ 593 w 636"/>
                  <a:gd name="T25" fmla="*/ 479 h 636"/>
                  <a:gd name="T26" fmla="*/ 561 w 636"/>
                  <a:gd name="T27" fmla="*/ 522 h 636"/>
                  <a:gd name="T28" fmla="*/ 522 w 636"/>
                  <a:gd name="T29" fmla="*/ 561 h 636"/>
                  <a:gd name="T30" fmla="*/ 479 w 636"/>
                  <a:gd name="T31" fmla="*/ 593 h 636"/>
                  <a:gd name="T32" fmla="*/ 428 w 636"/>
                  <a:gd name="T33" fmla="*/ 616 h 636"/>
                  <a:gd name="T34" fmla="*/ 375 w 636"/>
                  <a:gd name="T35" fmla="*/ 630 h 636"/>
                  <a:gd name="T36" fmla="*/ 318 w 636"/>
                  <a:gd name="T37" fmla="*/ 636 h 636"/>
                  <a:gd name="T38" fmla="*/ 261 w 636"/>
                  <a:gd name="T39" fmla="*/ 630 h 636"/>
                  <a:gd name="T40" fmla="*/ 208 w 636"/>
                  <a:gd name="T41" fmla="*/ 616 h 636"/>
                  <a:gd name="T42" fmla="*/ 157 w 636"/>
                  <a:gd name="T43" fmla="*/ 593 h 636"/>
                  <a:gd name="T44" fmla="*/ 114 w 636"/>
                  <a:gd name="T45" fmla="*/ 561 h 636"/>
                  <a:gd name="T46" fmla="*/ 75 w 636"/>
                  <a:gd name="T47" fmla="*/ 522 h 636"/>
                  <a:gd name="T48" fmla="*/ 43 w 636"/>
                  <a:gd name="T49" fmla="*/ 479 h 636"/>
                  <a:gd name="T50" fmla="*/ 20 w 636"/>
                  <a:gd name="T51" fmla="*/ 428 h 636"/>
                  <a:gd name="T52" fmla="*/ 6 w 636"/>
                  <a:gd name="T53" fmla="*/ 375 h 636"/>
                  <a:gd name="T54" fmla="*/ 0 w 636"/>
                  <a:gd name="T55" fmla="*/ 318 h 636"/>
                  <a:gd name="T56" fmla="*/ 6 w 636"/>
                  <a:gd name="T57" fmla="*/ 261 h 636"/>
                  <a:gd name="T58" fmla="*/ 20 w 636"/>
                  <a:gd name="T59" fmla="*/ 208 h 636"/>
                  <a:gd name="T60" fmla="*/ 43 w 636"/>
                  <a:gd name="T61" fmla="*/ 157 h 636"/>
                  <a:gd name="T62" fmla="*/ 75 w 636"/>
                  <a:gd name="T63" fmla="*/ 113 h 636"/>
                  <a:gd name="T64" fmla="*/ 114 w 636"/>
                  <a:gd name="T65" fmla="*/ 74 h 636"/>
                  <a:gd name="T66" fmla="*/ 157 w 636"/>
                  <a:gd name="T67" fmla="*/ 43 h 636"/>
                  <a:gd name="T68" fmla="*/ 208 w 636"/>
                  <a:gd name="T69" fmla="*/ 19 h 636"/>
                  <a:gd name="T70" fmla="*/ 261 w 636"/>
                  <a:gd name="T71" fmla="*/ 5 h 636"/>
                  <a:gd name="T72" fmla="*/ 316 w 636"/>
                  <a:gd name="T73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6" h="636">
                    <a:moveTo>
                      <a:pt x="316" y="0"/>
                    </a:moveTo>
                    <a:lnTo>
                      <a:pt x="375" y="5"/>
                    </a:lnTo>
                    <a:lnTo>
                      <a:pt x="428" y="19"/>
                    </a:lnTo>
                    <a:lnTo>
                      <a:pt x="479" y="43"/>
                    </a:lnTo>
                    <a:lnTo>
                      <a:pt x="522" y="74"/>
                    </a:lnTo>
                    <a:lnTo>
                      <a:pt x="561" y="113"/>
                    </a:lnTo>
                    <a:lnTo>
                      <a:pt x="593" y="157"/>
                    </a:lnTo>
                    <a:lnTo>
                      <a:pt x="616" y="208"/>
                    </a:lnTo>
                    <a:lnTo>
                      <a:pt x="630" y="261"/>
                    </a:lnTo>
                    <a:lnTo>
                      <a:pt x="636" y="318"/>
                    </a:lnTo>
                    <a:lnTo>
                      <a:pt x="630" y="375"/>
                    </a:lnTo>
                    <a:lnTo>
                      <a:pt x="616" y="428"/>
                    </a:lnTo>
                    <a:lnTo>
                      <a:pt x="593" y="479"/>
                    </a:lnTo>
                    <a:lnTo>
                      <a:pt x="561" y="522"/>
                    </a:lnTo>
                    <a:lnTo>
                      <a:pt x="522" y="561"/>
                    </a:lnTo>
                    <a:lnTo>
                      <a:pt x="479" y="593"/>
                    </a:lnTo>
                    <a:lnTo>
                      <a:pt x="428" y="616"/>
                    </a:lnTo>
                    <a:lnTo>
                      <a:pt x="375" y="630"/>
                    </a:lnTo>
                    <a:lnTo>
                      <a:pt x="318" y="636"/>
                    </a:lnTo>
                    <a:lnTo>
                      <a:pt x="261" y="630"/>
                    </a:lnTo>
                    <a:lnTo>
                      <a:pt x="208" y="616"/>
                    </a:lnTo>
                    <a:lnTo>
                      <a:pt x="157" y="593"/>
                    </a:lnTo>
                    <a:lnTo>
                      <a:pt x="114" y="561"/>
                    </a:lnTo>
                    <a:lnTo>
                      <a:pt x="75" y="522"/>
                    </a:lnTo>
                    <a:lnTo>
                      <a:pt x="43" y="479"/>
                    </a:lnTo>
                    <a:lnTo>
                      <a:pt x="20" y="428"/>
                    </a:lnTo>
                    <a:lnTo>
                      <a:pt x="6" y="375"/>
                    </a:lnTo>
                    <a:lnTo>
                      <a:pt x="0" y="318"/>
                    </a:lnTo>
                    <a:lnTo>
                      <a:pt x="6" y="261"/>
                    </a:lnTo>
                    <a:lnTo>
                      <a:pt x="20" y="208"/>
                    </a:lnTo>
                    <a:lnTo>
                      <a:pt x="43" y="157"/>
                    </a:lnTo>
                    <a:lnTo>
                      <a:pt x="75" y="113"/>
                    </a:lnTo>
                    <a:lnTo>
                      <a:pt x="114" y="74"/>
                    </a:lnTo>
                    <a:lnTo>
                      <a:pt x="157" y="43"/>
                    </a:lnTo>
                    <a:lnTo>
                      <a:pt x="208" y="19"/>
                    </a:lnTo>
                    <a:lnTo>
                      <a:pt x="261" y="5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4EE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5" name="Freeform 74"/>
              <p:cNvSpPr>
                <a:spLocks/>
              </p:cNvSpPr>
              <p:nvPr/>
            </p:nvSpPr>
            <p:spPr bwMode="auto">
              <a:xfrm>
                <a:off x="1514849" y="1444601"/>
                <a:ext cx="349250" cy="349250"/>
              </a:xfrm>
              <a:custGeom>
                <a:avLst/>
                <a:gdLst>
                  <a:gd name="T0" fmla="*/ 220 w 440"/>
                  <a:gd name="T1" fmla="*/ 0 h 440"/>
                  <a:gd name="T2" fmla="*/ 271 w 440"/>
                  <a:gd name="T3" fmla="*/ 6 h 440"/>
                  <a:gd name="T4" fmla="*/ 316 w 440"/>
                  <a:gd name="T5" fmla="*/ 21 h 440"/>
                  <a:gd name="T6" fmla="*/ 357 w 440"/>
                  <a:gd name="T7" fmla="*/ 47 h 440"/>
                  <a:gd name="T8" fmla="*/ 393 w 440"/>
                  <a:gd name="T9" fmla="*/ 82 h 440"/>
                  <a:gd name="T10" fmla="*/ 418 w 440"/>
                  <a:gd name="T11" fmla="*/ 123 h 440"/>
                  <a:gd name="T12" fmla="*/ 434 w 440"/>
                  <a:gd name="T13" fmla="*/ 169 h 440"/>
                  <a:gd name="T14" fmla="*/ 440 w 440"/>
                  <a:gd name="T15" fmla="*/ 220 h 440"/>
                  <a:gd name="T16" fmla="*/ 434 w 440"/>
                  <a:gd name="T17" fmla="*/ 271 h 440"/>
                  <a:gd name="T18" fmla="*/ 418 w 440"/>
                  <a:gd name="T19" fmla="*/ 316 h 440"/>
                  <a:gd name="T20" fmla="*/ 393 w 440"/>
                  <a:gd name="T21" fmla="*/ 357 h 440"/>
                  <a:gd name="T22" fmla="*/ 357 w 440"/>
                  <a:gd name="T23" fmla="*/ 392 h 440"/>
                  <a:gd name="T24" fmla="*/ 316 w 440"/>
                  <a:gd name="T25" fmla="*/ 418 h 440"/>
                  <a:gd name="T26" fmla="*/ 271 w 440"/>
                  <a:gd name="T27" fmla="*/ 434 h 440"/>
                  <a:gd name="T28" fmla="*/ 220 w 440"/>
                  <a:gd name="T29" fmla="*/ 440 h 440"/>
                  <a:gd name="T30" fmla="*/ 169 w 440"/>
                  <a:gd name="T31" fmla="*/ 434 h 440"/>
                  <a:gd name="T32" fmla="*/ 124 w 440"/>
                  <a:gd name="T33" fmla="*/ 418 h 440"/>
                  <a:gd name="T34" fmla="*/ 83 w 440"/>
                  <a:gd name="T35" fmla="*/ 392 h 440"/>
                  <a:gd name="T36" fmla="*/ 47 w 440"/>
                  <a:gd name="T37" fmla="*/ 357 h 440"/>
                  <a:gd name="T38" fmla="*/ 22 w 440"/>
                  <a:gd name="T39" fmla="*/ 316 h 440"/>
                  <a:gd name="T40" fmla="*/ 6 w 440"/>
                  <a:gd name="T41" fmla="*/ 271 h 440"/>
                  <a:gd name="T42" fmla="*/ 0 w 440"/>
                  <a:gd name="T43" fmla="*/ 220 h 440"/>
                  <a:gd name="T44" fmla="*/ 6 w 440"/>
                  <a:gd name="T45" fmla="*/ 169 h 440"/>
                  <a:gd name="T46" fmla="*/ 22 w 440"/>
                  <a:gd name="T47" fmla="*/ 123 h 440"/>
                  <a:gd name="T48" fmla="*/ 47 w 440"/>
                  <a:gd name="T49" fmla="*/ 82 h 440"/>
                  <a:gd name="T50" fmla="*/ 83 w 440"/>
                  <a:gd name="T51" fmla="*/ 47 h 440"/>
                  <a:gd name="T52" fmla="*/ 124 w 440"/>
                  <a:gd name="T53" fmla="*/ 21 h 440"/>
                  <a:gd name="T54" fmla="*/ 169 w 440"/>
                  <a:gd name="T55" fmla="*/ 6 h 440"/>
                  <a:gd name="T56" fmla="*/ 220 w 440"/>
                  <a:gd name="T5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0" h="440">
                    <a:moveTo>
                      <a:pt x="220" y="0"/>
                    </a:moveTo>
                    <a:lnTo>
                      <a:pt x="271" y="6"/>
                    </a:lnTo>
                    <a:lnTo>
                      <a:pt x="316" y="21"/>
                    </a:lnTo>
                    <a:lnTo>
                      <a:pt x="357" y="47"/>
                    </a:lnTo>
                    <a:lnTo>
                      <a:pt x="393" y="82"/>
                    </a:lnTo>
                    <a:lnTo>
                      <a:pt x="418" y="123"/>
                    </a:lnTo>
                    <a:lnTo>
                      <a:pt x="434" y="169"/>
                    </a:lnTo>
                    <a:lnTo>
                      <a:pt x="440" y="220"/>
                    </a:lnTo>
                    <a:lnTo>
                      <a:pt x="434" y="271"/>
                    </a:lnTo>
                    <a:lnTo>
                      <a:pt x="418" y="316"/>
                    </a:lnTo>
                    <a:lnTo>
                      <a:pt x="393" y="357"/>
                    </a:lnTo>
                    <a:lnTo>
                      <a:pt x="357" y="392"/>
                    </a:lnTo>
                    <a:lnTo>
                      <a:pt x="316" y="418"/>
                    </a:lnTo>
                    <a:lnTo>
                      <a:pt x="271" y="434"/>
                    </a:lnTo>
                    <a:lnTo>
                      <a:pt x="220" y="440"/>
                    </a:lnTo>
                    <a:lnTo>
                      <a:pt x="169" y="434"/>
                    </a:lnTo>
                    <a:lnTo>
                      <a:pt x="124" y="418"/>
                    </a:lnTo>
                    <a:lnTo>
                      <a:pt x="83" y="392"/>
                    </a:lnTo>
                    <a:lnTo>
                      <a:pt x="47" y="357"/>
                    </a:lnTo>
                    <a:lnTo>
                      <a:pt x="22" y="316"/>
                    </a:lnTo>
                    <a:lnTo>
                      <a:pt x="6" y="271"/>
                    </a:lnTo>
                    <a:lnTo>
                      <a:pt x="0" y="220"/>
                    </a:lnTo>
                    <a:lnTo>
                      <a:pt x="6" y="169"/>
                    </a:lnTo>
                    <a:lnTo>
                      <a:pt x="22" y="123"/>
                    </a:lnTo>
                    <a:lnTo>
                      <a:pt x="47" y="82"/>
                    </a:lnTo>
                    <a:lnTo>
                      <a:pt x="83" y="47"/>
                    </a:lnTo>
                    <a:lnTo>
                      <a:pt x="124" y="21"/>
                    </a:lnTo>
                    <a:lnTo>
                      <a:pt x="169" y="6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A7C4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6" name="Freeform 75"/>
              <p:cNvSpPr>
                <a:spLocks/>
              </p:cNvSpPr>
              <p:nvPr/>
            </p:nvSpPr>
            <p:spPr bwMode="auto">
              <a:xfrm>
                <a:off x="1686299" y="1366814"/>
                <a:ext cx="255588" cy="504825"/>
              </a:xfrm>
              <a:custGeom>
                <a:avLst/>
                <a:gdLst>
                  <a:gd name="T0" fmla="*/ 2 w 322"/>
                  <a:gd name="T1" fmla="*/ 0 h 636"/>
                  <a:gd name="T2" fmla="*/ 61 w 322"/>
                  <a:gd name="T3" fmla="*/ 5 h 636"/>
                  <a:gd name="T4" fmla="*/ 114 w 322"/>
                  <a:gd name="T5" fmla="*/ 19 h 636"/>
                  <a:gd name="T6" fmla="*/ 165 w 322"/>
                  <a:gd name="T7" fmla="*/ 43 h 636"/>
                  <a:gd name="T8" fmla="*/ 208 w 322"/>
                  <a:gd name="T9" fmla="*/ 74 h 636"/>
                  <a:gd name="T10" fmla="*/ 247 w 322"/>
                  <a:gd name="T11" fmla="*/ 113 h 636"/>
                  <a:gd name="T12" fmla="*/ 279 w 322"/>
                  <a:gd name="T13" fmla="*/ 157 h 636"/>
                  <a:gd name="T14" fmla="*/ 302 w 322"/>
                  <a:gd name="T15" fmla="*/ 208 h 636"/>
                  <a:gd name="T16" fmla="*/ 316 w 322"/>
                  <a:gd name="T17" fmla="*/ 261 h 636"/>
                  <a:gd name="T18" fmla="*/ 322 w 322"/>
                  <a:gd name="T19" fmla="*/ 318 h 636"/>
                  <a:gd name="T20" fmla="*/ 316 w 322"/>
                  <a:gd name="T21" fmla="*/ 375 h 636"/>
                  <a:gd name="T22" fmla="*/ 302 w 322"/>
                  <a:gd name="T23" fmla="*/ 428 h 636"/>
                  <a:gd name="T24" fmla="*/ 279 w 322"/>
                  <a:gd name="T25" fmla="*/ 479 h 636"/>
                  <a:gd name="T26" fmla="*/ 247 w 322"/>
                  <a:gd name="T27" fmla="*/ 522 h 636"/>
                  <a:gd name="T28" fmla="*/ 208 w 322"/>
                  <a:gd name="T29" fmla="*/ 561 h 636"/>
                  <a:gd name="T30" fmla="*/ 165 w 322"/>
                  <a:gd name="T31" fmla="*/ 593 h 636"/>
                  <a:gd name="T32" fmla="*/ 114 w 322"/>
                  <a:gd name="T33" fmla="*/ 616 h 636"/>
                  <a:gd name="T34" fmla="*/ 61 w 322"/>
                  <a:gd name="T35" fmla="*/ 630 h 636"/>
                  <a:gd name="T36" fmla="*/ 4 w 322"/>
                  <a:gd name="T37" fmla="*/ 636 h 636"/>
                  <a:gd name="T38" fmla="*/ 0 w 322"/>
                  <a:gd name="T39" fmla="*/ 636 h 636"/>
                  <a:gd name="T40" fmla="*/ 0 w 322"/>
                  <a:gd name="T41" fmla="*/ 538 h 636"/>
                  <a:gd name="T42" fmla="*/ 4 w 322"/>
                  <a:gd name="T43" fmla="*/ 538 h 636"/>
                  <a:gd name="T44" fmla="*/ 55 w 322"/>
                  <a:gd name="T45" fmla="*/ 532 h 636"/>
                  <a:gd name="T46" fmla="*/ 100 w 322"/>
                  <a:gd name="T47" fmla="*/ 516 h 636"/>
                  <a:gd name="T48" fmla="*/ 141 w 322"/>
                  <a:gd name="T49" fmla="*/ 490 h 636"/>
                  <a:gd name="T50" fmla="*/ 177 w 322"/>
                  <a:gd name="T51" fmla="*/ 455 h 636"/>
                  <a:gd name="T52" fmla="*/ 202 w 322"/>
                  <a:gd name="T53" fmla="*/ 414 h 636"/>
                  <a:gd name="T54" fmla="*/ 218 w 322"/>
                  <a:gd name="T55" fmla="*/ 369 h 636"/>
                  <a:gd name="T56" fmla="*/ 224 w 322"/>
                  <a:gd name="T57" fmla="*/ 318 h 636"/>
                  <a:gd name="T58" fmla="*/ 218 w 322"/>
                  <a:gd name="T59" fmla="*/ 267 h 636"/>
                  <a:gd name="T60" fmla="*/ 202 w 322"/>
                  <a:gd name="T61" fmla="*/ 221 h 636"/>
                  <a:gd name="T62" fmla="*/ 177 w 322"/>
                  <a:gd name="T63" fmla="*/ 180 h 636"/>
                  <a:gd name="T64" fmla="*/ 141 w 322"/>
                  <a:gd name="T65" fmla="*/ 145 h 636"/>
                  <a:gd name="T66" fmla="*/ 100 w 322"/>
                  <a:gd name="T67" fmla="*/ 119 h 636"/>
                  <a:gd name="T68" fmla="*/ 55 w 322"/>
                  <a:gd name="T69" fmla="*/ 104 h 636"/>
                  <a:gd name="T70" fmla="*/ 4 w 322"/>
                  <a:gd name="T71" fmla="*/ 98 h 636"/>
                  <a:gd name="T72" fmla="*/ 0 w 322"/>
                  <a:gd name="T73" fmla="*/ 98 h 636"/>
                  <a:gd name="T74" fmla="*/ 0 w 322"/>
                  <a:gd name="T75" fmla="*/ 0 h 636"/>
                  <a:gd name="T76" fmla="*/ 2 w 322"/>
                  <a:gd name="T7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" h="636">
                    <a:moveTo>
                      <a:pt x="2" y="0"/>
                    </a:moveTo>
                    <a:lnTo>
                      <a:pt x="61" y="5"/>
                    </a:lnTo>
                    <a:lnTo>
                      <a:pt x="114" y="19"/>
                    </a:lnTo>
                    <a:lnTo>
                      <a:pt x="165" y="43"/>
                    </a:lnTo>
                    <a:lnTo>
                      <a:pt x="208" y="74"/>
                    </a:lnTo>
                    <a:lnTo>
                      <a:pt x="247" y="113"/>
                    </a:lnTo>
                    <a:lnTo>
                      <a:pt x="279" y="157"/>
                    </a:lnTo>
                    <a:lnTo>
                      <a:pt x="302" y="208"/>
                    </a:lnTo>
                    <a:lnTo>
                      <a:pt x="316" y="261"/>
                    </a:lnTo>
                    <a:lnTo>
                      <a:pt x="322" y="318"/>
                    </a:lnTo>
                    <a:lnTo>
                      <a:pt x="316" y="375"/>
                    </a:lnTo>
                    <a:lnTo>
                      <a:pt x="302" y="428"/>
                    </a:lnTo>
                    <a:lnTo>
                      <a:pt x="279" y="479"/>
                    </a:lnTo>
                    <a:lnTo>
                      <a:pt x="247" y="522"/>
                    </a:lnTo>
                    <a:lnTo>
                      <a:pt x="208" y="561"/>
                    </a:lnTo>
                    <a:lnTo>
                      <a:pt x="165" y="593"/>
                    </a:lnTo>
                    <a:lnTo>
                      <a:pt x="114" y="616"/>
                    </a:lnTo>
                    <a:lnTo>
                      <a:pt x="61" y="630"/>
                    </a:lnTo>
                    <a:lnTo>
                      <a:pt x="4" y="636"/>
                    </a:lnTo>
                    <a:lnTo>
                      <a:pt x="0" y="636"/>
                    </a:lnTo>
                    <a:lnTo>
                      <a:pt x="0" y="538"/>
                    </a:lnTo>
                    <a:lnTo>
                      <a:pt x="4" y="538"/>
                    </a:lnTo>
                    <a:lnTo>
                      <a:pt x="55" y="532"/>
                    </a:lnTo>
                    <a:lnTo>
                      <a:pt x="100" y="516"/>
                    </a:lnTo>
                    <a:lnTo>
                      <a:pt x="141" y="490"/>
                    </a:lnTo>
                    <a:lnTo>
                      <a:pt x="177" y="455"/>
                    </a:lnTo>
                    <a:lnTo>
                      <a:pt x="202" y="414"/>
                    </a:lnTo>
                    <a:lnTo>
                      <a:pt x="218" y="369"/>
                    </a:lnTo>
                    <a:lnTo>
                      <a:pt x="224" y="318"/>
                    </a:lnTo>
                    <a:lnTo>
                      <a:pt x="218" y="267"/>
                    </a:lnTo>
                    <a:lnTo>
                      <a:pt x="202" y="221"/>
                    </a:lnTo>
                    <a:lnTo>
                      <a:pt x="177" y="180"/>
                    </a:lnTo>
                    <a:lnTo>
                      <a:pt x="141" y="145"/>
                    </a:lnTo>
                    <a:lnTo>
                      <a:pt x="100" y="119"/>
                    </a:lnTo>
                    <a:lnTo>
                      <a:pt x="55" y="104"/>
                    </a:lnTo>
                    <a:lnTo>
                      <a:pt x="4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57" name="Freeform 76"/>
              <p:cNvSpPr>
                <a:spLocks/>
              </p:cNvSpPr>
              <p:nvPr/>
            </p:nvSpPr>
            <p:spPr bwMode="auto">
              <a:xfrm>
                <a:off x="1686299" y="1444601"/>
                <a:ext cx="177800" cy="349250"/>
              </a:xfrm>
              <a:custGeom>
                <a:avLst/>
                <a:gdLst>
                  <a:gd name="T0" fmla="*/ 4 w 224"/>
                  <a:gd name="T1" fmla="*/ 0 h 440"/>
                  <a:gd name="T2" fmla="*/ 55 w 224"/>
                  <a:gd name="T3" fmla="*/ 6 h 440"/>
                  <a:gd name="T4" fmla="*/ 100 w 224"/>
                  <a:gd name="T5" fmla="*/ 21 h 440"/>
                  <a:gd name="T6" fmla="*/ 141 w 224"/>
                  <a:gd name="T7" fmla="*/ 47 h 440"/>
                  <a:gd name="T8" fmla="*/ 177 w 224"/>
                  <a:gd name="T9" fmla="*/ 82 h 440"/>
                  <a:gd name="T10" fmla="*/ 202 w 224"/>
                  <a:gd name="T11" fmla="*/ 123 h 440"/>
                  <a:gd name="T12" fmla="*/ 218 w 224"/>
                  <a:gd name="T13" fmla="*/ 169 h 440"/>
                  <a:gd name="T14" fmla="*/ 224 w 224"/>
                  <a:gd name="T15" fmla="*/ 220 h 440"/>
                  <a:gd name="T16" fmla="*/ 218 w 224"/>
                  <a:gd name="T17" fmla="*/ 271 h 440"/>
                  <a:gd name="T18" fmla="*/ 202 w 224"/>
                  <a:gd name="T19" fmla="*/ 316 h 440"/>
                  <a:gd name="T20" fmla="*/ 177 w 224"/>
                  <a:gd name="T21" fmla="*/ 357 h 440"/>
                  <a:gd name="T22" fmla="*/ 141 w 224"/>
                  <a:gd name="T23" fmla="*/ 392 h 440"/>
                  <a:gd name="T24" fmla="*/ 100 w 224"/>
                  <a:gd name="T25" fmla="*/ 418 h 440"/>
                  <a:gd name="T26" fmla="*/ 55 w 224"/>
                  <a:gd name="T27" fmla="*/ 434 h 440"/>
                  <a:gd name="T28" fmla="*/ 4 w 224"/>
                  <a:gd name="T29" fmla="*/ 440 h 440"/>
                  <a:gd name="T30" fmla="*/ 0 w 224"/>
                  <a:gd name="T31" fmla="*/ 440 h 440"/>
                  <a:gd name="T32" fmla="*/ 0 w 224"/>
                  <a:gd name="T33" fmla="*/ 0 h 440"/>
                  <a:gd name="T34" fmla="*/ 4 w 224"/>
                  <a:gd name="T35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4" h="440">
                    <a:moveTo>
                      <a:pt x="4" y="0"/>
                    </a:moveTo>
                    <a:lnTo>
                      <a:pt x="55" y="6"/>
                    </a:lnTo>
                    <a:lnTo>
                      <a:pt x="100" y="21"/>
                    </a:lnTo>
                    <a:lnTo>
                      <a:pt x="141" y="47"/>
                    </a:lnTo>
                    <a:lnTo>
                      <a:pt x="177" y="82"/>
                    </a:lnTo>
                    <a:lnTo>
                      <a:pt x="202" y="123"/>
                    </a:lnTo>
                    <a:lnTo>
                      <a:pt x="218" y="169"/>
                    </a:lnTo>
                    <a:lnTo>
                      <a:pt x="224" y="220"/>
                    </a:lnTo>
                    <a:lnTo>
                      <a:pt x="218" y="271"/>
                    </a:lnTo>
                    <a:lnTo>
                      <a:pt x="202" y="316"/>
                    </a:lnTo>
                    <a:lnTo>
                      <a:pt x="177" y="357"/>
                    </a:lnTo>
                    <a:lnTo>
                      <a:pt x="141" y="392"/>
                    </a:lnTo>
                    <a:lnTo>
                      <a:pt x="100" y="418"/>
                    </a:lnTo>
                    <a:lnTo>
                      <a:pt x="55" y="434"/>
                    </a:lnTo>
                    <a:lnTo>
                      <a:pt x="4" y="440"/>
                    </a:lnTo>
                    <a:lnTo>
                      <a:pt x="0" y="44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</p:grpSp>
      </p:grpSp>
      <p:grpSp>
        <p:nvGrpSpPr>
          <p:cNvPr id="7173" name="Grupo 7172"/>
          <p:cNvGrpSpPr/>
          <p:nvPr/>
        </p:nvGrpSpPr>
        <p:grpSpPr>
          <a:xfrm>
            <a:off x="867576" y="2026350"/>
            <a:ext cx="2300520" cy="3426475"/>
            <a:chOff x="2313686" y="3118130"/>
            <a:chExt cx="6135119" cy="9137860"/>
          </a:xfrm>
        </p:grpSpPr>
        <p:sp>
          <p:nvSpPr>
            <p:cNvPr id="175" name="Forma libre 174"/>
            <p:cNvSpPr/>
            <p:nvPr/>
          </p:nvSpPr>
          <p:spPr>
            <a:xfrm rot="2689788">
              <a:off x="2313686" y="3335863"/>
              <a:ext cx="972000" cy="8920127"/>
            </a:xfrm>
            <a:custGeom>
              <a:avLst/>
              <a:gdLst>
                <a:gd name="connsiteX0" fmla="*/ 0 w 972000"/>
                <a:gd name="connsiteY0" fmla="*/ 0 h 8920127"/>
                <a:gd name="connsiteX1" fmla="*/ 972000 w 972000"/>
                <a:gd name="connsiteY1" fmla="*/ 0 h 8920127"/>
                <a:gd name="connsiteX2" fmla="*/ 972000 w 972000"/>
                <a:gd name="connsiteY2" fmla="*/ 8920127 h 8920127"/>
                <a:gd name="connsiteX3" fmla="*/ 0 w 972000"/>
                <a:gd name="connsiteY3" fmla="*/ 7942336 h 89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00" h="8920127">
                  <a:moveTo>
                    <a:pt x="0" y="0"/>
                  </a:moveTo>
                  <a:lnTo>
                    <a:pt x="972000" y="0"/>
                  </a:lnTo>
                  <a:lnTo>
                    <a:pt x="972000" y="8920127"/>
                  </a:lnTo>
                  <a:lnTo>
                    <a:pt x="0" y="79423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713" tIns="12856" rIns="25713" bIns="12856" rtlCol="0" anchor="ctr">
              <a:noAutofit/>
            </a:bodyPr>
            <a:lstStyle/>
            <a:p>
              <a:pPr algn="ctr"/>
              <a:endParaRPr lang="es-MX" sz="1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84" name="Grupo 183"/>
            <p:cNvGrpSpPr>
              <a:grpSpLocks noChangeAspect="1"/>
            </p:cNvGrpSpPr>
            <p:nvPr/>
          </p:nvGrpSpPr>
          <p:grpSpPr>
            <a:xfrm rot="2750568">
              <a:off x="5462720" y="2104820"/>
              <a:ext cx="1972776" cy="3999395"/>
              <a:chOff x="962399" y="627039"/>
              <a:chExt cx="1454150" cy="2947988"/>
            </a:xfrm>
          </p:grpSpPr>
          <p:sp>
            <p:nvSpPr>
              <p:cNvPr id="185" name="Freeform 60"/>
              <p:cNvSpPr>
                <a:spLocks/>
              </p:cNvSpPr>
              <p:nvPr/>
            </p:nvSpPr>
            <p:spPr bwMode="auto">
              <a:xfrm>
                <a:off x="1475161" y="2852714"/>
                <a:ext cx="104775" cy="403225"/>
              </a:xfrm>
              <a:custGeom>
                <a:avLst/>
                <a:gdLst>
                  <a:gd name="T0" fmla="*/ 67 w 134"/>
                  <a:gd name="T1" fmla="*/ 0 h 508"/>
                  <a:gd name="T2" fmla="*/ 92 w 134"/>
                  <a:gd name="T3" fmla="*/ 4 h 508"/>
                  <a:gd name="T4" fmla="*/ 114 w 134"/>
                  <a:gd name="T5" fmla="*/ 20 h 508"/>
                  <a:gd name="T6" fmla="*/ 128 w 134"/>
                  <a:gd name="T7" fmla="*/ 39 h 508"/>
                  <a:gd name="T8" fmla="*/ 134 w 134"/>
                  <a:gd name="T9" fmla="*/ 65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1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0 w 134"/>
                  <a:gd name="T23" fmla="*/ 300 h 508"/>
                  <a:gd name="T24" fmla="*/ 92 w 134"/>
                  <a:gd name="T25" fmla="*/ 345 h 508"/>
                  <a:gd name="T26" fmla="*/ 86 w 134"/>
                  <a:gd name="T27" fmla="*/ 387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3 h 508"/>
                  <a:gd name="T36" fmla="*/ 67 w 134"/>
                  <a:gd name="T37" fmla="*/ 508 h 508"/>
                  <a:gd name="T38" fmla="*/ 67 w 134"/>
                  <a:gd name="T39" fmla="*/ 503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7 w 134"/>
                  <a:gd name="T47" fmla="*/ 387 h 508"/>
                  <a:gd name="T48" fmla="*/ 41 w 134"/>
                  <a:gd name="T49" fmla="*/ 345 h 508"/>
                  <a:gd name="T50" fmla="*/ 33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1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5 h 508"/>
                  <a:gd name="T66" fmla="*/ 6 w 134"/>
                  <a:gd name="T67" fmla="*/ 39 h 508"/>
                  <a:gd name="T68" fmla="*/ 20 w 134"/>
                  <a:gd name="T69" fmla="*/ 20 h 508"/>
                  <a:gd name="T70" fmla="*/ 41 w 134"/>
                  <a:gd name="T71" fmla="*/ 4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2" y="4"/>
                    </a:lnTo>
                    <a:lnTo>
                      <a:pt x="114" y="20"/>
                    </a:lnTo>
                    <a:lnTo>
                      <a:pt x="128" y="39"/>
                    </a:lnTo>
                    <a:lnTo>
                      <a:pt x="134" y="65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1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0" y="300"/>
                    </a:lnTo>
                    <a:lnTo>
                      <a:pt x="92" y="345"/>
                    </a:lnTo>
                    <a:lnTo>
                      <a:pt x="86" y="387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3"/>
                    </a:lnTo>
                    <a:lnTo>
                      <a:pt x="67" y="508"/>
                    </a:lnTo>
                    <a:lnTo>
                      <a:pt x="67" y="503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7" y="387"/>
                    </a:lnTo>
                    <a:lnTo>
                      <a:pt x="41" y="345"/>
                    </a:lnTo>
                    <a:lnTo>
                      <a:pt x="33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1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5"/>
                    </a:lnTo>
                    <a:lnTo>
                      <a:pt x="6" y="39"/>
                    </a:lnTo>
                    <a:lnTo>
                      <a:pt x="20" y="20"/>
                    </a:lnTo>
                    <a:lnTo>
                      <a:pt x="41" y="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86" name="Freeform 61"/>
              <p:cNvSpPr>
                <a:spLocks/>
              </p:cNvSpPr>
              <p:nvPr/>
            </p:nvSpPr>
            <p:spPr bwMode="auto">
              <a:xfrm>
                <a:off x="1635499" y="3170214"/>
                <a:ext cx="103188" cy="404813"/>
              </a:xfrm>
              <a:custGeom>
                <a:avLst/>
                <a:gdLst>
                  <a:gd name="T0" fmla="*/ 67 w 132"/>
                  <a:gd name="T1" fmla="*/ 0 h 509"/>
                  <a:gd name="T2" fmla="*/ 93 w 132"/>
                  <a:gd name="T3" fmla="*/ 6 h 509"/>
                  <a:gd name="T4" fmla="*/ 114 w 132"/>
                  <a:gd name="T5" fmla="*/ 20 h 509"/>
                  <a:gd name="T6" fmla="*/ 128 w 132"/>
                  <a:gd name="T7" fmla="*/ 40 h 509"/>
                  <a:gd name="T8" fmla="*/ 132 w 132"/>
                  <a:gd name="T9" fmla="*/ 67 h 509"/>
                  <a:gd name="T10" fmla="*/ 132 w 132"/>
                  <a:gd name="T11" fmla="*/ 79 h 509"/>
                  <a:gd name="T12" fmla="*/ 130 w 132"/>
                  <a:gd name="T13" fmla="*/ 103 h 509"/>
                  <a:gd name="T14" fmla="*/ 124 w 132"/>
                  <a:gd name="T15" fmla="*/ 132 h 509"/>
                  <a:gd name="T16" fmla="*/ 120 w 132"/>
                  <a:gd name="T17" fmla="*/ 169 h 509"/>
                  <a:gd name="T18" fmla="*/ 114 w 132"/>
                  <a:gd name="T19" fmla="*/ 211 h 509"/>
                  <a:gd name="T20" fmla="*/ 106 w 132"/>
                  <a:gd name="T21" fmla="*/ 256 h 509"/>
                  <a:gd name="T22" fmla="*/ 100 w 132"/>
                  <a:gd name="T23" fmla="*/ 301 h 509"/>
                  <a:gd name="T24" fmla="*/ 93 w 132"/>
                  <a:gd name="T25" fmla="*/ 346 h 509"/>
                  <a:gd name="T26" fmla="*/ 87 w 132"/>
                  <a:gd name="T27" fmla="*/ 389 h 509"/>
                  <a:gd name="T28" fmla="*/ 79 w 132"/>
                  <a:gd name="T29" fmla="*/ 427 h 509"/>
                  <a:gd name="T30" fmla="*/ 75 w 132"/>
                  <a:gd name="T31" fmla="*/ 460 h 509"/>
                  <a:gd name="T32" fmla="*/ 71 w 132"/>
                  <a:gd name="T33" fmla="*/ 485 h 509"/>
                  <a:gd name="T34" fmla="*/ 67 w 132"/>
                  <a:gd name="T35" fmla="*/ 503 h 509"/>
                  <a:gd name="T36" fmla="*/ 67 w 132"/>
                  <a:gd name="T37" fmla="*/ 509 h 509"/>
                  <a:gd name="T38" fmla="*/ 65 w 132"/>
                  <a:gd name="T39" fmla="*/ 503 h 509"/>
                  <a:gd name="T40" fmla="*/ 63 w 132"/>
                  <a:gd name="T41" fmla="*/ 485 h 509"/>
                  <a:gd name="T42" fmla="*/ 59 w 132"/>
                  <a:gd name="T43" fmla="*/ 460 h 509"/>
                  <a:gd name="T44" fmla="*/ 53 w 132"/>
                  <a:gd name="T45" fmla="*/ 427 h 509"/>
                  <a:gd name="T46" fmla="*/ 47 w 132"/>
                  <a:gd name="T47" fmla="*/ 389 h 509"/>
                  <a:gd name="T48" fmla="*/ 42 w 132"/>
                  <a:gd name="T49" fmla="*/ 346 h 509"/>
                  <a:gd name="T50" fmla="*/ 34 w 132"/>
                  <a:gd name="T51" fmla="*/ 301 h 509"/>
                  <a:gd name="T52" fmla="*/ 26 w 132"/>
                  <a:gd name="T53" fmla="*/ 256 h 509"/>
                  <a:gd name="T54" fmla="*/ 20 w 132"/>
                  <a:gd name="T55" fmla="*/ 211 h 509"/>
                  <a:gd name="T56" fmla="*/ 14 w 132"/>
                  <a:gd name="T57" fmla="*/ 169 h 509"/>
                  <a:gd name="T58" fmla="*/ 8 w 132"/>
                  <a:gd name="T59" fmla="*/ 132 h 509"/>
                  <a:gd name="T60" fmla="*/ 4 w 132"/>
                  <a:gd name="T61" fmla="*/ 103 h 509"/>
                  <a:gd name="T62" fmla="*/ 2 w 132"/>
                  <a:gd name="T63" fmla="*/ 79 h 509"/>
                  <a:gd name="T64" fmla="*/ 0 w 132"/>
                  <a:gd name="T65" fmla="*/ 67 h 509"/>
                  <a:gd name="T66" fmla="*/ 6 w 132"/>
                  <a:gd name="T67" fmla="*/ 40 h 509"/>
                  <a:gd name="T68" fmla="*/ 20 w 132"/>
                  <a:gd name="T69" fmla="*/ 20 h 509"/>
                  <a:gd name="T70" fmla="*/ 42 w 132"/>
                  <a:gd name="T71" fmla="*/ 6 h 509"/>
                  <a:gd name="T72" fmla="*/ 67 w 132"/>
                  <a:gd name="T7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2" h="509">
                    <a:moveTo>
                      <a:pt x="67" y="0"/>
                    </a:moveTo>
                    <a:lnTo>
                      <a:pt x="93" y="6"/>
                    </a:lnTo>
                    <a:lnTo>
                      <a:pt x="114" y="20"/>
                    </a:lnTo>
                    <a:lnTo>
                      <a:pt x="128" y="40"/>
                    </a:lnTo>
                    <a:lnTo>
                      <a:pt x="132" y="67"/>
                    </a:lnTo>
                    <a:lnTo>
                      <a:pt x="132" y="79"/>
                    </a:lnTo>
                    <a:lnTo>
                      <a:pt x="130" y="103"/>
                    </a:lnTo>
                    <a:lnTo>
                      <a:pt x="124" y="132"/>
                    </a:lnTo>
                    <a:lnTo>
                      <a:pt x="120" y="169"/>
                    </a:lnTo>
                    <a:lnTo>
                      <a:pt x="114" y="211"/>
                    </a:lnTo>
                    <a:lnTo>
                      <a:pt x="106" y="256"/>
                    </a:lnTo>
                    <a:lnTo>
                      <a:pt x="100" y="301"/>
                    </a:lnTo>
                    <a:lnTo>
                      <a:pt x="93" y="346"/>
                    </a:lnTo>
                    <a:lnTo>
                      <a:pt x="87" y="389"/>
                    </a:lnTo>
                    <a:lnTo>
                      <a:pt x="79" y="427"/>
                    </a:lnTo>
                    <a:lnTo>
                      <a:pt x="75" y="460"/>
                    </a:lnTo>
                    <a:lnTo>
                      <a:pt x="71" y="485"/>
                    </a:lnTo>
                    <a:lnTo>
                      <a:pt x="67" y="503"/>
                    </a:lnTo>
                    <a:lnTo>
                      <a:pt x="67" y="509"/>
                    </a:lnTo>
                    <a:lnTo>
                      <a:pt x="65" y="503"/>
                    </a:lnTo>
                    <a:lnTo>
                      <a:pt x="63" y="485"/>
                    </a:lnTo>
                    <a:lnTo>
                      <a:pt x="59" y="460"/>
                    </a:lnTo>
                    <a:lnTo>
                      <a:pt x="53" y="427"/>
                    </a:lnTo>
                    <a:lnTo>
                      <a:pt x="47" y="389"/>
                    </a:lnTo>
                    <a:lnTo>
                      <a:pt x="42" y="346"/>
                    </a:lnTo>
                    <a:lnTo>
                      <a:pt x="34" y="301"/>
                    </a:lnTo>
                    <a:lnTo>
                      <a:pt x="26" y="256"/>
                    </a:lnTo>
                    <a:lnTo>
                      <a:pt x="20" y="211"/>
                    </a:lnTo>
                    <a:lnTo>
                      <a:pt x="14" y="169"/>
                    </a:lnTo>
                    <a:lnTo>
                      <a:pt x="8" y="132"/>
                    </a:lnTo>
                    <a:lnTo>
                      <a:pt x="4" y="103"/>
                    </a:lnTo>
                    <a:lnTo>
                      <a:pt x="2" y="79"/>
                    </a:lnTo>
                    <a:lnTo>
                      <a:pt x="0" y="67"/>
                    </a:lnTo>
                    <a:lnTo>
                      <a:pt x="6" y="40"/>
                    </a:lnTo>
                    <a:lnTo>
                      <a:pt x="20" y="20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87" name="Freeform 62"/>
              <p:cNvSpPr>
                <a:spLocks/>
              </p:cNvSpPr>
              <p:nvPr/>
            </p:nvSpPr>
            <p:spPr bwMode="auto">
              <a:xfrm>
                <a:off x="1802186" y="2903514"/>
                <a:ext cx="104775" cy="404813"/>
              </a:xfrm>
              <a:custGeom>
                <a:avLst/>
                <a:gdLst>
                  <a:gd name="T0" fmla="*/ 67 w 134"/>
                  <a:gd name="T1" fmla="*/ 0 h 508"/>
                  <a:gd name="T2" fmla="*/ 93 w 134"/>
                  <a:gd name="T3" fmla="*/ 6 h 508"/>
                  <a:gd name="T4" fmla="*/ 114 w 134"/>
                  <a:gd name="T5" fmla="*/ 19 h 508"/>
                  <a:gd name="T6" fmla="*/ 128 w 134"/>
                  <a:gd name="T7" fmla="*/ 39 h 508"/>
                  <a:gd name="T8" fmla="*/ 134 w 134"/>
                  <a:gd name="T9" fmla="*/ 66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3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1 w 134"/>
                  <a:gd name="T23" fmla="*/ 300 h 508"/>
                  <a:gd name="T24" fmla="*/ 93 w 134"/>
                  <a:gd name="T25" fmla="*/ 345 h 508"/>
                  <a:gd name="T26" fmla="*/ 87 w 134"/>
                  <a:gd name="T27" fmla="*/ 388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2 h 508"/>
                  <a:gd name="T36" fmla="*/ 67 w 134"/>
                  <a:gd name="T37" fmla="*/ 508 h 508"/>
                  <a:gd name="T38" fmla="*/ 67 w 134"/>
                  <a:gd name="T39" fmla="*/ 502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8 w 134"/>
                  <a:gd name="T47" fmla="*/ 388 h 508"/>
                  <a:gd name="T48" fmla="*/ 42 w 134"/>
                  <a:gd name="T49" fmla="*/ 345 h 508"/>
                  <a:gd name="T50" fmla="*/ 34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3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6 h 508"/>
                  <a:gd name="T66" fmla="*/ 6 w 134"/>
                  <a:gd name="T67" fmla="*/ 39 h 508"/>
                  <a:gd name="T68" fmla="*/ 20 w 134"/>
                  <a:gd name="T69" fmla="*/ 19 h 508"/>
                  <a:gd name="T70" fmla="*/ 42 w 134"/>
                  <a:gd name="T71" fmla="*/ 6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3" y="6"/>
                    </a:lnTo>
                    <a:lnTo>
                      <a:pt x="114" y="19"/>
                    </a:lnTo>
                    <a:lnTo>
                      <a:pt x="128" y="39"/>
                    </a:lnTo>
                    <a:lnTo>
                      <a:pt x="134" y="66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3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1" y="300"/>
                    </a:lnTo>
                    <a:lnTo>
                      <a:pt x="93" y="345"/>
                    </a:lnTo>
                    <a:lnTo>
                      <a:pt x="87" y="388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2"/>
                    </a:lnTo>
                    <a:lnTo>
                      <a:pt x="67" y="508"/>
                    </a:lnTo>
                    <a:lnTo>
                      <a:pt x="67" y="502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8" y="388"/>
                    </a:lnTo>
                    <a:lnTo>
                      <a:pt x="42" y="345"/>
                    </a:lnTo>
                    <a:lnTo>
                      <a:pt x="34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3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6"/>
                    </a:lnTo>
                    <a:lnTo>
                      <a:pt x="6" y="39"/>
                    </a:lnTo>
                    <a:lnTo>
                      <a:pt x="20" y="19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88" name="Rectangle 63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415925" cy="138113"/>
              </a:xfrm>
              <a:prstGeom prst="rect">
                <a:avLst/>
              </a:prstGeom>
              <a:solidFill>
                <a:srgbClr val="F1F4F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89" name="Rectangle 64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207963" cy="13811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0" name="Freeform 65"/>
              <p:cNvSpPr>
                <a:spLocks/>
              </p:cNvSpPr>
              <p:nvPr/>
            </p:nvSpPr>
            <p:spPr bwMode="auto">
              <a:xfrm>
                <a:off x="962399" y="2108176"/>
                <a:ext cx="1454150" cy="990600"/>
              </a:xfrm>
              <a:custGeom>
                <a:avLst/>
                <a:gdLst>
                  <a:gd name="T0" fmla="*/ 915 w 1830"/>
                  <a:gd name="T1" fmla="*/ 0 h 1249"/>
                  <a:gd name="T2" fmla="*/ 1021 w 1830"/>
                  <a:gd name="T3" fmla="*/ 6 h 1249"/>
                  <a:gd name="T4" fmla="*/ 1125 w 1830"/>
                  <a:gd name="T5" fmla="*/ 26 h 1249"/>
                  <a:gd name="T6" fmla="*/ 1223 w 1830"/>
                  <a:gd name="T7" fmla="*/ 53 h 1249"/>
                  <a:gd name="T8" fmla="*/ 1318 w 1830"/>
                  <a:gd name="T9" fmla="*/ 95 h 1249"/>
                  <a:gd name="T10" fmla="*/ 1406 w 1830"/>
                  <a:gd name="T11" fmla="*/ 144 h 1249"/>
                  <a:gd name="T12" fmla="*/ 1486 w 1830"/>
                  <a:gd name="T13" fmla="*/ 203 h 1249"/>
                  <a:gd name="T14" fmla="*/ 1561 w 1830"/>
                  <a:gd name="T15" fmla="*/ 269 h 1249"/>
                  <a:gd name="T16" fmla="*/ 1630 w 1830"/>
                  <a:gd name="T17" fmla="*/ 344 h 1249"/>
                  <a:gd name="T18" fmla="*/ 1687 w 1830"/>
                  <a:gd name="T19" fmla="*/ 424 h 1249"/>
                  <a:gd name="T20" fmla="*/ 1738 w 1830"/>
                  <a:gd name="T21" fmla="*/ 513 h 1249"/>
                  <a:gd name="T22" fmla="*/ 1777 w 1830"/>
                  <a:gd name="T23" fmla="*/ 607 h 1249"/>
                  <a:gd name="T24" fmla="*/ 1806 w 1830"/>
                  <a:gd name="T25" fmla="*/ 705 h 1249"/>
                  <a:gd name="T26" fmla="*/ 1824 w 1830"/>
                  <a:gd name="T27" fmla="*/ 809 h 1249"/>
                  <a:gd name="T28" fmla="*/ 1830 w 1830"/>
                  <a:gd name="T29" fmla="*/ 915 h 1249"/>
                  <a:gd name="T30" fmla="*/ 1826 w 1830"/>
                  <a:gd name="T31" fmla="*/ 1004 h 1249"/>
                  <a:gd name="T32" fmla="*/ 1814 w 1830"/>
                  <a:gd name="T33" fmla="*/ 1088 h 1249"/>
                  <a:gd name="T34" fmla="*/ 1795 w 1830"/>
                  <a:gd name="T35" fmla="*/ 1169 h 1249"/>
                  <a:gd name="T36" fmla="*/ 1767 w 1830"/>
                  <a:gd name="T37" fmla="*/ 1249 h 1249"/>
                  <a:gd name="T38" fmla="*/ 1726 w 1830"/>
                  <a:gd name="T39" fmla="*/ 1159 h 1249"/>
                  <a:gd name="T40" fmla="*/ 1675 w 1830"/>
                  <a:gd name="T41" fmla="*/ 1072 h 1249"/>
                  <a:gd name="T42" fmla="*/ 1616 w 1830"/>
                  <a:gd name="T43" fmla="*/ 994 h 1249"/>
                  <a:gd name="T44" fmla="*/ 1549 w 1830"/>
                  <a:gd name="T45" fmla="*/ 923 h 1249"/>
                  <a:gd name="T46" fmla="*/ 1477 w 1830"/>
                  <a:gd name="T47" fmla="*/ 858 h 1249"/>
                  <a:gd name="T48" fmla="*/ 1396 w 1830"/>
                  <a:gd name="T49" fmla="*/ 803 h 1249"/>
                  <a:gd name="T50" fmla="*/ 1310 w 1830"/>
                  <a:gd name="T51" fmla="*/ 754 h 1249"/>
                  <a:gd name="T52" fmla="*/ 1217 w 1830"/>
                  <a:gd name="T53" fmla="*/ 717 h 1249"/>
                  <a:gd name="T54" fmla="*/ 1119 w 1830"/>
                  <a:gd name="T55" fmla="*/ 690 h 1249"/>
                  <a:gd name="T56" fmla="*/ 1019 w 1830"/>
                  <a:gd name="T57" fmla="*/ 672 h 1249"/>
                  <a:gd name="T58" fmla="*/ 915 w 1830"/>
                  <a:gd name="T59" fmla="*/ 666 h 1249"/>
                  <a:gd name="T60" fmla="*/ 811 w 1830"/>
                  <a:gd name="T61" fmla="*/ 672 h 1249"/>
                  <a:gd name="T62" fmla="*/ 711 w 1830"/>
                  <a:gd name="T63" fmla="*/ 690 h 1249"/>
                  <a:gd name="T64" fmla="*/ 613 w 1830"/>
                  <a:gd name="T65" fmla="*/ 717 h 1249"/>
                  <a:gd name="T66" fmla="*/ 520 w 1830"/>
                  <a:gd name="T67" fmla="*/ 754 h 1249"/>
                  <a:gd name="T68" fmla="*/ 434 w 1830"/>
                  <a:gd name="T69" fmla="*/ 803 h 1249"/>
                  <a:gd name="T70" fmla="*/ 353 w 1830"/>
                  <a:gd name="T71" fmla="*/ 858 h 1249"/>
                  <a:gd name="T72" fmla="*/ 281 w 1830"/>
                  <a:gd name="T73" fmla="*/ 923 h 1249"/>
                  <a:gd name="T74" fmla="*/ 214 w 1830"/>
                  <a:gd name="T75" fmla="*/ 994 h 1249"/>
                  <a:gd name="T76" fmla="*/ 155 w 1830"/>
                  <a:gd name="T77" fmla="*/ 1072 h 1249"/>
                  <a:gd name="T78" fmla="*/ 104 w 1830"/>
                  <a:gd name="T79" fmla="*/ 1159 h 1249"/>
                  <a:gd name="T80" fmla="*/ 63 w 1830"/>
                  <a:gd name="T81" fmla="*/ 1249 h 1249"/>
                  <a:gd name="T82" fmla="*/ 35 w 1830"/>
                  <a:gd name="T83" fmla="*/ 1169 h 1249"/>
                  <a:gd name="T84" fmla="*/ 16 w 1830"/>
                  <a:gd name="T85" fmla="*/ 1088 h 1249"/>
                  <a:gd name="T86" fmla="*/ 4 w 1830"/>
                  <a:gd name="T87" fmla="*/ 1004 h 1249"/>
                  <a:gd name="T88" fmla="*/ 0 w 1830"/>
                  <a:gd name="T89" fmla="*/ 915 h 1249"/>
                  <a:gd name="T90" fmla="*/ 6 w 1830"/>
                  <a:gd name="T91" fmla="*/ 809 h 1249"/>
                  <a:gd name="T92" fmla="*/ 24 w 1830"/>
                  <a:gd name="T93" fmla="*/ 705 h 1249"/>
                  <a:gd name="T94" fmla="*/ 53 w 1830"/>
                  <a:gd name="T95" fmla="*/ 607 h 1249"/>
                  <a:gd name="T96" fmla="*/ 92 w 1830"/>
                  <a:gd name="T97" fmla="*/ 513 h 1249"/>
                  <a:gd name="T98" fmla="*/ 143 w 1830"/>
                  <a:gd name="T99" fmla="*/ 424 h 1249"/>
                  <a:gd name="T100" fmla="*/ 200 w 1830"/>
                  <a:gd name="T101" fmla="*/ 344 h 1249"/>
                  <a:gd name="T102" fmla="*/ 269 w 1830"/>
                  <a:gd name="T103" fmla="*/ 269 h 1249"/>
                  <a:gd name="T104" fmla="*/ 344 w 1830"/>
                  <a:gd name="T105" fmla="*/ 203 h 1249"/>
                  <a:gd name="T106" fmla="*/ 424 w 1830"/>
                  <a:gd name="T107" fmla="*/ 144 h 1249"/>
                  <a:gd name="T108" fmla="*/ 512 w 1830"/>
                  <a:gd name="T109" fmla="*/ 95 h 1249"/>
                  <a:gd name="T110" fmla="*/ 607 w 1830"/>
                  <a:gd name="T111" fmla="*/ 53 h 1249"/>
                  <a:gd name="T112" fmla="*/ 705 w 1830"/>
                  <a:gd name="T113" fmla="*/ 26 h 1249"/>
                  <a:gd name="T114" fmla="*/ 809 w 1830"/>
                  <a:gd name="T115" fmla="*/ 6 h 1249"/>
                  <a:gd name="T116" fmla="*/ 915 w 1830"/>
                  <a:gd name="T117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0" h="1249">
                    <a:moveTo>
                      <a:pt x="915" y="0"/>
                    </a:moveTo>
                    <a:lnTo>
                      <a:pt x="1021" y="6"/>
                    </a:lnTo>
                    <a:lnTo>
                      <a:pt x="1125" y="26"/>
                    </a:lnTo>
                    <a:lnTo>
                      <a:pt x="1223" y="53"/>
                    </a:lnTo>
                    <a:lnTo>
                      <a:pt x="1318" y="95"/>
                    </a:lnTo>
                    <a:lnTo>
                      <a:pt x="1406" y="144"/>
                    </a:lnTo>
                    <a:lnTo>
                      <a:pt x="1486" y="203"/>
                    </a:lnTo>
                    <a:lnTo>
                      <a:pt x="1561" y="269"/>
                    </a:lnTo>
                    <a:lnTo>
                      <a:pt x="1630" y="344"/>
                    </a:lnTo>
                    <a:lnTo>
                      <a:pt x="1687" y="424"/>
                    </a:lnTo>
                    <a:lnTo>
                      <a:pt x="1738" y="513"/>
                    </a:lnTo>
                    <a:lnTo>
                      <a:pt x="1777" y="607"/>
                    </a:lnTo>
                    <a:lnTo>
                      <a:pt x="1806" y="705"/>
                    </a:lnTo>
                    <a:lnTo>
                      <a:pt x="1824" y="809"/>
                    </a:lnTo>
                    <a:lnTo>
                      <a:pt x="1830" y="915"/>
                    </a:lnTo>
                    <a:lnTo>
                      <a:pt x="1826" y="1004"/>
                    </a:lnTo>
                    <a:lnTo>
                      <a:pt x="1814" y="1088"/>
                    </a:lnTo>
                    <a:lnTo>
                      <a:pt x="1795" y="1169"/>
                    </a:lnTo>
                    <a:lnTo>
                      <a:pt x="1767" y="1249"/>
                    </a:lnTo>
                    <a:lnTo>
                      <a:pt x="1726" y="1159"/>
                    </a:lnTo>
                    <a:lnTo>
                      <a:pt x="1675" y="1072"/>
                    </a:lnTo>
                    <a:lnTo>
                      <a:pt x="1616" y="994"/>
                    </a:lnTo>
                    <a:lnTo>
                      <a:pt x="1549" y="923"/>
                    </a:lnTo>
                    <a:lnTo>
                      <a:pt x="1477" y="858"/>
                    </a:lnTo>
                    <a:lnTo>
                      <a:pt x="1396" y="803"/>
                    </a:lnTo>
                    <a:lnTo>
                      <a:pt x="1310" y="754"/>
                    </a:lnTo>
                    <a:lnTo>
                      <a:pt x="1217" y="717"/>
                    </a:lnTo>
                    <a:lnTo>
                      <a:pt x="1119" y="690"/>
                    </a:lnTo>
                    <a:lnTo>
                      <a:pt x="1019" y="672"/>
                    </a:lnTo>
                    <a:lnTo>
                      <a:pt x="915" y="666"/>
                    </a:lnTo>
                    <a:lnTo>
                      <a:pt x="811" y="672"/>
                    </a:lnTo>
                    <a:lnTo>
                      <a:pt x="711" y="690"/>
                    </a:lnTo>
                    <a:lnTo>
                      <a:pt x="613" y="717"/>
                    </a:lnTo>
                    <a:lnTo>
                      <a:pt x="520" y="754"/>
                    </a:lnTo>
                    <a:lnTo>
                      <a:pt x="434" y="803"/>
                    </a:lnTo>
                    <a:lnTo>
                      <a:pt x="353" y="858"/>
                    </a:lnTo>
                    <a:lnTo>
                      <a:pt x="281" y="923"/>
                    </a:lnTo>
                    <a:lnTo>
                      <a:pt x="214" y="994"/>
                    </a:lnTo>
                    <a:lnTo>
                      <a:pt x="155" y="1072"/>
                    </a:lnTo>
                    <a:lnTo>
                      <a:pt x="104" y="1159"/>
                    </a:lnTo>
                    <a:lnTo>
                      <a:pt x="63" y="1249"/>
                    </a:lnTo>
                    <a:lnTo>
                      <a:pt x="35" y="1169"/>
                    </a:lnTo>
                    <a:lnTo>
                      <a:pt x="16" y="1088"/>
                    </a:lnTo>
                    <a:lnTo>
                      <a:pt x="4" y="1004"/>
                    </a:lnTo>
                    <a:lnTo>
                      <a:pt x="0" y="915"/>
                    </a:lnTo>
                    <a:lnTo>
                      <a:pt x="6" y="809"/>
                    </a:lnTo>
                    <a:lnTo>
                      <a:pt x="24" y="705"/>
                    </a:lnTo>
                    <a:lnTo>
                      <a:pt x="53" y="607"/>
                    </a:lnTo>
                    <a:lnTo>
                      <a:pt x="92" y="513"/>
                    </a:lnTo>
                    <a:lnTo>
                      <a:pt x="143" y="424"/>
                    </a:lnTo>
                    <a:lnTo>
                      <a:pt x="200" y="344"/>
                    </a:lnTo>
                    <a:lnTo>
                      <a:pt x="269" y="269"/>
                    </a:lnTo>
                    <a:lnTo>
                      <a:pt x="344" y="203"/>
                    </a:lnTo>
                    <a:lnTo>
                      <a:pt x="424" y="144"/>
                    </a:lnTo>
                    <a:lnTo>
                      <a:pt x="512" y="95"/>
                    </a:lnTo>
                    <a:lnTo>
                      <a:pt x="607" y="53"/>
                    </a:lnTo>
                    <a:lnTo>
                      <a:pt x="705" y="26"/>
                    </a:lnTo>
                    <a:lnTo>
                      <a:pt x="809" y="6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1" name="Freeform 66"/>
              <p:cNvSpPr>
                <a:spLocks/>
              </p:cNvSpPr>
              <p:nvPr/>
            </p:nvSpPr>
            <p:spPr bwMode="auto">
              <a:xfrm>
                <a:off x="1875211" y="2131989"/>
                <a:ext cx="541338" cy="966788"/>
              </a:xfrm>
              <a:custGeom>
                <a:avLst/>
                <a:gdLst>
                  <a:gd name="T0" fmla="*/ 0 w 681"/>
                  <a:gd name="T1" fmla="*/ 0 h 1217"/>
                  <a:gd name="T2" fmla="*/ 96 w 681"/>
                  <a:gd name="T3" fmla="*/ 31 h 1217"/>
                  <a:gd name="T4" fmla="*/ 186 w 681"/>
                  <a:gd name="T5" fmla="*/ 70 h 1217"/>
                  <a:gd name="T6" fmla="*/ 271 w 681"/>
                  <a:gd name="T7" fmla="*/ 121 h 1217"/>
                  <a:gd name="T8" fmla="*/ 351 w 681"/>
                  <a:gd name="T9" fmla="*/ 180 h 1217"/>
                  <a:gd name="T10" fmla="*/ 422 w 681"/>
                  <a:gd name="T11" fmla="*/ 247 h 1217"/>
                  <a:gd name="T12" fmla="*/ 487 w 681"/>
                  <a:gd name="T13" fmla="*/ 322 h 1217"/>
                  <a:gd name="T14" fmla="*/ 544 w 681"/>
                  <a:gd name="T15" fmla="*/ 402 h 1217"/>
                  <a:gd name="T16" fmla="*/ 591 w 681"/>
                  <a:gd name="T17" fmla="*/ 489 h 1217"/>
                  <a:gd name="T18" fmla="*/ 630 w 681"/>
                  <a:gd name="T19" fmla="*/ 581 h 1217"/>
                  <a:gd name="T20" fmla="*/ 657 w 681"/>
                  <a:gd name="T21" fmla="*/ 677 h 1217"/>
                  <a:gd name="T22" fmla="*/ 675 w 681"/>
                  <a:gd name="T23" fmla="*/ 779 h 1217"/>
                  <a:gd name="T24" fmla="*/ 681 w 681"/>
                  <a:gd name="T25" fmla="*/ 883 h 1217"/>
                  <a:gd name="T26" fmla="*/ 677 w 681"/>
                  <a:gd name="T27" fmla="*/ 972 h 1217"/>
                  <a:gd name="T28" fmla="*/ 665 w 681"/>
                  <a:gd name="T29" fmla="*/ 1056 h 1217"/>
                  <a:gd name="T30" fmla="*/ 646 w 681"/>
                  <a:gd name="T31" fmla="*/ 1137 h 1217"/>
                  <a:gd name="T32" fmla="*/ 618 w 681"/>
                  <a:gd name="T33" fmla="*/ 1217 h 1217"/>
                  <a:gd name="T34" fmla="*/ 579 w 681"/>
                  <a:gd name="T35" fmla="*/ 1129 h 1217"/>
                  <a:gd name="T36" fmla="*/ 530 w 681"/>
                  <a:gd name="T37" fmla="*/ 1046 h 1217"/>
                  <a:gd name="T38" fmla="*/ 475 w 681"/>
                  <a:gd name="T39" fmla="*/ 970 h 1217"/>
                  <a:gd name="T40" fmla="*/ 410 w 681"/>
                  <a:gd name="T41" fmla="*/ 901 h 1217"/>
                  <a:gd name="T42" fmla="*/ 339 w 681"/>
                  <a:gd name="T43" fmla="*/ 836 h 1217"/>
                  <a:gd name="T44" fmla="*/ 263 w 681"/>
                  <a:gd name="T45" fmla="*/ 781 h 1217"/>
                  <a:gd name="T46" fmla="*/ 180 w 681"/>
                  <a:gd name="T47" fmla="*/ 734 h 1217"/>
                  <a:gd name="T48" fmla="*/ 92 w 681"/>
                  <a:gd name="T49" fmla="*/ 695 h 1217"/>
                  <a:gd name="T50" fmla="*/ 0 w 681"/>
                  <a:gd name="T51" fmla="*/ 665 h 1217"/>
                  <a:gd name="T52" fmla="*/ 0 w 681"/>
                  <a:gd name="T5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1" h="1217">
                    <a:moveTo>
                      <a:pt x="0" y="0"/>
                    </a:moveTo>
                    <a:lnTo>
                      <a:pt x="96" y="31"/>
                    </a:lnTo>
                    <a:lnTo>
                      <a:pt x="186" y="70"/>
                    </a:lnTo>
                    <a:lnTo>
                      <a:pt x="271" y="121"/>
                    </a:lnTo>
                    <a:lnTo>
                      <a:pt x="351" y="180"/>
                    </a:lnTo>
                    <a:lnTo>
                      <a:pt x="422" y="247"/>
                    </a:lnTo>
                    <a:lnTo>
                      <a:pt x="487" y="322"/>
                    </a:lnTo>
                    <a:lnTo>
                      <a:pt x="544" y="402"/>
                    </a:lnTo>
                    <a:lnTo>
                      <a:pt x="591" y="489"/>
                    </a:lnTo>
                    <a:lnTo>
                      <a:pt x="630" y="581"/>
                    </a:lnTo>
                    <a:lnTo>
                      <a:pt x="657" y="677"/>
                    </a:lnTo>
                    <a:lnTo>
                      <a:pt x="675" y="779"/>
                    </a:lnTo>
                    <a:lnTo>
                      <a:pt x="681" y="883"/>
                    </a:lnTo>
                    <a:lnTo>
                      <a:pt x="677" y="972"/>
                    </a:lnTo>
                    <a:lnTo>
                      <a:pt x="665" y="1056"/>
                    </a:lnTo>
                    <a:lnTo>
                      <a:pt x="646" y="1137"/>
                    </a:lnTo>
                    <a:lnTo>
                      <a:pt x="618" y="1217"/>
                    </a:lnTo>
                    <a:lnTo>
                      <a:pt x="579" y="1129"/>
                    </a:lnTo>
                    <a:lnTo>
                      <a:pt x="530" y="1046"/>
                    </a:lnTo>
                    <a:lnTo>
                      <a:pt x="475" y="970"/>
                    </a:lnTo>
                    <a:lnTo>
                      <a:pt x="410" y="901"/>
                    </a:lnTo>
                    <a:lnTo>
                      <a:pt x="339" y="836"/>
                    </a:lnTo>
                    <a:lnTo>
                      <a:pt x="263" y="781"/>
                    </a:lnTo>
                    <a:lnTo>
                      <a:pt x="180" y="734"/>
                    </a:lnTo>
                    <a:lnTo>
                      <a:pt x="92" y="695"/>
                    </a:lnTo>
                    <a:lnTo>
                      <a:pt x="0" y="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171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2" name="Freeform 67"/>
              <p:cNvSpPr>
                <a:spLocks/>
              </p:cNvSpPr>
              <p:nvPr/>
            </p:nvSpPr>
            <p:spPr bwMode="auto">
              <a:xfrm>
                <a:off x="1240211" y="627039"/>
                <a:ext cx="898525" cy="2143125"/>
              </a:xfrm>
              <a:custGeom>
                <a:avLst/>
                <a:gdLst>
                  <a:gd name="T0" fmla="*/ 566 w 1132"/>
                  <a:gd name="T1" fmla="*/ 0 h 2700"/>
                  <a:gd name="T2" fmla="*/ 641 w 1132"/>
                  <a:gd name="T3" fmla="*/ 72 h 2700"/>
                  <a:gd name="T4" fmla="*/ 713 w 1132"/>
                  <a:gd name="T5" fmla="*/ 155 h 2700"/>
                  <a:gd name="T6" fmla="*/ 780 w 1132"/>
                  <a:gd name="T7" fmla="*/ 247 h 2700"/>
                  <a:gd name="T8" fmla="*/ 843 w 1132"/>
                  <a:gd name="T9" fmla="*/ 347 h 2700"/>
                  <a:gd name="T10" fmla="*/ 900 w 1132"/>
                  <a:gd name="T11" fmla="*/ 457 h 2700"/>
                  <a:gd name="T12" fmla="*/ 951 w 1132"/>
                  <a:gd name="T13" fmla="*/ 575 h 2700"/>
                  <a:gd name="T14" fmla="*/ 996 w 1132"/>
                  <a:gd name="T15" fmla="*/ 699 h 2700"/>
                  <a:gd name="T16" fmla="*/ 1035 w 1132"/>
                  <a:gd name="T17" fmla="*/ 830 h 2700"/>
                  <a:gd name="T18" fmla="*/ 1069 w 1132"/>
                  <a:gd name="T19" fmla="*/ 968 h 2700"/>
                  <a:gd name="T20" fmla="*/ 1096 w 1132"/>
                  <a:gd name="T21" fmla="*/ 1111 h 2700"/>
                  <a:gd name="T22" fmla="*/ 1116 w 1132"/>
                  <a:gd name="T23" fmla="*/ 1259 h 2700"/>
                  <a:gd name="T24" fmla="*/ 1128 w 1132"/>
                  <a:gd name="T25" fmla="*/ 1412 h 2700"/>
                  <a:gd name="T26" fmla="*/ 1132 w 1132"/>
                  <a:gd name="T27" fmla="*/ 1569 h 2700"/>
                  <a:gd name="T28" fmla="*/ 1128 w 1132"/>
                  <a:gd name="T29" fmla="*/ 1728 h 2700"/>
                  <a:gd name="T30" fmla="*/ 1114 w 1132"/>
                  <a:gd name="T31" fmla="*/ 1885 h 2700"/>
                  <a:gd name="T32" fmla="*/ 1094 w 1132"/>
                  <a:gd name="T33" fmla="*/ 2036 h 2700"/>
                  <a:gd name="T34" fmla="*/ 1067 w 1132"/>
                  <a:gd name="T35" fmla="*/ 2181 h 2700"/>
                  <a:gd name="T36" fmla="*/ 1031 w 1132"/>
                  <a:gd name="T37" fmla="*/ 2321 h 2700"/>
                  <a:gd name="T38" fmla="*/ 990 w 1132"/>
                  <a:gd name="T39" fmla="*/ 2454 h 2700"/>
                  <a:gd name="T40" fmla="*/ 943 w 1132"/>
                  <a:gd name="T41" fmla="*/ 2582 h 2700"/>
                  <a:gd name="T42" fmla="*/ 888 w 1132"/>
                  <a:gd name="T43" fmla="*/ 2700 h 2700"/>
                  <a:gd name="T44" fmla="*/ 784 w 1132"/>
                  <a:gd name="T45" fmla="*/ 2672 h 2700"/>
                  <a:gd name="T46" fmla="*/ 678 w 1132"/>
                  <a:gd name="T47" fmla="*/ 2657 h 2700"/>
                  <a:gd name="T48" fmla="*/ 566 w 1132"/>
                  <a:gd name="T49" fmla="*/ 2651 h 2700"/>
                  <a:gd name="T50" fmla="*/ 454 w 1132"/>
                  <a:gd name="T51" fmla="*/ 2657 h 2700"/>
                  <a:gd name="T52" fmla="*/ 348 w 1132"/>
                  <a:gd name="T53" fmla="*/ 2672 h 2700"/>
                  <a:gd name="T54" fmla="*/ 244 w 1132"/>
                  <a:gd name="T55" fmla="*/ 2700 h 2700"/>
                  <a:gd name="T56" fmla="*/ 189 w 1132"/>
                  <a:gd name="T57" fmla="*/ 2582 h 2700"/>
                  <a:gd name="T58" fmla="*/ 142 w 1132"/>
                  <a:gd name="T59" fmla="*/ 2454 h 2700"/>
                  <a:gd name="T60" fmla="*/ 101 w 1132"/>
                  <a:gd name="T61" fmla="*/ 2321 h 2700"/>
                  <a:gd name="T62" fmla="*/ 65 w 1132"/>
                  <a:gd name="T63" fmla="*/ 2181 h 2700"/>
                  <a:gd name="T64" fmla="*/ 38 w 1132"/>
                  <a:gd name="T65" fmla="*/ 2036 h 2700"/>
                  <a:gd name="T66" fmla="*/ 18 w 1132"/>
                  <a:gd name="T67" fmla="*/ 1885 h 2700"/>
                  <a:gd name="T68" fmla="*/ 4 w 1132"/>
                  <a:gd name="T69" fmla="*/ 1728 h 2700"/>
                  <a:gd name="T70" fmla="*/ 0 w 1132"/>
                  <a:gd name="T71" fmla="*/ 1569 h 2700"/>
                  <a:gd name="T72" fmla="*/ 4 w 1132"/>
                  <a:gd name="T73" fmla="*/ 1412 h 2700"/>
                  <a:gd name="T74" fmla="*/ 16 w 1132"/>
                  <a:gd name="T75" fmla="*/ 1259 h 2700"/>
                  <a:gd name="T76" fmla="*/ 36 w 1132"/>
                  <a:gd name="T77" fmla="*/ 1111 h 2700"/>
                  <a:gd name="T78" fmla="*/ 63 w 1132"/>
                  <a:gd name="T79" fmla="*/ 968 h 2700"/>
                  <a:gd name="T80" fmla="*/ 97 w 1132"/>
                  <a:gd name="T81" fmla="*/ 830 h 2700"/>
                  <a:gd name="T82" fmla="*/ 136 w 1132"/>
                  <a:gd name="T83" fmla="*/ 699 h 2700"/>
                  <a:gd name="T84" fmla="*/ 181 w 1132"/>
                  <a:gd name="T85" fmla="*/ 575 h 2700"/>
                  <a:gd name="T86" fmla="*/ 232 w 1132"/>
                  <a:gd name="T87" fmla="*/ 457 h 2700"/>
                  <a:gd name="T88" fmla="*/ 289 w 1132"/>
                  <a:gd name="T89" fmla="*/ 347 h 2700"/>
                  <a:gd name="T90" fmla="*/ 352 w 1132"/>
                  <a:gd name="T91" fmla="*/ 247 h 2700"/>
                  <a:gd name="T92" fmla="*/ 419 w 1132"/>
                  <a:gd name="T93" fmla="*/ 155 h 2700"/>
                  <a:gd name="T94" fmla="*/ 491 w 1132"/>
                  <a:gd name="T95" fmla="*/ 72 h 2700"/>
                  <a:gd name="T96" fmla="*/ 566 w 1132"/>
                  <a:gd name="T97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2" h="2700">
                    <a:moveTo>
                      <a:pt x="566" y="0"/>
                    </a:moveTo>
                    <a:lnTo>
                      <a:pt x="641" y="72"/>
                    </a:lnTo>
                    <a:lnTo>
                      <a:pt x="713" y="155"/>
                    </a:lnTo>
                    <a:lnTo>
                      <a:pt x="780" y="247"/>
                    </a:lnTo>
                    <a:lnTo>
                      <a:pt x="843" y="347"/>
                    </a:lnTo>
                    <a:lnTo>
                      <a:pt x="900" y="457"/>
                    </a:lnTo>
                    <a:lnTo>
                      <a:pt x="951" y="575"/>
                    </a:lnTo>
                    <a:lnTo>
                      <a:pt x="996" y="699"/>
                    </a:lnTo>
                    <a:lnTo>
                      <a:pt x="1035" y="830"/>
                    </a:lnTo>
                    <a:lnTo>
                      <a:pt x="1069" y="968"/>
                    </a:lnTo>
                    <a:lnTo>
                      <a:pt x="1096" y="1111"/>
                    </a:lnTo>
                    <a:lnTo>
                      <a:pt x="1116" y="1259"/>
                    </a:lnTo>
                    <a:lnTo>
                      <a:pt x="1128" y="1412"/>
                    </a:lnTo>
                    <a:lnTo>
                      <a:pt x="1132" y="1569"/>
                    </a:lnTo>
                    <a:lnTo>
                      <a:pt x="1128" y="1728"/>
                    </a:lnTo>
                    <a:lnTo>
                      <a:pt x="1114" y="1885"/>
                    </a:lnTo>
                    <a:lnTo>
                      <a:pt x="1094" y="2036"/>
                    </a:lnTo>
                    <a:lnTo>
                      <a:pt x="1067" y="2181"/>
                    </a:lnTo>
                    <a:lnTo>
                      <a:pt x="1031" y="2321"/>
                    </a:lnTo>
                    <a:lnTo>
                      <a:pt x="990" y="2454"/>
                    </a:lnTo>
                    <a:lnTo>
                      <a:pt x="943" y="2582"/>
                    </a:lnTo>
                    <a:lnTo>
                      <a:pt x="888" y="2700"/>
                    </a:lnTo>
                    <a:lnTo>
                      <a:pt x="784" y="2672"/>
                    </a:lnTo>
                    <a:lnTo>
                      <a:pt x="678" y="2657"/>
                    </a:lnTo>
                    <a:lnTo>
                      <a:pt x="566" y="2651"/>
                    </a:lnTo>
                    <a:lnTo>
                      <a:pt x="454" y="2657"/>
                    </a:lnTo>
                    <a:lnTo>
                      <a:pt x="348" y="2672"/>
                    </a:lnTo>
                    <a:lnTo>
                      <a:pt x="244" y="2700"/>
                    </a:lnTo>
                    <a:lnTo>
                      <a:pt x="189" y="2582"/>
                    </a:lnTo>
                    <a:lnTo>
                      <a:pt x="142" y="2454"/>
                    </a:lnTo>
                    <a:lnTo>
                      <a:pt x="101" y="2321"/>
                    </a:lnTo>
                    <a:lnTo>
                      <a:pt x="65" y="2181"/>
                    </a:lnTo>
                    <a:lnTo>
                      <a:pt x="38" y="2036"/>
                    </a:lnTo>
                    <a:lnTo>
                      <a:pt x="18" y="1885"/>
                    </a:lnTo>
                    <a:lnTo>
                      <a:pt x="4" y="1728"/>
                    </a:lnTo>
                    <a:lnTo>
                      <a:pt x="0" y="1569"/>
                    </a:lnTo>
                    <a:lnTo>
                      <a:pt x="4" y="1412"/>
                    </a:lnTo>
                    <a:lnTo>
                      <a:pt x="16" y="1259"/>
                    </a:lnTo>
                    <a:lnTo>
                      <a:pt x="36" y="1111"/>
                    </a:lnTo>
                    <a:lnTo>
                      <a:pt x="63" y="968"/>
                    </a:lnTo>
                    <a:lnTo>
                      <a:pt x="97" y="830"/>
                    </a:lnTo>
                    <a:lnTo>
                      <a:pt x="136" y="699"/>
                    </a:lnTo>
                    <a:lnTo>
                      <a:pt x="181" y="575"/>
                    </a:lnTo>
                    <a:lnTo>
                      <a:pt x="232" y="457"/>
                    </a:lnTo>
                    <a:lnTo>
                      <a:pt x="289" y="347"/>
                    </a:lnTo>
                    <a:lnTo>
                      <a:pt x="352" y="247"/>
                    </a:lnTo>
                    <a:lnTo>
                      <a:pt x="419" y="155"/>
                    </a:lnTo>
                    <a:lnTo>
                      <a:pt x="491" y="72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D70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3" name="Freeform 68"/>
              <p:cNvSpPr>
                <a:spLocks/>
              </p:cNvSpPr>
              <p:nvPr/>
            </p:nvSpPr>
            <p:spPr bwMode="auto">
              <a:xfrm>
                <a:off x="1686299" y="627039"/>
                <a:ext cx="452438" cy="2143125"/>
              </a:xfrm>
              <a:custGeom>
                <a:avLst/>
                <a:gdLst>
                  <a:gd name="T0" fmla="*/ 4 w 570"/>
                  <a:gd name="T1" fmla="*/ 0 h 2700"/>
                  <a:gd name="T2" fmla="*/ 79 w 570"/>
                  <a:gd name="T3" fmla="*/ 72 h 2700"/>
                  <a:gd name="T4" fmla="*/ 151 w 570"/>
                  <a:gd name="T5" fmla="*/ 155 h 2700"/>
                  <a:gd name="T6" fmla="*/ 218 w 570"/>
                  <a:gd name="T7" fmla="*/ 247 h 2700"/>
                  <a:gd name="T8" fmla="*/ 281 w 570"/>
                  <a:gd name="T9" fmla="*/ 347 h 2700"/>
                  <a:gd name="T10" fmla="*/ 338 w 570"/>
                  <a:gd name="T11" fmla="*/ 457 h 2700"/>
                  <a:gd name="T12" fmla="*/ 389 w 570"/>
                  <a:gd name="T13" fmla="*/ 575 h 2700"/>
                  <a:gd name="T14" fmla="*/ 434 w 570"/>
                  <a:gd name="T15" fmla="*/ 699 h 2700"/>
                  <a:gd name="T16" fmla="*/ 473 w 570"/>
                  <a:gd name="T17" fmla="*/ 830 h 2700"/>
                  <a:gd name="T18" fmla="*/ 507 w 570"/>
                  <a:gd name="T19" fmla="*/ 968 h 2700"/>
                  <a:gd name="T20" fmla="*/ 534 w 570"/>
                  <a:gd name="T21" fmla="*/ 1111 h 2700"/>
                  <a:gd name="T22" fmla="*/ 554 w 570"/>
                  <a:gd name="T23" fmla="*/ 1259 h 2700"/>
                  <a:gd name="T24" fmla="*/ 566 w 570"/>
                  <a:gd name="T25" fmla="*/ 1412 h 2700"/>
                  <a:gd name="T26" fmla="*/ 570 w 570"/>
                  <a:gd name="T27" fmla="*/ 1569 h 2700"/>
                  <a:gd name="T28" fmla="*/ 566 w 570"/>
                  <a:gd name="T29" fmla="*/ 1728 h 2700"/>
                  <a:gd name="T30" fmla="*/ 552 w 570"/>
                  <a:gd name="T31" fmla="*/ 1885 h 2700"/>
                  <a:gd name="T32" fmla="*/ 532 w 570"/>
                  <a:gd name="T33" fmla="*/ 2036 h 2700"/>
                  <a:gd name="T34" fmla="*/ 505 w 570"/>
                  <a:gd name="T35" fmla="*/ 2181 h 2700"/>
                  <a:gd name="T36" fmla="*/ 469 w 570"/>
                  <a:gd name="T37" fmla="*/ 2321 h 2700"/>
                  <a:gd name="T38" fmla="*/ 428 w 570"/>
                  <a:gd name="T39" fmla="*/ 2454 h 2700"/>
                  <a:gd name="T40" fmla="*/ 381 w 570"/>
                  <a:gd name="T41" fmla="*/ 2582 h 2700"/>
                  <a:gd name="T42" fmla="*/ 326 w 570"/>
                  <a:gd name="T43" fmla="*/ 2700 h 2700"/>
                  <a:gd name="T44" fmla="*/ 222 w 570"/>
                  <a:gd name="T45" fmla="*/ 2672 h 2700"/>
                  <a:gd name="T46" fmla="*/ 116 w 570"/>
                  <a:gd name="T47" fmla="*/ 2657 h 2700"/>
                  <a:gd name="T48" fmla="*/ 4 w 570"/>
                  <a:gd name="T49" fmla="*/ 2651 h 2700"/>
                  <a:gd name="T50" fmla="*/ 0 w 570"/>
                  <a:gd name="T51" fmla="*/ 2651 h 2700"/>
                  <a:gd name="T52" fmla="*/ 0 w 570"/>
                  <a:gd name="T53" fmla="*/ 2 h 2700"/>
                  <a:gd name="T54" fmla="*/ 4 w 570"/>
                  <a:gd name="T55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2700">
                    <a:moveTo>
                      <a:pt x="4" y="0"/>
                    </a:moveTo>
                    <a:lnTo>
                      <a:pt x="79" y="72"/>
                    </a:lnTo>
                    <a:lnTo>
                      <a:pt x="151" y="155"/>
                    </a:lnTo>
                    <a:lnTo>
                      <a:pt x="218" y="247"/>
                    </a:lnTo>
                    <a:lnTo>
                      <a:pt x="281" y="347"/>
                    </a:lnTo>
                    <a:lnTo>
                      <a:pt x="338" y="457"/>
                    </a:lnTo>
                    <a:lnTo>
                      <a:pt x="389" y="575"/>
                    </a:lnTo>
                    <a:lnTo>
                      <a:pt x="434" y="699"/>
                    </a:lnTo>
                    <a:lnTo>
                      <a:pt x="473" y="830"/>
                    </a:lnTo>
                    <a:lnTo>
                      <a:pt x="507" y="968"/>
                    </a:lnTo>
                    <a:lnTo>
                      <a:pt x="534" y="1111"/>
                    </a:lnTo>
                    <a:lnTo>
                      <a:pt x="554" y="1259"/>
                    </a:lnTo>
                    <a:lnTo>
                      <a:pt x="566" y="1412"/>
                    </a:lnTo>
                    <a:lnTo>
                      <a:pt x="570" y="1569"/>
                    </a:lnTo>
                    <a:lnTo>
                      <a:pt x="566" y="1728"/>
                    </a:lnTo>
                    <a:lnTo>
                      <a:pt x="552" y="1885"/>
                    </a:lnTo>
                    <a:lnTo>
                      <a:pt x="532" y="2036"/>
                    </a:lnTo>
                    <a:lnTo>
                      <a:pt x="505" y="2181"/>
                    </a:lnTo>
                    <a:lnTo>
                      <a:pt x="469" y="2321"/>
                    </a:lnTo>
                    <a:lnTo>
                      <a:pt x="428" y="2454"/>
                    </a:lnTo>
                    <a:lnTo>
                      <a:pt x="381" y="2582"/>
                    </a:lnTo>
                    <a:lnTo>
                      <a:pt x="326" y="2700"/>
                    </a:lnTo>
                    <a:lnTo>
                      <a:pt x="222" y="2672"/>
                    </a:lnTo>
                    <a:lnTo>
                      <a:pt x="116" y="2657"/>
                    </a:lnTo>
                    <a:lnTo>
                      <a:pt x="4" y="2651"/>
                    </a:lnTo>
                    <a:lnTo>
                      <a:pt x="0" y="2651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4" name="Freeform 69"/>
              <p:cNvSpPr>
                <a:spLocks/>
              </p:cNvSpPr>
              <p:nvPr/>
            </p:nvSpPr>
            <p:spPr bwMode="auto">
              <a:xfrm>
                <a:off x="1359274" y="627039"/>
                <a:ext cx="660400" cy="525463"/>
              </a:xfrm>
              <a:custGeom>
                <a:avLst/>
                <a:gdLst>
                  <a:gd name="T0" fmla="*/ 416 w 832"/>
                  <a:gd name="T1" fmla="*/ 0 h 662"/>
                  <a:gd name="T2" fmla="*/ 489 w 832"/>
                  <a:gd name="T3" fmla="*/ 69 h 662"/>
                  <a:gd name="T4" fmla="*/ 557 w 832"/>
                  <a:gd name="T5" fmla="*/ 147 h 662"/>
                  <a:gd name="T6" fmla="*/ 622 w 832"/>
                  <a:gd name="T7" fmla="*/ 233 h 662"/>
                  <a:gd name="T8" fmla="*/ 681 w 832"/>
                  <a:gd name="T9" fmla="*/ 330 h 662"/>
                  <a:gd name="T10" fmla="*/ 738 w 832"/>
                  <a:gd name="T11" fmla="*/ 434 h 662"/>
                  <a:gd name="T12" fmla="*/ 787 w 832"/>
                  <a:gd name="T13" fmla="*/ 544 h 662"/>
                  <a:gd name="T14" fmla="*/ 832 w 832"/>
                  <a:gd name="T15" fmla="*/ 662 h 662"/>
                  <a:gd name="T16" fmla="*/ 626 w 832"/>
                  <a:gd name="T17" fmla="*/ 652 h 662"/>
                  <a:gd name="T18" fmla="*/ 416 w 832"/>
                  <a:gd name="T19" fmla="*/ 648 h 662"/>
                  <a:gd name="T20" fmla="*/ 206 w 832"/>
                  <a:gd name="T21" fmla="*/ 652 h 662"/>
                  <a:gd name="T22" fmla="*/ 0 w 832"/>
                  <a:gd name="T23" fmla="*/ 662 h 662"/>
                  <a:gd name="T24" fmla="*/ 45 w 832"/>
                  <a:gd name="T25" fmla="*/ 544 h 662"/>
                  <a:gd name="T26" fmla="*/ 94 w 832"/>
                  <a:gd name="T27" fmla="*/ 434 h 662"/>
                  <a:gd name="T28" fmla="*/ 151 w 832"/>
                  <a:gd name="T29" fmla="*/ 330 h 662"/>
                  <a:gd name="T30" fmla="*/ 210 w 832"/>
                  <a:gd name="T31" fmla="*/ 233 h 662"/>
                  <a:gd name="T32" fmla="*/ 275 w 832"/>
                  <a:gd name="T33" fmla="*/ 147 h 662"/>
                  <a:gd name="T34" fmla="*/ 343 w 832"/>
                  <a:gd name="T35" fmla="*/ 69 h 662"/>
                  <a:gd name="T36" fmla="*/ 416 w 832"/>
                  <a:gd name="T3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2" h="662">
                    <a:moveTo>
                      <a:pt x="416" y="0"/>
                    </a:moveTo>
                    <a:lnTo>
                      <a:pt x="489" y="69"/>
                    </a:lnTo>
                    <a:lnTo>
                      <a:pt x="557" y="147"/>
                    </a:lnTo>
                    <a:lnTo>
                      <a:pt x="622" y="233"/>
                    </a:lnTo>
                    <a:lnTo>
                      <a:pt x="681" y="330"/>
                    </a:lnTo>
                    <a:lnTo>
                      <a:pt x="738" y="434"/>
                    </a:lnTo>
                    <a:lnTo>
                      <a:pt x="787" y="544"/>
                    </a:lnTo>
                    <a:lnTo>
                      <a:pt x="832" y="662"/>
                    </a:lnTo>
                    <a:lnTo>
                      <a:pt x="626" y="652"/>
                    </a:lnTo>
                    <a:lnTo>
                      <a:pt x="416" y="648"/>
                    </a:lnTo>
                    <a:lnTo>
                      <a:pt x="206" y="652"/>
                    </a:lnTo>
                    <a:lnTo>
                      <a:pt x="0" y="662"/>
                    </a:lnTo>
                    <a:lnTo>
                      <a:pt x="45" y="544"/>
                    </a:lnTo>
                    <a:lnTo>
                      <a:pt x="94" y="434"/>
                    </a:lnTo>
                    <a:lnTo>
                      <a:pt x="151" y="330"/>
                    </a:lnTo>
                    <a:lnTo>
                      <a:pt x="210" y="233"/>
                    </a:lnTo>
                    <a:lnTo>
                      <a:pt x="275" y="147"/>
                    </a:lnTo>
                    <a:lnTo>
                      <a:pt x="343" y="69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5" name="Freeform 70"/>
              <p:cNvSpPr>
                <a:spLocks/>
              </p:cNvSpPr>
              <p:nvPr/>
            </p:nvSpPr>
            <p:spPr bwMode="auto">
              <a:xfrm>
                <a:off x="1686299" y="627039"/>
                <a:ext cx="333375" cy="525463"/>
              </a:xfrm>
              <a:custGeom>
                <a:avLst/>
                <a:gdLst>
                  <a:gd name="T0" fmla="*/ 4 w 420"/>
                  <a:gd name="T1" fmla="*/ 0 h 662"/>
                  <a:gd name="T2" fmla="*/ 77 w 420"/>
                  <a:gd name="T3" fmla="*/ 69 h 662"/>
                  <a:gd name="T4" fmla="*/ 145 w 420"/>
                  <a:gd name="T5" fmla="*/ 147 h 662"/>
                  <a:gd name="T6" fmla="*/ 210 w 420"/>
                  <a:gd name="T7" fmla="*/ 233 h 662"/>
                  <a:gd name="T8" fmla="*/ 269 w 420"/>
                  <a:gd name="T9" fmla="*/ 330 h 662"/>
                  <a:gd name="T10" fmla="*/ 326 w 420"/>
                  <a:gd name="T11" fmla="*/ 434 h 662"/>
                  <a:gd name="T12" fmla="*/ 375 w 420"/>
                  <a:gd name="T13" fmla="*/ 544 h 662"/>
                  <a:gd name="T14" fmla="*/ 420 w 420"/>
                  <a:gd name="T15" fmla="*/ 662 h 662"/>
                  <a:gd name="T16" fmla="*/ 214 w 420"/>
                  <a:gd name="T17" fmla="*/ 652 h 662"/>
                  <a:gd name="T18" fmla="*/ 4 w 420"/>
                  <a:gd name="T19" fmla="*/ 648 h 662"/>
                  <a:gd name="T20" fmla="*/ 0 w 420"/>
                  <a:gd name="T21" fmla="*/ 648 h 662"/>
                  <a:gd name="T22" fmla="*/ 0 w 420"/>
                  <a:gd name="T23" fmla="*/ 2 h 662"/>
                  <a:gd name="T24" fmla="*/ 4 w 420"/>
                  <a:gd name="T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" h="662">
                    <a:moveTo>
                      <a:pt x="4" y="0"/>
                    </a:moveTo>
                    <a:lnTo>
                      <a:pt x="77" y="69"/>
                    </a:lnTo>
                    <a:lnTo>
                      <a:pt x="145" y="147"/>
                    </a:lnTo>
                    <a:lnTo>
                      <a:pt x="210" y="233"/>
                    </a:lnTo>
                    <a:lnTo>
                      <a:pt x="269" y="330"/>
                    </a:lnTo>
                    <a:lnTo>
                      <a:pt x="326" y="434"/>
                    </a:lnTo>
                    <a:lnTo>
                      <a:pt x="375" y="544"/>
                    </a:lnTo>
                    <a:lnTo>
                      <a:pt x="420" y="662"/>
                    </a:lnTo>
                    <a:lnTo>
                      <a:pt x="214" y="652"/>
                    </a:lnTo>
                    <a:lnTo>
                      <a:pt x="4" y="648"/>
                    </a:lnTo>
                    <a:lnTo>
                      <a:pt x="0" y="648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6" name="Freeform 71"/>
              <p:cNvSpPr>
                <a:spLocks/>
              </p:cNvSpPr>
              <p:nvPr/>
            </p:nvSpPr>
            <p:spPr bwMode="auto">
              <a:xfrm>
                <a:off x="1592636" y="2063726"/>
                <a:ext cx="193675" cy="1036638"/>
              </a:xfrm>
              <a:custGeom>
                <a:avLst/>
                <a:gdLst>
                  <a:gd name="T0" fmla="*/ 122 w 244"/>
                  <a:gd name="T1" fmla="*/ 0 h 1306"/>
                  <a:gd name="T2" fmla="*/ 148 w 244"/>
                  <a:gd name="T3" fmla="*/ 51 h 1306"/>
                  <a:gd name="T4" fmla="*/ 171 w 244"/>
                  <a:gd name="T5" fmla="*/ 114 h 1306"/>
                  <a:gd name="T6" fmla="*/ 193 w 244"/>
                  <a:gd name="T7" fmla="*/ 185 h 1306"/>
                  <a:gd name="T8" fmla="*/ 210 w 244"/>
                  <a:gd name="T9" fmla="*/ 265 h 1306"/>
                  <a:gd name="T10" fmla="*/ 224 w 244"/>
                  <a:gd name="T11" fmla="*/ 354 h 1306"/>
                  <a:gd name="T12" fmla="*/ 234 w 244"/>
                  <a:gd name="T13" fmla="*/ 448 h 1306"/>
                  <a:gd name="T14" fmla="*/ 242 w 244"/>
                  <a:gd name="T15" fmla="*/ 548 h 1306"/>
                  <a:gd name="T16" fmla="*/ 244 w 244"/>
                  <a:gd name="T17" fmla="*/ 652 h 1306"/>
                  <a:gd name="T18" fmla="*/ 242 w 244"/>
                  <a:gd name="T19" fmla="*/ 758 h 1306"/>
                  <a:gd name="T20" fmla="*/ 234 w 244"/>
                  <a:gd name="T21" fmla="*/ 858 h 1306"/>
                  <a:gd name="T22" fmla="*/ 224 w 244"/>
                  <a:gd name="T23" fmla="*/ 953 h 1306"/>
                  <a:gd name="T24" fmla="*/ 210 w 244"/>
                  <a:gd name="T25" fmla="*/ 1041 h 1306"/>
                  <a:gd name="T26" fmla="*/ 193 w 244"/>
                  <a:gd name="T27" fmla="*/ 1122 h 1306"/>
                  <a:gd name="T28" fmla="*/ 171 w 244"/>
                  <a:gd name="T29" fmla="*/ 1192 h 1306"/>
                  <a:gd name="T30" fmla="*/ 148 w 244"/>
                  <a:gd name="T31" fmla="*/ 1255 h 1306"/>
                  <a:gd name="T32" fmla="*/ 122 w 244"/>
                  <a:gd name="T33" fmla="*/ 1306 h 1306"/>
                  <a:gd name="T34" fmla="*/ 96 w 244"/>
                  <a:gd name="T35" fmla="*/ 1255 h 1306"/>
                  <a:gd name="T36" fmla="*/ 73 w 244"/>
                  <a:gd name="T37" fmla="*/ 1192 h 1306"/>
                  <a:gd name="T38" fmla="*/ 51 w 244"/>
                  <a:gd name="T39" fmla="*/ 1122 h 1306"/>
                  <a:gd name="T40" fmla="*/ 34 w 244"/>
                  <a:gd name="T41" fmla="*/ 1041 h 1306"/>
                  <a:gd name="T42" fmla="*/ 20 w 244"/>
                  <a:gd name="T43" fmla="*/ 953 h 1306"/>
                  <a:gd name="T44" fmla="*/ 10 w 244"/>
                  <a:gd name="T45" fmla="*/ 858 h 1306"/>
                  <a:gd name="T46" fmla="*/ 2 w 244"/>
                  <a:gd name="T47" fmla="*/ 758 h 1306"/>
                  <a:gd name="T48" fmla="*/ 0 w 244"/>
                  <a:gd name="T49" fmla="*/ 652 h 1306"/>
                  <a:gd name="T50" fmla="*/ 2 w 244"/>
                  <a:gd name="T51" fmla="*/ 548 h 1306"/>
                  <a:gd name="T52" fmla="*/ 10 w 244"/>
                  <a:gd name="T53" fmla="*/ 448 h 1306"/>
                  <a:gd name="T54" fmla="*/ 20 w 244"/>
                  <a:gd name="T55" fmla="*/ 354 h 1306"/>
                  <a:gd name="T56" fmla="*/ 34 w 244"/>
                  <a:gd name="T57" fmla="*/ 265 h 1306"/>
                  <a:gd name="T58" fmla="*/ 51 w 244"/>
                  <a:gd name="T59" fmla="*/ 185 h 1306"/>
                  <a:gd name="T60" fmla="*/ 73 w 244"/>
                  <a:gd name="T61" fmla="*/ 114 h 1306"/>
                  <a:gd name="T62" fmla="*/ 96 w 244"/>
                  <a:gd name="T63" fmla="*/ 51 h 1306"/>
                  <a:gd name="T64" fmla="*/ 122 w 244"/>
                  <a:gd name="T6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1306">
                    <a:moveTo>
                      <a:pt x="122" y="0"/>
                    </a:moveTo>
                    <a:lnTo>
                      <a:pt x="148" y="51"/>
                    </a:lnTo>
                    <a:lnTo>
                      <a:pt x="171" y="114"/>
                    </a:lnTo>
                    <a:lnTo>
                      <a:pt x="193" y="185"/>
                    </a:lnTo>
                    <a:lnTo>
                      <a:pt x="210" y="265"/>
                    </a:lnTo>
                    <a:lnTo>
                      <a:pt x="224" y="354"/>
                    </a:lnTo>
                    <a:lnTo>
                      <a:pt x="234" y="448"/>
                    </a:lnTo>
                    <a:lnTo>
                      <a:pt x="242" y="548"/>
                    </a:lnTo>
                    <a:lnTo>
                      <a:pt x="244" y="652"/>
                    </a:lnTo>
                    <a:lnTo>
                      <a:pt x="242" y="758"/>
                    </a:lnTo>
                    <a:lnTo>
                      <a:pt x="234" y="858"/>
                    </a:lnTo>
                    <a:lnTo>
                      <a:pt x="224" y="953"/>
                    </a:lnTo>
                    <a:lnTo>
                      <a:pt x="210" y="1041"/>
                    </a:lnTo>
                    <a:lnTo>
                      <a:pt x="193" y="1122"/>
                    </a:lnTo>
                    <a:lnTo>
                      <a:pt x="171" y="1192"/>
                    </a:lnTo>
                    <a:lnTo>
                      <a:pt x="148" y="1255"/>
                    </a:lnTo>
                    <a:lnTo>
                      <a:pt x="122" y="1306"/>
                    </a:lnTo>
                    <a:lnTo>
                      <a:pt x="96" y="1255"/>
                    </a:lnTo>
                    <a:lnTo>
                      <a:pt x="73" y="1192"/>
                    </a:lnTo>
                    <a:lnTo>
                      <a:pt x="51" y="1122"/>
                    </a:lnTo>
                    <a:lnTo>
                      <a:pt x="34" y="1041"/>
                    </a:lnTo>
                    <a:lnTo>
                      <a:pt x="20" y="953"/>
                    </a:lnTo>
                    <a:lnTo>
                      <a:pt x="10" y="858"/>
                    </a:lnTo>
                    <a:lnTo>
                      <a:pt x="2" y="758"/>
                    </a:lnTo>
                    <a:lnTo>
                      <a:pt x="0" y="652"/>
                    </a:lnTo>
                    <a:lnTo>
                      <a:pt x="2" y="548"/>
                    </a:lnTo>
                    <a:lnTo>
                      <a:pt x="10" y="448"/>
                    </a:lnTo>
                    <a:lnTo>
                      <a:pt x="20" y="354"/>
                    </a:lnTo>
                    <a:lnTo>
                      <a:pt x="34" y="265"/>
                    </a:lnTo>
                    <a:lnTo>
                      <a:pt x="51" y="185"/>
                    </a:lnTo>
                    <a:lnTo>
                      <a:pt x="73" y="114"/>
                    </a:lnTo>
                    <a:lnTo>
                      <a:pt x="96" y="5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7" name="Freeform 72"/>
              <p:cNvSpPr>
                <a:spLocks/>
              </p:cNvSpPr>
              <p:nvPr/>
            </p:nvSpPr>
            <p:spPr bwMode="auto">
              <a:xfrm>
                <a:off x="1686299" y="2063726"/>
                <a:ext cx="100013" cy="1036638"/>
              </a:xfrm>
              <a:custGeom>
                <a:avLst/>
                <a:gdLst>
                  <a:gd name="T0" fmla="*/ 4 w 126"/>
                  <a:gd name="T1" fmla="*/ 0 h 1306"/>
                  <a:gd name="T2" fmla="*/ 30 w 126"/>
                  <a:gd name="T3" fmla="*/ 51 h 1306"/>
                  <a:gd name="T4" fmla="*/ 53 w 126"/>
                  <a:gd name="T5" fmla="*/ 114 h 1306"/>
                  <a:gd name="T6" fmla="*/ 75 w 126"/>
                  <a:gd name="T7" fmla="*/ 185 h 1306"/>
                  <a:gd name="T8" fmla="*/ 92 w 126"/>
                  <a:gd name="T9" fmla="*/ 265 h 1306"/>
                  <a:gd name="T10" fmla="*/ 106 w 126"/>
                  <a:gd name="T11" fmla="*/ 354 h 1306"/>
                  <a:gd name="T12" fmla="*/ 116 w 126"/>
                  <a:gd name="T13" fmla="*/ 448 h 1306"/>
                  <a:gd name="T14" fmla="*/ 124 w 126"/>
                  <a:gd name="T15" fmla="*/ 548 h 1306"/>
                  <a:gd name="T16" fmla="*/ 126 w 126"/>
                  <a:gd name="T17" fmla="*/ 652 h 1306"/>
                  <a:gd name="T18" fmla="*/ 124 w 126"/>
                  <a:gd name="T19" fmla="*/ 758 h 1306"/>
                  <a:gd name="T20" fmla="*/ 116 w 126"/>
                  <a:gd name="T21" fmla="*/ 858 h 1306"/>
                  <a:gd name="T22" fmla="*/ 106 w 126"/>
                  <a:gd name="T23" fmla="*/ 953 h 1306"/>
                  <a:gd name="T24" fmla="*/ 92 w 126"/>
                  <a:gd name="T25" fmla="*/ 1041 h 1306"/>
                  <a:gd name="T26" fmla="*/ 75 w 126"/>
                  <a:gd name="T27" fmla="*/ 1122 h 1306"/>
                  <a:gd name="T28" fmla="*/ 53 w 126"/>
                  <a:gd name="T29" fmla="*/ 1192 h 1306"/>
                  <a:gd name="T30" fmla="*/ 30 w 126"/>
                  <a:gd name="T31" fmla="*/ 1255 h 1306"/>
                  <a:gd name="T32" fmla="*/ 4 w 126"/>
                  <a:gd name="T33" fmla="*/ 1306 h 1306"/>
                  <a:gd name="T34" fmla="*/ 0 w 126"/>
                  <a:gd name="T35" fmla="*/ 1300 h 1306"/>
                  <a:gd name="T36" fmla="*/ 0 w 126"/>
                  <a:gd name="T37" fmla="*/ 6 h 1306"/>
                  <a:gd name="T38" fmla="*/ 4 w 126"/>
                  <a:gd name="T39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" h="1306">
                    <a:moveTo>
                      <a:pt x="4" y="0"/>
                    </a:moveTo>
                    <a:lnTo>
                      <a:pt x="30" y="51"/>
                    </a:lnTo>
                    <a:lnTo>
                      <a:pt x="53" y="114"/>
                    </a:lnTo>
                    <a:lnTo>
                      <a:pt x="75" y="185"/>
                    </a:lnTo>
                    <a:lnTo>
                      <a:pt x="92" y="265"/>
                    </a:lnTo>
                    <a:lnTo>
                      <a:pt x="106" y="354"/>
                    </a:lnTo>
                    <a:lnTo>
                      <a:pt x="116" y="448"/>
                    </a:lnTo>
                    <a:lnTo>
                      <a:pt x="124" y="548"/>
                    </a:lnTo>
                    <a:lnTo>
                      <a:pt x="126" y="652"/>
                    </a:lnTo>
                    <a:lnTo>
                      <a:pt x="124" y="758"/>
                    </a:lnTo>
                    <a:lnTo>
                      <a:pt x="116" y="858"/>
                    </a:lnTo>
                    <a:lnTo>
                      <a:pt x="106" y="953"/>
                    </a:lnTo>
                    <a:lnTo>
                      <a:pt x="92" y="1041"/>
                    </a:lnTo>
                    <a:lnTo>
                      <a:pt x="75" y="1122"/>
                    </a:lnTo>
                    <a:lnTo>
                      <a:pt x="53" y="1192"/>
                    </a:lnTo>
                    <a:lnTo>
                      <a:pt x="30" y="1255"/>
                    </a:lnTo>
                    <a:lnTo>
                      <a:pt x="4" y="1306"/>
                    </a:lnTo>
                    <a:lnTo>
                      <a:pt x="0" y="130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8" name="Freeform 73"/>
              <p:cNvSpPr>
                <a:spLocks/>
              </p:cNvSpPr>
              <p:nvPr/>
            </p:nvSpPr>
            <p:spPr bwMode="auto">
              <a:xfrm>
                <a:off x="1437061" y="1366814"/>
                <a:ext cx="504825" cy="504825"/>
              </a:xfrm>
              <a:custGeom>
                <a:avLst/>
                <a:gdLst>
                  <a:gd name="T0" fmla="*/ 316 w 636"/>
                  <a:gd name="T1" fmla="*/ 0 h 636"/>
                  <a:gd name="T2" fmla="*/ 375 w 636"/>
                  <a:gd name="T3" fmla="*/ 5 h 636"/>
                  <a:gd name="T4" fmla="*/ 428 w 636"/>
                  <a:gd name="T5" fmla="*/ 19 h 636"/>
                  <a:gd name="T6" fmla="*/ 479 w 636"/>
                  <a:gd name="T7" fmla="*/ 43 h 636"/>
                  <a:gd name="T8" fmla="*/ 522 w 636"/>
                  <a:gd name="T9" fmla="*/ 74 h 636"/>
                  <a:gd name="T10" fmla="*/ 561 w 636"/>
                  <a:gd name="T11" fmla="*/ 113 h 636"/>
                  <a:gd name="T12" fmla="*/ 593 w 636"/>
                  <a:gd name="T13" fmla="*/ 157 h 636"/>
                  <a:gd name="T14" fmla="*/ 616 w 636"/>
                  <a:gd name="T15" fmla="*/ 208 h 636"/>
                  <a:gd name="T16" fmla="*/ 630 w 636"/>
                  <a:gd name="T17" fmla="*/ 261 h 636"/>
                  <a:gd name="T18" fmla="*/ 636 w 636"/>
                  <a:gd name="T19" fmla="*/ 318 h 636"/>
                  <a:gd name="T20" fmla="*/ 630 w 636"/>
                  <a:gd name="T21" fmla="*/ 375 h 636"/>
                  <a:gd name="T22" fmla="*/ 616 w 636"/>
                  <a:gd name="T23" fmla="*/ 428 h 636"/>
                  <a:gd name="T24" fmla="*/ 593 w 636"/>
                  <a:gd name="T25" fmla="*/ 479 h 636"/>
                  <a:gd name="T26" fmla="*/ 561 w 636"/>
                  <a:gd name="T27" fmla="*/ 522 h 636"/>
                  <a:gd name="T28" fmla="*/ 522 w 636"/>
                  <a:gd name="T29" fmla="*/ 561 h 636"/>
                  <a:gd name="T30" fmla="*/ 479 w 636"/>
                  <a:gd name="T31" fmla="*/ 593 h 636"/>
                  <a:gd name="T32" fmla="*/ 428 w 636"/>
                  <a:gd name="T33" fmla="*/ 616 h 636"/>
                  <a:gd name="T34" fmla="*/ 375 w 636"/>
                  <a:gd name="T35" fmla="*/ 630 h 636"/>
                  <a:gd name="T36" fmla="*/ 318 w 636"/>
                  <a:gd name="T37" fmla="*/ 636 h 636"/>
                  <a:gd name="T38" fmla="*/ 261 w 636"/>
                  <a:gd name="T39" fmla="*/ 630 h 636"/>
                  <a:gd name="T40" fmla="*/ 208 w 636"/>
                  <a:gd name="T41" fmla="*/ 616 h 636"/>
                  <a:gd name="T42" fmla="*/ 157 w 636"/>
                  <a:gd name="T43" fmla="*/ 593 h 636"/>
                  <a:gd name="T44" fmla="*/ 114 w 636"/>
                  <a:gd name="T45" fmla="*/ 561 h 636"/>
                  <a:gd name="T46" fmla="*/ 75 w 636"/>
                  <a:gd name="T47" fmla="*/ 522 h 636"/>
                  <a:gd name="T48" fmla="*/ 43 w 636"/>
                  <a:gd name="T49" fmla="*/ 479 h 636"/>
                  <a:gd name="T50" fmla="*/ 20 w 636"/>
                  <a:gd name="T51" fmla="*/ 428 h 636"/>
                  <a:gd name="T52" fmla="*/ 6 w 636"/>
                  <a:gd name="T53" fmla="*/ 375 h 636"/>
                  <a:gd name="T54" fmla="*/ 0 w 636"/>
                  <a:gd name="T55" fmla="*/ 318 h 636"/>
                  <a:gd name="T56" fmla="*/ 6 w 636"/>
                  <a:gd name="T57" fmla="*/ 261 h 636"/>
                  <a:gd name="T58" fmla="*/ 20 w 636"/>
                  <a:gd name="T59" fmla="*/ 208 h 636"/>
                  <a:gd name="T60" fmla="*/ 43 w 636"/>
                  <a:gd name="T61" fmla="*/ 157 h 636"/>
                  <a:gd name="T62" fmla="*/ 75 w 636"/>
                  <a:gd name="T63" fmla="*/ 113 h 636"/>
                  <a:gd name="T64" fmla="*/ 114 w 636"/>
                  <a:gd name="T65" fmla="*/ 74 h 636"/>
                  <a:gd name="T66" fmla="*/ 157 w 636"/>
                  <a:gd name="T67" fmla="*/ 43 h 636"/>
                  <a:gd name="T68" fmla="*/ 208 w 636"/>
                  <a:gd name="T69" fmla="*/ 19 h 636"/>
                  <a:gd name="T70" fmla="*/ 261 w 636"/>
                  <a:gd name="T71" fmla="*/ 5 h 636"/>
                  <a:gd name="T72" fmla="*/ 316 w 636"/>
                  <a:gd name="T73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6" h="636">
                    <a:moveTo>
                      <a:pt x="316" y="0"/>
                    </a:moveTo>
                    <a:lnTo>
                      <a:pt x="375" y="5"/>
                    </a:lnTo>
                    <a:lnTo>
                      <a:pt x="428" y="19"/>
                    </a:lnTo>
                    <a:lnTo>
                      <a:pt x="479" y="43"/>
                    </a:lnTo>
                    <a:lnTo>
                      <a:pt x="522" y="74"/>
                    </a:lnTo>
                    <a:lnTo>
                      <a:pt x="561" y="113"/>
                    </a:lnTo>
                    <a:lnTo>
                      <a:pt x="593" y="157"/>
                    </a:lnTo>
                    <a:lnTo>
                      <a:pt x="616" y="208"/>
                    </a:lnTo>
                    <a:lnTo>
                      <a:pt x="630" y="261"/>
                    </a:lnTo>
                    <a:lnTo>
                      <a:pt x="636" y="318"/>
                    </a:lnTo>
                    <a:lnTo>
                      <a:pt x="630" y="375"/>
                    </a:lnTo>
                    <a:lnTo>
                      <a:pt x="616" y="428"/>
                    </a:lnTo>
                    <a:lnTo>
                      <a:pt x="593" y="479"/>
                    </a:lnTo>
                    <a:lnTo>
                      <a:pt x="561" y="522"/>
                    </a:lnTo>
                    <a:lnTo>
                      <a:pt x="522" y="561"/>
                    </a:lnTo>
                    <a:lnTo>
                      <a:pt x="479" y="593"/>
                    </a:lnTo>
                    <a:lnTo>
                      <a:pt x="428" y="616"/>
                    </a:lnTo>
                    <a:lnTo>
                      <a:pt x="375" y="630"/>
                    </a:lnTo>
                    <a:lnTo>
                      <a:pt x="318" y="636"/>
                    </a:lnTo>
                    <a:lnTo>
                      <a:pt x="261" y="630"/>
                    </a:lnTo>
                    <a:lnTo>
                      <a:pt x="208" y="616"/>
                    </a:lnTo>
                    <a:lnTo>
                      <a:pt x="157" y="593"/>
                    </a:lnTo>
                    <a:lnTo>
                      <a:pt x="114" y="561"/>
                    </a:lnTo>
                    <a:lnTo>
                      <a:pt x="75" y="522"/>
                    </a:lnTo>
                    <a:lnTo>
                      <a:pt x="43" y="479"/>
                    </a:lnTo>
                    <a:lnTo>
                      <a:pt x="20" y="428"/>
                    </a:lnTo>
                    <a:lnTo>
                      <a:pt x="6" y="375"/>
                    </a:lnTo>
                    <a:lnTo>
                      <a:pt x="0" y="318"/>
                    </a:lnTo>
                    <a:lnTo>
                      <a:pt x="6" y="261"/>
                    </a:lnTo>
                    <a:lnTo>
                      <a:pt x="20" y="208"/>
                    </a:lnTo>
                    <a:lnTo>
                      <a:pt x="43" y="157"/>
                    </a:lnTo>
                    <a:lnTo>
                      <a:pt x="75" y="113"/>
                    </a:lnTo>
                    <a:lnTo>
                      <a:pt x="114" y="74"/>
                    </a:lnTo>
                    <a:lnTo>
                      <a:pt x="157" y="43"/>
                    </a:lnTo>
                    <a:lnTo>
                      <a:pt x="208" y="19"/>
                    </a:lnTo>
                    <a:lnTo>
                      <a:pt x="261" y="5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4EE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199" name="Freeform 74"/>
              <p:cNvSpPr>
                <a:spLocks/>
              </p:cNvSpPr>
              <p:nvPr/>
            </p:nvSpPr>
            <p:spPr bwMode="auto">
              <a:xfrm>
                <a:off x="1514849" y="1444601"/>
                <a:ext cx="349250" cy="349250"/>
              </a:xfrm>
              <a:custGeom>
                <a:avLst/>
                <a:gdLst>
                  <a:gd name="T0" fmla="*/ 220 w 440"/>
                  <a:gd name="T1" fmla="*/ 0 h 440"/>
                  <a:gd name="T2" fmla="*/ 271 w 440"/>
                  <a:gd name="T3" fmla="*/ 6 h 440"/>
                  <a:gd name="T4" fmla="*/ 316 w 440"/>
                  <a:gd name="T5" fmla="*/ 21 h 440"/>
                  <a:gd name="T6" fmla="*/ 357 w 440"/>
                  <a:gd name="T7" fmla="*/ 47 h 440"/>
                  <a:gd name="T8" fmla="*/ 393 w 440"/>
                  <a:gd name="T9" fmla="*/ 82 h 440"/>
                  <a:gd name="T10" fmla="*/ 418 w 440"/>
                  <a:gd name="T11" fmla="*/ 123 h 440"/>
                  <a:gd name="T12" fmla="*/ 434 w 440"/>
                  <a:gd name="T13" fmla="*/ 169 h 440"/>
                  <a:gd name="T14" fmla="*/ 440 w 440"/>
                  <a:gd name="T15" fmla="*/ 220 h 440"/>
                  <a:gd name="T16" fmla="*/ 434 w 440"/>
                  <a:gd name="T17" fmla="*/ 271 h 440"/>
                  <a:gd name="T18" fmla="*/ 418 w 440"/>
                  <a:gd name="T19" fmla="*/ 316 h 440"/>
                  <a:gd name="T20" fmla="*/ 393 w 440"/>
                  <a:gd name="T21" fmla="*/ 357 h 440"/>
                  <a:gd name="T22" fmla="*/ 357 w 440"/>
                  <a:gd name="T23" fmla="*/ 392 h 440"/>
                  <a:gd name="T24" fmla="*/ 316 w 440"/>
                  <a:gd name="T25" fmla="*/ 418 h 440"/>
                  <a:gd name="T26" fmla="*/ 271 w 440"/>
                  <a:gd name="T27" fmla="*/ 434 h 440"/>
                  <a:gd name="T28" fmla="*/ 220 w 440"/>
                  <a:gd name="T29" fmla="*/ 440 h 440"/>
                  <a:gd name="T30" fmla="*/ 169 w 440"/>
                  <a:gd name="T31" fmla="*/ 434 h 440"/>
                  <a:gd name="T32" fmla="*/ 124 w 440"/>
                  <a:gd name="T33" fmla="*/ 418 h 440"/>
                  <a:gd name="T34" fmla="*/ 83 w 440"/>
                  <a:gd name="T35" fmla="*/ 392 h 440"/>
                  <a:gd name="T36" fmla="*/ 47 w 440"/>
                  <a:gd name="T37" fmla="*/ 357 h 440"/>
                  <a:gd name="T38" fmla="*/ 22 w 440"/>
                  <a:gd name="T39" fmla="*/ 316 h 440"/>
                  <a:gd name="T40" fmla="*/ 6 w 440"/>
                  <a:gd name="T41" fmla="*/ 271 h 440"/>
                  <a:gd name="T42" fmla="*/ 0 w 440"/>
                  <a:gd name="T43" fmla="*/ 220 h 440"/>
                  <a:gd name="T44" fmla="*/ 6 w 440"/>
                  <a:gd name="T45" fmla="*/ 169 h 440"/>
                  <a:gd name="T46" fmla="*/ 22 w 440"/>
                  <a:gd name="T47" fmla="*/ 123 h 440"/>
                  <a:gd name="T48" fmla="*/ 47 w 440"/>
                  <a:gd name="T49" fmla="*/ 82 h 440"/>
                  <a:gd name="T50" fmla="*/ 83 w 440"/>
                  <a:gd name="T51" fmla="*/ 47 h 440"/>
                  <a:gd name="T52" fmla="*/ 124 w 440"/>
                  <a:gd name="T53" fmla="*/ 21 h 440"/>
                  <a:gd name="T54" fmla="*/ 169 w 440"/>
                  <a:gd name="T55" fmla="*/ 6 h 440"/>
                  <a:gd name="T56" fmla="*/ 220 w 440"/>
                  <a:gd name="T5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0" h="440">
                    <a:moveTo>
                      <a:pt x="220" y="0"/>
                    </a:moveTo>
                    <a:lnTo>
                      <a:pt x="271" y="6"/>
                    </a:lnTo>
                    <a:lnTo>
                      <a:pt x="316" y="21"/>
                    </a:lnTo>
                    <a:lnTo>
                      <a:pt x="357" y="47"/>
                    </a:lnTo>
                    <a:lnTo>
                      <a:pt x="393" y="82"/>
                    </a:lnTo>
                    <a:lnTo>
                      <a:pt x="418" y="123"/>
                    </a:lnTo>
                    <a:lnTo>
                      <a:pt x="434" y="169"/>
                    </a:lnTo>
                    <a:lnTo>
                      <a:pt x="440" y="220"/>
                    </a:lnTo>
                    <a:lnTo>
                      <a:pt x="434" y="271"/>
                    </a:lnTo>
                    <a:lnTo>
                      <a:pt x="418" y="316"/>
                    </a:lnTo>
                    <a:lnTo>
                      <a:pt x="393" y="357"/>
                    </a:lnTo>
                    <a:lnTo>
                      <a:pt x="357" y="392"/>
                    </a:lnTo>
                    <a:lnTo>
                      <a:pt x="316" y="418"/>
                    </a:lnTo>
                    <a:lnTo>
                      <a:pt x="271" y="434"/>
                    </a:lnTo>
                    <a:lnTo>
                      <a:pt x="220" y="440"/>
                    </a:lnTo>
                    <a:lnTo>
                      <a:pt x="169" y="434"/>
                    </a:lnTo>
                    <a:lnTo>
                      <a:pt x="124" y="418"/>
                    </a:lnTo>
                    <a:lnTo>
                      <a:pt x="83" y="392"/>
                    </a:lnTo>
                    <a:lnTo>
                      <a:pt x="47" y="357"/>
                    </a:lnTo>
                    <a:lnTo>
                      <a:pt x="22" y="316"/>
                    </a:lnTo>
                    <a:lnTo>
                      <a:pt x="6" y="271"/>
                    </a:lnTo>
                    <a:lnTo>
                      <a:pt x="0" y="220"/>
                    </a:lnTo>
                    <a:lnTo>
                      <a:pt x="6" y="169"/>
                    </a:lnTo>
                    <a:lnTo>
                      <a:pt x="22" y="123"/>
                    </a:lnTo>
                    <a:lnTo>
                      <a:pt x="47" y="82"/>
                    </a:lnTo>
                    <a:lnTo>
                      <a:pt x="83" y="47"/>
                    </a:lnTo>
                    <a:lnTo>
                      <a:pt x="124" y="21"/>
                    </a:lnTo>
                    <a:lnTo>
                      <a:pt x="169" y="6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A7C4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0" name="Freeform 75"/>
              <p:cNvSpPr>
                <a:spLocks/>
              </p:cNvSpPr>
              <p:nvPr/>
            </p:nvSpPr>
            <p:spPr bwMode="auto">
              <a:xfrm>
                <a:off x="1686299" y="1366814"/>
                <a:ext cx="255588" cy="504825"/>
              </a:xfrm>
              <a:custGeom>
                <a:avLst/>
                <a:gdLst>
                  <a:gd name="T0" fmla="*/ 2 w 322"/>
                  <a:gd name="T1" fmla="*/ 0 h 636"/>
                  <a:gd name="T2" fmla="*/ 61 w 322"/>
                  <a:gd name="T3" fmla="*/ 5 h 636"/>
                  <a:gd name="T4" fmla="*/ 114 w 322"/>
                  <a:gd name="T5" fmla="*/ 19 h 636"/>
                  <a:gd name="T6" fmla="*/ 165 w 322"/>
                  <a:gd name="T7" fmla="*/ 43 h 636"/>
                  <a:gd name="T8" fmla="*/ 208 w 322"/>
                  <a:gd name="T9" fmla="*/ 74 h 636"/>
                  <a:gd name="T10" fmla="*/ 247 w 322"/>
                  <a:gd name="T11" fmla="*/ 113 h 636"/>
                  <a:gd name="T12" fmla="*/ 279 w 322"/>
                  <a:gd name="T13" fmla="*/ 157 h 636"/>
                  <a:gd name="T14" fmla="*/ 302 w 322"/>
                  <a:gd name="T15" fmla="*/ 208 h 636"/>
                  <a:gd name="T16" fmla="*/ 316 w 322"/>
                  <a:gd name="T17" fmla="*/ 261 h 636"/>
                  <a:gd name="T18" fmla="*/ 322 w 322"/>
                  <a:gd name="T19" fmla="*/ 318 h 636"/>
                  <a:gd name="T20" fmla="*/ 316 w 322"/>
                  <a:gd name="T21" fmla="*/ 375 h 636"/>
                  <a:gd name="T22" fmla="*/ 302 w 322"/>
                  <a:gd name="T23" fmla="*/ 428 h 636"/>
                  <a:gd name="T24" fmla="*/ 279 w 322"/>
                  <a:gd name="T25" fmla="*/ 479 h 636"/>
                  <a:gd name="T26" fmla="*/ 247 w 322"/>
                  <a:gd name="T27" fmla="*/ 522 h 636"/>
                  <a:gd name="T28" fmla="*/ 208 w 322"/>
                  <a:gd name="T29" fmla="*/ 561 h 636"/>
                  <a:gd name="T30" fmla="*/ 165 w 322"/>
                  <a:gd name="T31" fmla="*/ 593 h 636"/>
                  <a:gd name="T32" fmla="*/ 114 w 322"/>
                  <a:gd name="T33" fmla="*/ 616 h 636"/>
                  <a:gd name="T34" fmla="*/ 61 w 322"/>
                  <a:gd name="T35" fmla="*/ 630 h 636"/>
                  <a:gd name="T36" fmla="*/ 4 w 322"/>
                  <a:gd name="T37" fmla="*/ 636 h 636"/>
                  <a:gd name="T38" fmla="*/ 0 w 322"/>
                  <a:gd name="T39" fmla="*/ 636 h 636"/>
                  <a:gd name="T40" fmla="*/ 0 w 322"/>
                  <a:gd name="T41" fmla="*/ 538 h 636"/>
                  <a:gd name="T42" fmla="*/ 4 w 322"/>
                  <a:gd name="T43" fmla="*/ 538 h 636"/>
                  <a:gd name="T44" fmla="*/ 55 w 322"/>
                  <a:gd name="T45" fmla="*/ 532 h 636"/>
                  <a:gd name="T46" fmla="*/ 100 w 322"/>
                  <a:gd name="T47" fmla="*/ 516 h 636"/>
                  <a:gd name="T48" fmla="*/ 141 w 322"/>
                  <a:gd name="T49" fmla="*/ 490 h 636"/>
                  <a:gd name="T50" fmla="*/ 177 w 322"/>
                  <a:gd name="T51" fmla="*/ 455 h 636"/>
                  <a:gd name="T52" fmla="*/ 202 w 322"/>
                  <a:gd name="T53" fmla="*/ 414 h 636"/>
                  <a:gd name="T54" fmla="*/ 218 w 322"/>
                  <a:gd name="T55" fmla="*/ 369 h 636"/>
                  <a:gd name="T56" fmla="*/ 224 w 322"/>
                  <a:gd name="T57" fmla="*/ 318 h 636"/>
                  <a:gd name="T58" fmla="*/ 218 w 322"/>
                  <a:gd name="T59" fmla="*/ 267 h 636"/>
                  <a:gd name="T60" fmla="*/ 202 w 322"/>
                  <a:gd name="T61" fmla="*/ 221 h 636"/>
                  <a:gd name="T62" fmla="*/ 177 w 322"/>
                  <a:gd name="T63" fmla="*/ 180 h 636"/>
                  <a:gd name="T64" fmla="*/ 141 w 322"/>
                  <a:gd name="T65" fmla="*/ 145 h 636"/>
                  <a:gd name="T66" fmla="*/ 100 w 322"/>
                  <a:gd name="T67" fmla="*/ 119 h 636"/>
                  <a:gd name="T68" fmla="*/ 55 w 322"/>
                  <a:gd name="T69" fmla="*/ 104 h 636"/>
                  <a:gd name="T70" fmla="*/ 4 w 322"/>
                  <a:gd name="T71" fmla="*/ 98 h 636"/>
                  <a:gd name="T72" fmla="*/ 0 w 322"/>
                  <a:gd name="T73" fmla="*/ 98 h 636"/>
                  <a:gd name="T74" fmla="*/ 0 w 322"/>
                  <a:gd name="T75" fmla="*/ 0 h 636"/>
                  <a:gd name="T76" fmla="*/ 2 w 322"/>
                  <a:gd name="T7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" h="636">
                    <a:moveTo>
                      <a:pt x="2" y="0"/>
                    </a:moveTo>
                    <a:lnTo>
                      <a:pt x="61" y="5"/>
                    </a:lnTo>
                    <a:lnTo>
                      <a:pt x="114" y="19"/>
                    </a:lnTo>
                    <a:lnTo>
                      <a:pt x="165" y="43"/>
                    </a:lnTo>
                    <a:lnTo>
                      <a:pt x="208" y="74"/>
                    </a:lnTo>
                    <a:lnTo>
                      <a:pt x="247" y="113"/>
                    </a:lnTo>
                    <a:lnTo>
                      <a:pt x="279" y="157"/>
                    </a:lnTo>
                    <a:lnTo>
                      <a:pt x="302" y="208"/>
                    </a:lnTo>
                    <a:lnTo>
                      <a:pt x="316" y="261"/>
                    </a:lnTo>
                    <a:lnTo>
                      <a:pt x="322" y="318"/>
                    </a:lnTo>
                    <a:lnTo>
                      <a:pt x="316" y="375"/>
                    </a:lnTo>
                    <a:lnTo>
                      <a:pt x="302" y="428"/>
                    </a:lnTo>
                    <a:lnTo>
                      <a:pt x="279" y="479"/>
                    </a:lnTo>
                    <a:lnTo>
                      <a:pt x="247" y="522"/>
                    </a:lnTo>
                    <a:lnTo>
                      <a:pt x="208" y="561"/>
                    </a:lnTo>
                    <a:lnTo>
                      <a:pt x="165" y="593"/>
                    </a:lnTo>
                    <a:lnTo>
                      <a:pt x="114" y="616"/>
                    </a:lnTo>
                    <a:lnTo>
                      <a:pt x="61" y="630"/>
                    </a:lnTo>
                    <a:lnTo>
                      <a:pt x="4" y="636"/>
                    </a:lnTo>
                    <a:lnTo>
                      <a:pt x="0" y="636"/>
                    </a:lnTo>
                    <a:lnTo>
                      <a:pt x="0" y="538"/>
                    </a:lnTo>
                    <a:lnTo>
                      <a:pt x="4" y="538"/>
                    </a:lnTo>
                    <a:lnTo>
                      <a:pt x="55" y="532"/>
                    </a:lnTo>
                    <a:lnTo>
                      <a:pt x="100" y="516"/>
                    </a:lnTo>
                    <a:lnTo>
                      <a:pt x="141" y="490"/>
                    </a:lnTo>
                    <a:lnTo>
                      <a:pt x="177" y="455"/>
                    </a:lnTo>
                    <a:lnTo>
                      <a:pt x="202" y="414"/>
                    </a:lnTo>
                    <a:lnTo>
                      <a:pt x="218" y="369"/>
                    </a:lnTo>
                    <a:lnTo>
                      <a:pt x="224" y="318"/>
                    </a:lnTo>
                    <a:lnTo>
                      <a:pt x="218" y="267"/>
                    </a:lnTo>
                    <a:lnTo>
                      <a:pt x="202" y="221"/>
                    </a:lnTo>
                    <a:lnTo>
                      <a:pt x="177" y="180"/>
                    </a:lnTo>
                    <a:lnTo>
                      <a:pt x="141" y="145"/>
                    </a:lnTo>
                    <a:lnTo>
                      <a:pt x="100" y="119"/>
                    </a:lnTo>
                    <a:lnTo>
                      <a:pt x="55" y="104"/>
                    </a:lnTo>
                    <a:lnTo>
                      <a:pt x="4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1" name="Freeform 76"/>
              <p:cNvSpPr>
                <a:spLocks/>
              </p:cNvSpPr>
              <p:nvPr/>
            </p:nvSpPr>
            <p:spPr bwMode="auto">
              <a:xfrm>
                <a:off x="1686299" y="1444601"/>
                <a:ext cx="177800" cy="349250"/>
              </a:xfrm>
              <a:custGeom>
                <a:avLst/>
                <a:gdLst>
                  <a:gd name="T0" fmla="*/ 4 w 224"/>
                  <a:gd name="T1" fmla="*/ 0 h 440"/>
                  <a:gd name="T2" fmla="*/ 55 w 224"/>
                  <a:gd name="T3" fmla="*/ 6 h 440"/>
                  <a:gd name="T4" fmla="*/ 100 w 224"/>
                  <a:gd name="T5" fmla="*/ 21 h 440"/>
                  <a:gd name="T6" fmla="*/ 141 w 224"/>
                  <a:gd name="T7" fmla="*/ 47 h 440"/>
                  <a:gd name="T8" fmla="*/ 177 w 224"/>
                  <a:gd name="T9" fmla="*/ 82 h 440"/>
                  <a:gd name="T10" fmla="*/ 202 w 224"/>
                  <a:gd name="T11" fmla="*/ 123 h 440"/>
                  <a:gd name="T12" fmla="*/ 218 w 224"/>
                  <a:gd name="T13" fmla="*/ 169 h 440"/>
                  <a:gd name="T14" fmla="*/ 224 w 224"/>
                  <a:gd name="T15" fmla="*/ 220 h 440"/>
                  <a:gd name="T16" fmla="*/ 218 w 224"/>
                  <a:gd name="T17" fmla="*/ 271 h 440"/>
                  <a:gd name="T18" fmla="*/ 202 w 224"/>
                  <a:gd name="T19" fmla="*/ 316 h 440"/>
                  <a:gd name="T20" fmla="*/ 177 w 224"/>
                  <a:gd name="T21" fmla="*/ 357 h 440"/>
                  <a:gd name="T22" fmla="*/ 141 w 224"/>
                  <a:gd name="T23" fmla="*/ 392 h 440"/>
                  <a:gd name="T24" fmla="*/ 100 w 224"/>
                  <a:gd name="T25" fmla="*/ 418 h 440"/>
                  <a:gd name="T26" fmla="*/ 55 w 224"/>
                  <a:gd name="T27" fmla="*/ 434 h 440"/>
                  <a:gd name="T28" fmla="*/ 4 w 224"/>
                  <a:gd name="T29" fmla="*/ 440 h 440"/>
                  <a:gd name="T30" fmla="*/ 0 w 224"/>
                  <a:gd name="T31" fmla="*/ 440 h 440"/>
                  <a:gd name="T32" fmla="*/ 0 w 224"/>
                  <a:gd name="T33" fmla="*/ 0 h 440"/>
                  <a:gd name="T34" fmla="*/ 4 w 224"/>
                  <a:gd name="T35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4" h="440">
                    <a:moveTo>
                      <a:pt x="4" y="0"/>
                    </a:moveTo>
                    <a:lnTo>
                      <a:pt x="55" y="6"/>
                    </a:lnTo>
                    <a:lnTo>
                      <a:pt x="100" y="21"/>
                    </a:lnTo>
                    <a:lnTo>
                      <a:pt x="141" y="47"/>
                    </a:lnTo>
                    <a:lnTo>
                      <a:pt x="177" y="82"/>
                    </a:lnTo>
                    <a:lnTo>
                      <a:pt x="202" y="123"/>
                    </a:lnTo>
                    <a:lnTo>
                      <a:pt x="218" y="169"/>
                    </a:lnTo>
                    <a:lnTo>
                      <a:pt x="224" y="220"/>
                    </a:lnTo>
                    <a:lnTo>
                      <a:pt x="218" y="271"/>
                    </a:lnTo>
                    <a:lnTo>
                      <a:pt x="202" y="316"/>
                    </a:lnTo>
                    <a:lnTo>
                      <a:pt x="177" y="357"/>
                    </a:lnTo>
                    <a:lnTo>
                      <a:pt x="141" y="392"/>
                    </a:lnTo>
                    <a:lnTo>
                      <a:pt x="100" y="418"/>
                    </a:lnTo>
                    <a:lnTo>
                      <a:pt x="55" y="434"/>
                    </a:lnTo>
                    <a:lnTo>
                      <a:pt x="4" y="440"/>
                    </a:lnTo>
                    <a:lnTo>
                      <a:pt x="0" y="44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</p:grpSp>
      </p:grpSp>
      <p:grpSp>
        <p:nvGrpSpPr>
          <p:cNvPr id="7174" name="Grupo 7173"/>
          <p:cNvGrpSpPr/>
          <p:nvPr/>
        </p:nvGrpSpPr>
        <p:grpSpPr>
          <a:xfrm>
            <a:off x="1091122" y="2923927"/>
            <a:ext cx="2334448" cy="3603912"/>
            <a:chOff x="2909849" y="5511844"/>
            <a:chExt cx="6225600" cy="9611060"/>
          </a:xfrm>
        </p:grpSpPr>
        <p:sp>
          <p:nvSpPr>
            <p:cNvPr id="180" name="Forma libre 179"/>
            <p:cNvSpPr/>
            <p:nvPr/>
          </p:nvSpPr>
          <p:spPr>
            <a:xfrm rot="2689788">
              <a:off x="2909849" y="5511844"/>
              <a:ext cx="972000" cy="9611060"/>
            </a:xfrm>
            <a:custGeom>
              <a:avLst/>
              <a:gdLst>
                <a:gd name="connsiteX0" fmla="*/ 0 w 972000"/>
                <a:gd name="connsiteY0" fmla="*/ 0 h 9611060"/>
                <a:gd name="connsiteX1" fmla="*/ 972000 w 972000"/>
                <a:gd name="connsiteY1" fmla="*/ 0 h 9611060"/>
                <a:gd name="connsiteX2" fmla="*/ 972000 w 972000"/>
                <a:gd name="connsiteY2" fmla="*/ 9116817 h 9611060"/>
                <a:gd name="connsiteX3" fmla="*/ 474812 w 972000"/>
                <a:gd name="connsiteY3" fmla="*/ 9611060 h 9611060"/>
                <a:gd name="connsiteX4" fmla="*/ 0 w 972000"/>
                <a:gd name="connsiteY4" fmla="*/ 9133419 h 961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000" h="9611060">
                  <a:moveTo>
                    <a:pt x="0" y="0"/>
                  </a:moveTo>
                  <a:lnTo>
                    <a:pt x="972000" y="0"/>
                  </a:lnTo>
                  <a:lnTo>
                    <a:pt x="972000" y="9116817"/>
                  </a:lnTo>
                  <a:lnTo>
                    <a:pt x="474812" y="9611060"/>
                  </a:lnTo>
                  <a:lnTo>
                    <a:pt x="0" y="913341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713" tIns="12856" rIns="25713" bIns="12856" rtlCol="0" anchor="ctr">
              <a:noAutofit/>
            </a:bodyPr>
            <a:lstStyle/>
            <a:p>
              <a:pPr algn="ctr"/>
              <a:endParaRPr lang="es-MX" sz="1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02" name="Grupo 201"/>
            <p:cNvGrpSpPr>
              <a:grpSpLocks noChangeAspect="1"/>
            </p:cNvGrpSpPr>
            <p:nvPr/>
          </p:nvGrpSpPr>
          <p:grpSpPr>
            <a:xfrm rot="2750568">
              <a:off x="6149364" y="4566942"/>
              <a:ext cx="1972776" cy="3999395"/>
              <a:chOff x="962399" y="627039"/>
              <a:chExt cx="1454150" cy="2947988"/>
            </a:xfrm>
          </p:grpSpPr>
          <p:sp>
            <p:nvSpPr>
              <p:cNvPr id="203" name="Freeform 60"/>
              <p:cNvSpPr>
                <a:spLocks/>
              </p:cNvSpPr>
              <p:nvPr/>
            </p:nvSpPr>
            <p:spPr bwMode="auto">
              <a:xfrm>
                <a:off x="1475161" y="2852714"/>
                <a:ext cx="104775" cy="403225"/>
              </a:xfrm>
              <a:custGeom>
                <a:avLst/>
                <a:gdLst>
                  <a:gd name="T0" fmla="*/ 67 w 134"/>
                  <a:gd name="T1" fmla="*/ 0 h 508"/>
                  <a:gd name="T2" fmla="*/ 92 w 134"/>
                  <a:gd name="T3" fmla="*/ 4 h 508"/>
                  <a:gd name="T4" fmla="*/ 114 w 134"/>
                  <a:gd name="T5" fmla="*/ 20 h 508"/>
                  <a:gd name="T6" fmla="*/ 128 w 134"/>
                  <a:gd name="T7" fmla="*/ 39 h 508"/>
                  <a:gd name="T8" fmla="*/ 134 w 134"/>
                  <a:gd name="T9" fmla="*/ 65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1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0 w 134"/>
                  <a:gd name="T23" fmla="*/ 300 h 508"/>
                  <a:gd name="T24" fmla="*/ 92 w 134"/>
                  <a:gd name="T25" fmla="*/ 345 h 508"/>
                  <a:gd name="T26" fmla="*/ 86 w 134"/>
                  <a:gd name="T27" fmla="*/ 387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3 h 508"/>
                  <a:gd name="T36" fmla="*/ 67 w 134"/>
                  <a:gd name="T37" fmla="*/ 508 h 508"/>
                  <a:gd name="T38" fmla="*/ 67 w 134"/>
                  <a:gd name="T39" fmla="*/ 503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7 w 134"/>
                  <a:gd name="T47" fmla="*/ 387 h 508"/>
                  <a:gd name="T48" fmla="*/ 41 w 134"/>
                  <a:gd name="T49" fmla="*/ 345 h 508"/>
                  <a:gd name="T50" fmla="*/ 33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1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5 h 508"/>
                  <a:gd name="T66" fmla="*/ 6 w 134"/>
                  <a:gd name="T67" fmla="*/ 39 h 508"/>
                  <a:gd name="T68" fmla="*/ 20 w 134"/>
                  <a:gd name="T69" fmla="*/ 20 h 508"/>
                  <a:gd name="T70" fmla="*/ 41 w 134"/>
                  <a:gd name="T71" fmla="*/ 4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2" y="4"/>
                    </a:lnTo>
                    <a:lnTo>
                      <a:pt x="114" y="20"/>
                    </a:lnTo>
                    <a:lnTo>
                      <a:pt x="128" y="39"/>
                    </a:lnTo>
                    <a:lnTo>
                      <a:pt x="134" y="65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1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0" y="300"/>
                    </a:lnTo>
                    <a:lnTo>
                      <a:pt x="92" y="345"/>
                    </a:lnTo>
                    <a:lnTo>
                      <a:pt x="86" y="387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3"/>
                    </a:lnTo>
                    <a:lnTo>
                      <a:pt x="67" y="508"/>
                    </a:lnTo>
                    <a:lnTo>
                      <a:pt x="67" y="503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7" y="387"/>
                    </a:lnTo>
                    <a:lnTo>
                      <a:pt x="41" y="345"/>
                    </a:lnTo>
                    <a:lnTo>
                      <a:pt x="33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1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5"/>
                    </a:lnTo>
                    <a:lnTo>
                      <a:pt x="6" y="39"/>
                    </a:lnTo>
                    <a:lnTo>
                      <a:pt x="20" y="20"/>
                    </a:lnTo>
                    <a:lnTo>
                      <a:pt x="41" y="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4" name="Freeform 61"/>
              <p:cNvSpPr>
                <a:spLocks/>
              </p:cNvSpPr>
              <p:nvPr/>
            </p:nvSpPr>
            <p:spPr bwMode="auto">
              <a:xfrm>
                <a:off x="1635499" y="3170214"/>
                <a:ext cx="103188" cy="404813"/>
              </a:xfrm>
              <a:custGeom>
                <a:avLst/>
                <a:gdLst>
                  <a:gd name="T0" fmla="*/ 67 w 132"/>
                  <a:gd name="T1" fmla="*/ 0 h 509"/>
                  <a:gd name="T2" fmla="*/ 93 w 132"/>
                  <a:gd name="T3" fmla="*/ 6 h 509"/>
                  <a:gd name="T4" fmla="*/ 114 w 132"/>
                  <a:gd name="T5" fmla="*/ 20 h 509"/>
                  <a:gd name="T6" fmla="*/ 128 w 132"/>
                  <a:gd name="T7" fmla="*/ 40 h 509"/>
                  <a:gd name="T8" fmla="*/ 132 w 132"/>
                  <a:gd name="T9" fmla="*/ 67 h 509"/>
                  <a:gd name="T10" fmla="*/ 132 w 132"/>
                  <a:gd name="T11" fmla="*/ 79 h 509"/>
                  <a:gd name="T12" fmla="*/ 130 w 132"/>
                  <a:gd name="T13" fmla="*/ 103 h 509"/>
                  <a:gd name="T14" fmla="*/ 124 w 132"/>
                  <a:gd name="T15" fmla="*/ 132 h 509"/>
                  <a:gd name="T16" fmla="*/ 120 w 132"/>
                  <a:gd name="T17" fmla="*/ 169 h 509"/>
                  <a:gd name="T18" fmla="*/ 114 w 132"/>
                  <a:gd name="T19" fmla="*/ 211 h 509"/>
                  <a:gd name="T20" fmla="*/ 106 w 132"/>
                  <a:gd name="T21" fmla="*/ 256 h 509"/>
                  <a:gd name="T22" fmla="*/ 100 w 132"/>
                  <a:gd name="T23" fmla="*/ 301 h 509"/>
                  <a:gd name="T24" fmla="*/ 93 w 132"/>
                  <a:gd name="T25" fmla="*/ 346 h 509"/>
                  <a:gd name="T26" fmla="*/ 87 w 132"/>
                  <a:gd name="T27" fmla="*/ 389 h 509"/>
                  <a:gd name="T28" fmla="*/ 79 w 132"/>
                  <a:gd name="T29" fmla="*/ 427 h 509"/>
                  <a:gd name="T30" fmla="*/ 75 w 132"/>
                  <a:gd name="T31" fmla="*/ 460 h 509"/>
                  <a:gd name="T32" fmla="*/ 71 w 132"/>
                  <a:gd name="T33" fmla="*/ 485 h 509"/>
                  <a:gd name="T34" fmla="*/ 67 w 132"/>
                  <a:gd name="T35" fmla="*/ 503 h 509"/>
                  <a:gd name="T36" fmla="*/ 67 w 132"/>
                  <a:gd name="T37" fmla="*/ 509 h 509"/>
                  <a:gd name="T38" fmla="*/ 65 w 132"/>
                  <a:gd name="T39" fmla="*/ 503 h 509"/>
                  <a:gd name="T40" fmla="*/ 63 w 132"/>
                  <a:gd name="T41" fmla="*/ 485 h 509"/>
                  <a:gd name="T42" fmla="*/ 59 w 132"/>
                  <a:gd name="T43" fmla="*/ 460 h 509"/>
                  <a:gd name="T44" fmla="*/ 53 w 132"/>
                  <a:gd name="T45" fmla="*/ 427 h 509"/>
                  <a:gd name="T46" fmla="*/ 47 w 132"/>
                  <a:gd name="T47" fmla="*/ 389 h 509"/>
                  <a:gd name="T48" fmla="*/ 42 w 132"/>
                  <a:gd name="T49" fmla="*/ 346 h 509"/>
                  <a:gd name="T50" fmla="*/ 34 w 132"/>
                  <a:gd name="T51" fmla="*/ 301 h 509"/>
                  <a:gd name="T52" fmla="*/ 26 w 132"/>
                  <a:gd name="T53" fmla="*/ 256 h 509"/>
                  <a:gd name="T54" fmla="*/ 20 w 132"/>
                  <a:gd name="T55" fmla="*/ 211 h 509"/>
                  <a:gd name="T56" fmla="*/ 14 w 132"/>
                  <a:gd name="T57" fmla="*/ 169 h 509"/>
                  <a:gd name="T58" fmla="*/ 8 w 132"/>
                  <a:gd name="T59" fmla="*/ 132 h 509"/>
                  <a:gd name="T60" fmla="*/ 4 w 132"/>
                  <a:gd name="T61" fmla="*/ 103 h 509"/>
                  <a:gd name="T62" fmla="*/ 2 w 132"/>
                  <a:gd name="T63" fmla="*/ 79 h 509"/>
                  <a:gd name="T64" fmla="*/ 0 w 132"/>
                  <a:gd name="T65" fmla="*/ 67 h 509"/>
                  <a:gd name="T66" fmla="*/ 6 w 132"/>
                  <a:gd name="T67" fmla="*/ 40 h 509"/>
                  <a:gd name="T68" fmla="*/ 20 w 132"/>
                  <a:gd name="T69" fmla="*/ 20 h 509"/>
                  <a:gd name="T70" fmla="*/ 42 w 132"/>
                  <a:gd name="T71" fmla="*/ 6 h 509"/>
                  <a:gd name="T72" fmla="*/ 67 w 132"/>
                  <a:gd name="T7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2" h="509">
                    <a:moveTo>
                      <a:pt x="67" y="0"/>
                    </a:moveTo>
                    <a:lnTo>
                      <a:pt x="93" y="6"/>
                    </a:lnTo>
                    <a:lnTo>
                      <a:pt x="114" y="20"/>
                    </a:lnTo>
                    <a:lnTo>
                      <a:pt x="128" y="40"/>
                    </a:lnTo>
                    <a:lnTo>
                      <a:pt x="132" y="67"/>
                    </a:lnTo>
                    <a:lnTo>
                      <a:pt x="132" y="79"/>
                    </a:lnTo>
                    <a:lnTo>
                      <a:pt x="130" y="103"/>
                    </a:lnTo>
                    <a:lnTo>
                      <a:pt x="124" y="132"/>
                    </a:lnTo>
                    <a:lnTo>
                      <a:pt x="120" y="169"/>
                    </a:lnTo>
                    <a:lnTo>
                      <a:pt x="114" y="211"/>
                    </a:lnTo>
                    <a:lnTo>
                      <a:pt x="106" y="256"/>
                    </a:lnTo>
                    <a:lnTo>
                      <a:pt x="100" y="301"/>
                    </a:lnTo>
                    <a:lnTo>
                      <a:pt x="93" y="346"/>
                    </a:lnTo>
                    <a:lnTo>
                      <a:pt x="87" y="389"/>
                    </a:lnTo>
                    <a:lnTo>
                      <a:pt x="79" y="427"/>
                    </a:lnTo>
                    <a:lnTo>
                      <a:pt x="75" y="460"/>
                    </a:lnTo>
                    <a:lnTo>
                      <a:pt x="71" y="485"/>
                    </a:lnTo>
                    <a:lnTo>
                      <a:pt x="67" y="503"/>
                    </a:lnTo>
                    <a:lnTo>
                      <a:pt x="67" y="509"/>
                    </a:lnTo>
                    <a:lnTo>
                      <a:pt x="65" y="503"/>
                    </a:lnTo>
                    <a:lnTo>
                      <a:pt x="63" y="485"/>
                    </a:lnTo>
                    <a:lnTo>
                      <a:pt x="59" y="460"/>
                    </a:lnTo>
                    <a:lnTo>
                      <a:pt x="53" y="427"/>
                    </a:lnTo>
                    <a:lnTo>
                      <a:pt x="47" y="389"/>
                    </a:lnTo>
                    <a:lnTo>
                      <a:pt x="42" y="346"/>
                    </a:lnTo>
                    <a:lnTo>
                      <a:pt x="34" y="301"/>
                    </a:lnTo>
                    <a:lnTo>
                      <a:pt x="26" y="256"/>
                    </a:lnTo>
                    <a:lnTo>
                      <a:pt x="20" y="211"/>
                    </a:lnTo>
                    <a:lnTo>
                      <a:pt x="14" y="169"/>
                    </a:lnTo>
                    <a:lnTo>
                      <a:pt x="8" y="132"/>
                    </a:lnTo>
                    <a:lnTo>
                      <a:pt x="4" y="103"/>
                    </a:lnTo>
                    <a:lnTo>
                      <a:pt x="2" y="79"/>
                    </a:lnTo>
                    <a:lnTo>
                      <a:pt x="0" y="67"/>
                    </a:lnTo>
                    <a:lnTo>
                      <a:pt x="6" y="40"/>
                    </a:lnTo>
                    <a:lnTo>
                      <a:pt x="20" y="20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5" name="Freeform 62"/>
              <p:cNvSpPr>
                <a:spLocks/>
              </p:cNvSpPr>
              <p:nvPr/>
            </p:nvSpPr>
            <p:spPr bwMode="auto">
              <a:xfrm>
                <a:off x="1802186" y="2903514"/>
                <a:ext cx="104775" cy="404813"/>
              </a:xfrm>
              <a:custGeom>
                <a:avLst/>
                <a:gdLst>
                  <a:gd name="T0" fmla="*/ 67 w 134"/>
                  <a:gd name="T1" fmla="*/ 0 h 508"/>
                  <a:gd name="T2" fmla="*/ 93 w 134"/>
                  <a:gd name="T3" fmla="*/ 6 h 508"/>
                  <a:gd name="T4" fmla="*/ 114 w 134"/>
                  <a:gd name="T5" fmla="*/ 19 h 508"/>
                  <a:gd name="T6" fmla="*/ 128 w 134"/>
                  <a:gd name="T7" fmla="*/ 39 h 508"/>
                  <a:gd name="T8" fmla="*/ 134 w 134"/>
                  <a:gd name="T9" fmla="*/ 66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3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1 w 134"/>
                  <a:gd name="T23" fmla="*/ 300 h 508"/>
                  <a:gd name="T24" fmla="*/ 93 w 134"/>
                  <a:gd name="T25" fmla="*/ 345 h 508"/>
                  <a:gd name="T26" fmla="*/ 87 w 134"/>
                  <a:gd name="T27" fmla="*/ 388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2 h 508"/>
                  <a:gd name="T36" fmla="*/ 67 w 134"/>
                  <a:gd name="T37" fmla="*/ 508 h 508"/>
                  <a:gd name="T38" fmla="*/ 67 w 134"/>
                  <a:gd name="T39" fmla="*/ 502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8 w 134"/>
                  <a:gd name="T47" fmla="*/ 388 h 508"/>
                  <a:gd name="T48" fmla="*/ 42 w 134"/>
                  <a:gd name="T49" fmla="*/ 345 h 508"/>
                  <a:gd name="T50" fmla="*/ 34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3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6 h 508"/>
                  <a:gd name="T66" fmla="*/ 6 w 134"/>
                  <a:gd name="T67" fmla="*/ 39 h 508"/>
                  <a:gd name="T68" fmla="*/ 20 w 134"/>
                  <a:gd name="T69" fmla="*/ 19 h 508"/>
                  <a:gd name="T70" fmla="*/ 42 w 134"/>
                  <a:gd name="T71" fmla="*/ 6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3" y="6"/>
                    </a:lnTo>
                    <a:lnTo>
                      <a:pt x="114" y="19"/>
                    </a:lnTo>
                    <a:lnTo>
                      <a:pt x="128" y="39"/>
                    </a:lnTo>
                    <a:lnTo>
                      <a:pt x="134" y="66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3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1" y="300"/>
                    </a:lnTo>
                    <a:lnTo>
                      <a:pt x="93" y="345"/>
                    </a:lnTo>
                    <a:lnTo>
                      <a:pt x="87" y="388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2"/>
                    </a:lnTo>
                    <a:lnTo>
                      <a:pt x="67" y="508"/>
                    </a:lnTo>
                    <a:lnTo>
                      <a:pt x="67" y="502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8" y="388"/>
                    </a:lnTo>
                    <a:lnTo>
                      <a:pt x="42" y="345"/>
                    </a:lnTo>
                    <a:lnTo>
                      <a:pt x="34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3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6"/>
                    </a:lnTo>
                    <a:lnTo>
                      <a:pt x="6" y="39"/>
                    </a:lnTo>
                    <a:lnTo>
                      <a:pt x="20" y="19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6" name="Rectangle 63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415925" cy="138113"/>
              </a:xfrm>
              <a:prstGeom prst="rect">
                <a:avLst/>
              </a:prstGeom>
              <a:solidFill>
                <a:srgbClr val="F1F4F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7" name="Rectangle 64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207963" cy="13811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8" name="Freeform 65"/>
              <p:cNvSpPr>
                <a:spLocks/>
              </p:cNvSpPr>
              <p:nvPr/>
            </p:nvSpPr>
            <p:spPr bwMode="auto">
              <a:xfrm>
                <a:off x="962399" y="2108176"/>
                <a:ext cx="1454150" cy="990600"/>
              </a:xfrm>
              <a:custGeom>
                <a:avLst/>
                <a:gdLst>
                  <a:gd name="T0" fmla="*/ 915 w 1830"/>
                  <a:gd name="T1" fmla="*/ 0 h 1249"/>
                  <a:gd name="T2" fmla="*/ 1021 w 1830"/>
                  <a:gd name="T3" fmla="*/ 6 h 1249"/>
                  <a:gd name="T4" fmla="*/ 1125 w 1830"/>
                  <a:gd name="T5" fmla="*/ 26 h 1249"/>
                  <a:gd name="T6" fmla="*/ 1223 w 1830"/>
                  <a:gd name="T7" fmla="*/ 53 h 1249"/>
                  <a:gd name="T8" fmla="*/ 1318 w 1830"/>
                  <a:gd name="T9" fmla="*/ 95 h 1249"/>
                  <a:gd name="T10" fmla="*/ 1406 w 1830"/>
                  <a:gd name="T11" fmla="*/ 144 h 1249"/>
                  <a:gd name="T12" fmla="*/ 1486 w 1830"/>
                  <a:gd name="T13" fmla="*/ 203 h 1249"/>
                  <a:gd name="T14" fmla="*/ 1561 w 1830"/>
                  <a:gd name="T15" fmla="*/ 269 h 1249"/>
                  <a:gd name="T16" fmla="*/ 1630 w 1830"/>
                  <a:gd name="T17" fmla="*/ 344 h 1249"/>
                  <a:gd name="T18" fmla="*/ 1687 w 1830"/>
                  <a:gd name="T19" fmla="*/ 424 h 1249"/>
                  <a:gd name="T20" fmla="*/ 1738 w 1830"/>
                  <a:gd name="T21" fmla="*/ 513 h 1249"/>
                  <a:gd name="T22" fmla="*/ 1777 w 1830"/>
                  <a:gd name="T23" fmla="*/ 607 h 1249"/>
                  <a:gd name="T24" fmla="*/ 1806 w 1830"/>
                  <a:gd name="T25" fmla="*/ 705 h 1249"/>
                  <a:gd name="T26" fmla="*/ 1824 w 1830"/>
                  <a:gd name="T27" fmla="*/ 809 h 1249"/>
                  <a:gd name="T28" fmla="*/ 1830 w 1830"/>
                  <a:gd name="T29" fmla="*/ 915 h 1249"/>
                  <a:gd name="T30" fmla="*/ 1826 w 1830"/>
                  <a:gd name="T31" fmla="*/ 1004 h 1249"/>
                  <a:gd name="T32" fmla="*/ 1814 w 1830"/>
                  <a:gd name="T33" fmla="*/ 1088 h 1249"/>
                  <a:gd name="T34" fmla="*/ 1795 w 1830"/>
                  <a:gd name="T35" fmla="*/ 1169 h 1249"/>
                  <a:gd name="T36" fmla="*/ 1767 w 1830"/>
                  <a:gd name="T37" fmla="*/ 1249 h 1249"/>
                  <a:gd name="T38" fmla="*/ 1726 w 1830"/>
                  <a:gd name="T39" fmla="*/ 1159 h 1249"/>
                  <a:gd name="T40" fmla="*/ 1675 w 1830"/>
                  <a:gd name="T41" fmla="*/ 1072 h 1249"/>
                  <a:gd name="T42" fmla="*/ 1616 w 1830"/>
                  <a:gd name="T43" fmla="*/ 994 h 1249"/>
                  <a:gd name="T44" fmla="*/ 1549 w 1830"/>
                  <a:gd name="T45" fmla="*/ 923 h 1249"/>
                  <a:gd name="T46" fmla="*/ 1477 w 1830"/>
                  <a:gd name="T47" fmla="*/ 858 h 1249"/>
                  <a:gd name="T48" fmla="*/ 1396 w 1830"/>
                  <a:gd name="T49" fmla="*/ 803 h 1249"/>
                  <a:gd name="T50" fmla="*/ 1310 w 1830"/>
                  <a:gd name="T51" fmla="*/ 754 h 1249"/>
                  <a:gd name="T52" fmla="*/ 1217 w 1830"/>
                  <a:gd name="T53" fmla="*/ 717 h 1249"/>
                  <a:gd name="T54" fmla="*/ 1119 w 1830"/>
                  <a:gd name="T55" fmla="*/ 690 h 1249"/>
                  <a:gd name="T56" fmla="*/ 1019 w 1830"/>
                  <a:gd name="T57" fmla="*/ 672 h 1249"/>
                  <a:gd name="T58" fmla="*/ 915 w 1830"/>
                  <a:gd name="T59" fmla="*/ 666 h 1249"/>
                  <a:gd name="T60" fmla="*/ 811 w 1830"/>
                  <a:gd name="T61" fmla="*/ 672 h 1249"/>
                  <a:gd name="T62" fmla="*/ 711 w 1830"/>
                  <a:gd name="T63" fmla="*/ 690 h 1249"/>
                  <a:gd name="T64" fmla="*/ 613 w 1830"/>
                  <a:gd name="T65" fmla="*/ 717 h 1249"/>
                  <a:gd name="T66" fmla="*/ 520 w 1830"/>
                  <a:gd name="T67" fmla="*/ 754 h 1249"/>
                  <a:gd name="T68" fmla="*/ 434 w 1830"/>
                  <a:gd name="T69" fmla="*/ 803 h 1249"/>
                  <a:gd name="T70" fmla="*/ 353 w 1830"/>
                  <a:gd name="T71" fmla="*/ 858 h 1249"/>
                  <a:gd name="T72" fmla="*/ 281 w 1830"/>
                  <a:gd name="T73" fmla="*/ 923 h 1249"/>
                  <a:gd name="T74" fmla="*/ 214 w 1830"/>
                  <a:gd name="T75" fmla="*/ 994 h 1249"/>
                  <a:gd name="T76" fmla="*/ 155 w 1830"/>
                  <a:gd name="T77" fmla="*/ 1072 h 1249"/>
                  <a:gd name="T78" fmla="*/ 104 w 1830"/>
                  <a:gd name="T79" fmla="*/ 1159 h 1249"/>
                  <a:gd name="T80" fmla="*/ 63 w 1830"/>
                  <a:gd name="T81" fmla="*/ 1249 h 1249"/>
                  <a:gd name="T82" fmla="*/ 35 w 1830"/>
                  <a:gd name="T83" fmla="*/ 1169 h 1249"/>
                  <a:gd name="T84" fmla="*/ 16 w 1830"/>
                  <a:gd name="T85" fmla="*/ 1088 h 1249"/>
                  <a:gd name="T86" fmla="*/ 4 w 1830"/>
                  <a:gd name="T87" fmla="*/ 1004 h 1249"/>
                  <a:gd name="T88" fmla="*/ 0 w 1830"/>
                  <a:gd name="T89" fmla="*/ 915 h 1249"/>
                  <a:gd name="T90" fmla="*/ 6 w 1830"/>
                  <a:gd name="T91" fmla="*/ 809 h 1249"/>
                  <a:gd name="T92" fmla="*/ 24 w 1830"/>
                  <a:gd name="T93" fmla="*/ 705 h 1249"/>
                  <a:gd name="T94" fmla="*/ 53 w 1830"/>
                  <a:gd name="T95" fmla="*/ 607 h 1249"/>
                  <a:gd name="T96" fmla="*/ 92 w 1830"/>
                  <a:gd name="T97" fmla="*/ 513 h 1249"/>
                  <a:gd name="T98" fmla="*/ 143 w 1830"/>
                  <a:gd name="T99" fmla="*/ 424 h 1249"/>
                  <a:gd name="T100" fmla="*/ 200 w 1830"/>
                  <a:gd name="T101" fmla="*/ 344 h 1249"/>
                  <a:gd name="T102" fmla="*/ 269 w 1830"/>
                  <a:gd name="T103" fmla="*/ 269 h 1249"/>
                  <a:gd name="T104" fmla="*/ 344 w 1830"/>
                  <a:gd name="T105" fmla="*/ 203 h 1249"/>
                  <a:gd name="T106" fmla="*/ 424 w 1830"/>
                  <a:gd name="T107" fmla="*/ 144 h 1249"/>
                  <a:gd name="T108" fmla="*/ 512 w 1830"/>
                  <a:gd name="T109" fmla="*/ 95 h 1249"/>
                  <a:gd name="T110" fmla="*/ 607 w 1830"/>
                  <a:gd name="T111" fmla="*/ 53 h 1249"/>
                  <a:gd name="T112" fmla="*/ 705 w 1830"/>
                  <a:gd name="T113" fmla="*/ 26 h 1249"/>
                  <a:gd name="T114" fmla="*/ 809 w 1830"/>
                  <a:gd name="T115" fmla="*/ 6 h 1249"/>
                  <a:gd name="T116" fmla="*/ 915 w 1830"/>
                  <a:gd name="T117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0" h="1249">
                    <a:moveTo>
                      <a:pt x="915" y="0"/>
                    </a:moveTo>
                    <a:lnTo>
                      <a:pt x="1021" y="6"/>
                    </a:lnTo>
                    <a:lnTo>
                      <a:pt x="1125" y="26"/>
                    </a:lnTo>
                    <a:lnTo>
                      <a:pt x="1223" y="53"/>
                    </a:lnTo>
                    <a:lnTo>
                      <a:pt x="1318" y="95"/>
                    </a:lnTo>
                    <a:lnTo>
                      <a:pt x="1406" y="144"/>
                    </a:lnTo>
                    <a:lnTo>
                      <a:pt x="1486" y="203"/>
                    </a:lnTo>
                    <a:lnTo>
                      <a:pt x="1561" y="269"/>
                    </a:lnTo>
                    <a:lnTo>
                      <a:pt x="1630" y="344"/>
                    </a:lnTo>
                    <a:lnTo>
                      <a:pt x="1687" y="424"/>
                    </a:lnTo>
                    <a:lnTo>
                      <a:pt x="1738" y="513"/>
                    </a:lnTo>
                    <a:lnTo>
                      <a:pt x="1777" y="607"/>
                    </a:lnTo>
                    <a:lnTo>
                      <a:pt x="1806" y="705"/>
                    </a:lnTo>
                    <a:lnTo>
                      <a:pt x="1824" y="809"/>
                    </a:lnTo>
                    <a:lnTo>
                      <a:pt x="1830" y="915"/>
                    </a:lnTo>
                    <a:lnTo>
                      <a:pt x="1826" y="1004"/>
                    </a:lnTo>
                    <a:lnTo>
                      <a:pt x="1814" y="1088"/>
                    </a:lnTo>
                    <a:lnTo>
                      <a:pt x="1795" y="1169"/>
                    </a:lnTo>
                    <a:lnTo>
                      <a:pt x="1767" y="1249"/>
                    </a:lnTo>
                    <a:lnTo>
                      <a:pt x="1726" y="1159"/>
                    </a:lnTo>
                    <a:lnTo>
                      <a:pt x="1675" y="1072"/>
                    </a:lnTo>
                    <a:lnTo>
                      <a:pt x="1616" y="994"/>
                    </a:lnTo>
                    <a:lnTo>
                      <a:pt x="1549" y="923"/>
                    </a:lnTo>
                    <a:lnTo>
                      <a:pt x="1477" y="858"/>
                    </a:lnTo>
                    <a:lnTo>
                      <a:pt x="1396" y="803"/>
                    </a:lnTo>
                    <a:lnTo>
                      <a:pt x="1310" y="754"/>
                    </a:lnTo>
                    <a:lnTo>
                      <a:pt x="1217" y="717"/>
                    </a:lnTo>
                    <a:lnTo>
                      <a:pt x="1119" y="690"/>
                    </a:lnTo>
                    <a:lnTo>
                      <a:pt x="1019" y="672"/>
                    </a:lnTo>
                    <a:lnTo>
                      <a:pt x="915" y="666"/>
                    </a:lnTo>
                    <a:lnTo>
                      <a:pt x="811" y="672"/>
                    </a:lnTo>
                    <a:lnTo>
                      <a:pt x="711" y="690"/>
                    </a:lnTo>
                    <a:lnTo>
                      <a:pt x="613" y="717"/>
                    </a:lnTo>
                    <a:lnTo>
                      <a:pt x="520" y="754"/>
                    </a:lnTo>
                    <a:lnTo>
                      <a:pt x="434" y="803"/>
                    </a:lnTo>
                    <a:lnTo>
                      <a:pt x="353" y="858"/>
                    </a:lnTo>
                    <a:lnTo>
                      <a:pt x="281" y="923"/>
                    </a:lnTo>
                    <a:lnTo>
                      <a:pt x="214" y="994"/>
                    </a:lnTo>
                    <a:lnTo>
                      <a:pt x="155" y="1072"/>
                    </a:lnTo>
                    <a:lnTo>
                      <a:pt x="104" y="1159"/>
                    </a:lnTo>
                    <a:lnTo>
                      <a:pt x="63" y="1249"/>
                    </a:lnTo>
                    <a:lnTo>
                      <a:pt x="35" y="1169"/>
                    </a:lnTo>
                    <a:lnTo>
                      <a:pt x="16" y="1088"/>
                    </a:lnTo>
                    <a:lnTo>
                      <a:pt x="4" y="1004"/>
                    </a:lnTo>
                    <a:lnTo>
                      <a:pt x="0" y="915"/>
                    </a:lnTo>
                    <a:lnTo>
                      <a:pt x="6" y="809"/>
                    </a:lnTo>
                    <a:lnTo>
                      <a:pt x="24" y="705"/>
                    </a:lnTo>
                    <a:lnTo>
                      <a:pt x="53" y="607"/>
                    </a:lnTo>
                    <a:lnTo>
                      <a:pt x="92" y="513"/>
                    </a:lnTo>
                    <a:lnTo>
                      <a:pt x="143" y="424"/>
                    </a:lnTo>
                    <a:lnTo>
                      <a:pt x="200" y="344"/>
                    </a:lnTo>
                    <a:lnTo>
                      <a:pt x="269" y="269"/>
                    </a:lnTo>
                    <a:lnTo>
                      <a:pt x="344" y="203"/>
                    </a:lnTo>
                    <a:lnTo>
                      <a:pt x="424" y="144"/>
                    </a:lnTo>
                    <a:lnTo>
                      <a:pt x="512" y="95"/>
                    </a:lnTo>
                    <a:lnTo>
                      <a:pt x="607" y="53"/>
                    </a:lnTo>
                    <a:lnTo>
                      <a:pt x="705" y="26"/>
                    </a:lnTo>
                    <a:lnTo>
                      <a:pt x="809" y="6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09" name="Freeform 66"/>
              <p:cNvSpPr>
                <a:spLocks/>
              </p:cNvSpPr>
              <p:nvPr/>
            </p:nvSpPr>
            <p:spPr bwMode="auto">
              <a:xfrm>
                <a:off x="1875211" y="2131989"/>
                <a:ext cx="541338" cy="966788"/>
              </a:xfrm>
              <a:custGeom>
                <a:avLst/>
                <a:gdLst>
                  <a:gd name="T0" fmla="*/ 0 w 681"/>
                  <a:gd name="T1" fmla="*/ 0 h 1217"/>
                  <a:gd name="T2" fmla="*/ 96 w 681"/>
                  <a:gd name="T3" fmla="*/ 31 h 1217"/>
                  <a:gd name="T4" fmla="*/ 186 w 681"/>
                  <a:gd name="T5" fmla="*/ 70 h 1217"/>
                  <a:gd name="T6" fmla="*/ 271 w 681"/>
                  <a:gd name="T7" fmla="*/ 121 h 1217"/>
                  <a:gd name="T8" fmla="*/ 351 w 681"/>
                  <a:gd name="T9" fmla="*/ 180 h 1217"/>
                  <a:gd name="T10" fmla="*/ 422 w 681"/>
                  <a:gd name="T11" fmla="*/ 247 h 1217"/>
                  <a:gd name="T12" fmla="*/ 487 w 681"/>
                  <a:gd name="T13" fmla="*/ 322 h 1217"/>
                  <a:gd name="T14" fmla="*/ 544 w 681"/>
                  <a:gd name="T15" fmla="*/ 402 h 1217"/>
                  <a:gd name="T16" fmla="*/ 591 w 681"/>
                  <a:gd name="T17" fmla="*/ 489 h 1217"/>
                  <a:gd name="T18" fmla="*/ 630 w 681"/>
                  <a:gd name="T19" fmla="*/ 581 h 1217"/>
                  <a:gd name="T20" fmla="*/ 657 w 681"/>
                  <a:gd name="T21" fmla="*/ 677 h 1217"/>
                  <a:gd name="T22" fmla="*/ 675 w 681"/>
                  <a:gd name="T23" fmla="*/ 779 h 1217"/>
                  <a:gd name="T24" fmla="*/ 681 w 681"/>
                  <a:gd name="T25" fmla="*/ 883 h 1217"/>
                  <a:gd name="T26" fmla="*/ 677 w 681"/>
                  <a:gd name="T27" fmla="*/ 972 h 1217"/>
                  <a:gd name="T28" fmla="*/ 665 w 681"/>
                  <a:gd name="T29" fmla="*/ 1056 h 1217"/>
                  <a:gd name="T30" fmla="*/ 646 w 681"/>
                  <a:gd name="T31" fmla="*/ 1137 h 1217"/>
                  <a:gd name="T32" fmla="*/ 618 w 681"/>
                  <a:gd name="T33" fmla="*/ 1217 h 1217"/>
                  <a:gd name="T34" fmla="*/ 579 w 681"/>
                  <a:gd name="T35" fmla="*/ 1129 h 1217"/>
                  <a:gd name="T36" fmla="*/ 530 w 681"/>
                  <a:gd name="T37" fmla="*/ 1046 h 1217"/>
                  <a:gd name="T38" fmla="*/ 475 w 681"/>
                  <a:gd name="T39" fmla="*/ 970 h 1217"/>
                  <a:gd name="T40" fmla="*/ 410 w 681"/>
                  <a:gd name="T41" fmla="*/ 901 h 1217"/>
                  <a:gd name="T42" fmla="*/ 339 w 681"/>
                  <a:gd name="T43" fmla="*/ 836 h 1217"/>
                  <a:gd name="T44" fmla="*/ 263 w 681"/>
                  <a:gd name="T45" fmla="*/ 781 h 1217"/>
                  <a:gd name="T46" fmla="*/ 180 w 681"/>
                  <a:gd name="T47" fmla="*/ 734 h 1217"/>
                  <a:gd name="T48" fmla="*/ 92 w 681"/>
                  <a:gd name="T49" fmla="*/ 695 h 1217"/>
                  <a:gd name="T50" fmla="*/ 0 w 681"/>
                  <a:gd name="T51" fmla="*/ 665 h 1217"/>
                  <a:gd name="T52" fmla="*/ 0 w 681"/>
                  <a:gd name="T5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1" h="1217">
                    <a:moveTo>
                      <a:pt x="0" y="0"/>
                    </a:moveTo>
                    <a:lnTo>
                      <a:pt x="96" y="31"/>
                    </a:lnTo>
                    <a:lnTo>
                      <a:pt x="186" y="70"/>
                    </a:lnTo>
                    <a:lnTo>
                      <a:pt x="271" y="121"/>
                    </a:lnTo>
                    <a:lnTo>
                      <a:pt x="351" y="180"/>
                    </a:lnTo>
                    <a:lnTo>
                      <a:pt x="422" y="247"/>
                    </a:lnTo>
                    <a:lnTo>
                      <a:pt x="487" y="322"/>
                    </a:lnTo>
                    <a:lnTo>
                      <a:pt x="544" y="402"/>
                    </a:lnTo>
                    <a:lnTo>
                      <a:pt x="591" y="489"/>
                    </a:lnTo>
                    <a:lnTo>
                      <a:pt x="630" y="581"/>
                    </a:lnTo>
                    <a:lnTo>
                      <a:pt x="657" y="677"/>
                    </a:lnTo>
                    <a:lnTo>
                      <a:pt x="675" y="779"/>
                    </a:lnTo>
                    <a:lnTo>
                      <a:pt x="681" y="883"/>
                    </a:lnTo>
                    <a:lnTo>
                      <a:pt x="677" y="972"/>
                    </a:lnTo>
                    <a:lnTo>
                      <a:pt x="665" y="1056"/>
                    </a:lnTo>
                    <a:lnTo>
                      <a:pt x="646" y="1137"/>
                    </a:lnTo>
                    <a:lnTo>
                      <a:pt x="618" y="1217"/>
                    </a:lnTo>
                    <a:lnTo>
                      <a:pt x="579" y="1129"/>
                    </a:lnTo>
                    <a:lnTo>
                      <a:pt x="530" y="1046"/>
                    </a:lnTo>
                    <a:lnTo>
                      <a:pt x="475" y="970"/>
                    </a:lnTo>
                    <a:lnTo>
                      <a:pt x="410" y="901"/>
                    </a:lnTo>
                    <a:lnTo>
                      <a:pt x="339" y="836"/>
                    </a:lnTo>
                    <a:lnTo>
                      <a:pt x="263" y="781"/>
                    </a:lnTo>
                    <a:lnTo>
                      <a:pt x="180" y="734"/>
                    </a:lnTo>
                    <a:lnTo>
                      <a:pt x="92" y="695"/>
                    </a:lnTo>
                    <a:lnTo>
                      <a:pt x="0" y="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171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0" name="Freeform 67"/>
              <p:cNvSpPr>
                <a:spLocks/>
              </p:cNvSpPr>
              <p:nvPr/>
            </p:nvSpPr>
            <p:spPr bwMode="auto">
              <a:xfrm>
                <a:off x="1240211" y="627039"/>
                <a:ext cx="898525" cy="2143125"/>
              </a:xfrm>
              <a:custGeom>
                <a:avLst/>
                <a:gdLst>
                  <a:gd name="T0" fmla="*/ 566 w 1132"/>
                  <a:gd name="T1" fmla="*/ 0 h 2700"/>
                  <a:gd name="T2" fmla="*/ 641 w 1132"/>
                  <a:gd name="T3" fmla="*/ 72 h 2700"/>
                  <a:gd name="T4" fmla="*/ 713 w 1132"/>
                  <a:gd name="T5" fmla="*/ 155 h 2700"/>
                  <a:gd name="T6" fmla="*/ 780 w 1132"/>
                  <a:gd name="T7" fmla="*/ 247 h 2700"/>
                  <a:gd name="T8" fmla="*/ 843 w 1132"/>
                  <a:gd name="T9" fmla="*/ 347 h 2700"/>
                  <a:gd name="T10" fmla="*/ 900 w 1132"/>
                  <a:gd name="T11" fmla="*/ 457 h 2700"/>
                  <a:gd name="T12" fmla="*/ 951 w 1132"/>
                  <a:gd name="T13" fmla="*/ 575 h 2700"/>
                  <a:gd name="T14" fmla="*/ 996 w 1132"/>
                  <a:gd name="T15" fmla="*/ 699 h 2700"/>
                  <a:gd name="T16" fmla="*/ 1035 w 1132"/>
                  <a:gd name="T17" fmla="*/ 830 h 2700"/>
                  <a:gd name="T18" fmla="*/ 1069 w 1132"/>
                  <a:gd name="T19" fmla="*/ 968 h 2700"/>
                  <a:gd name="T20" fmla="*/ 1096 w 1132"/>
                  <a:gd name="T21" fmla="*/ 1111 h 2700"/>
                  <a:gd name="T22" fmla="*/ 1116 w 1132"/>
                  <a:gd name="T23" fmla="*/ 1259 h 2700"/>
                  <a:gd name="T24" fmla="*/ 1128 w 1132"/>
                  <a:gd name="T25" fmla="*/ 1412 h 2700"/>
                  <a:gd name="T26" fmla="*/ 1132 w 1132"/>
                  <a:gd name="T27" fmla="*/ 1569 h 2700"/>
                  <a:gd name="T28" fmla="*/ 1128 w 1132"/>
                  <a:gd name="T29" fmla="*/ 1728 h 2700"/>
                  <a:gd name="T30" fmla="*/ 1114 w 1132"/>
                  <a:gd name="T31" fmla="*/ 1885 h 2700"/>
                  <a:gd name="T32" fmla="*/ 1094 w 1132"/>
                  <a:gd name="T33" fmla="*/ 2036 h 2700"/>
                  <a:gd name="T34" fmla="*/ 1067 w 1132"/>
                  <a:gd name="T35" fmla="*/ 2181 h 2700"/>
                  <a:gd name="T36" fmla="*/ 1031 w 1132"/>
                  <a:gd name="T37" fmla="*/ 2321 h 2700"/>
                  <a:gd name="T38" fmla="*/ 990 w 1132"/>
                  <a:gd name="T39" fmla="*/ 2454 h 2700"/>
                  <a:gd name="T40" fmla="*/ 943 w 1132"/>
                  <a:gd name="T41" fmla="*/ 2582 h 2700"/>
                  <a:gd name="T42" fmla="*/ 888 w 1132"/>
                  <a:gd name="T43" fmla="*/ 2700 h 2700"/>
                  <a:gd name="T44" fmla="*/ 784 w 1132"/>
                  <a:gd name="T45" fmla="*/ 2672 h 2700"/>
                  <a:gd name="T46" fmla="*/ 678 w 1132"/>
                  <a:gd name="T47" fmla="*/ 2657 h 2700"/>
                  <a:gd name="T48" fmla="*/ 566 w 1132"/>
                  <a:gd name="T49" fmla="*/ 2651 h 2700"/>
                  <a:gd name="T50" fmla="*/ 454 w 1132"/>
                  <a:gd name="T51" fmla="*/ 2657 h 2700"/>
                  <a:gd name="T52" fmla="*/ 348 w 1132"/>
                  <a:gd name="T53" fmla="*/ 2672 h 2700"/>
                  <a:gd name="T54" fmla="*/ 244 w 1132"/>
                  <a:gd name="T55" fmla="*/ 2700 h 2700"/>
                  <a:gd name="T56" fmla="*/ 189 w 1132"/>
                  <a:gd name="T57" fmla="*/ 2582 h 2700"/>
                  <a:gd name="T58" fmla="*/ 142 w 1132"/>
                  <a:gd name="T59" fmla="*/ 2454 h 2700"/>
                  <a:gd name="T60" fmla="*/ 101 w 1132"/>
                  <a:gd name="T61" fmla="*/ 2321 h 2700"/>
                  <a:gd name="T62" fmla="*/ 65 w 1132"/>
                  <a:gd name="T63" fmla="*/ 2181 h 2700"/>
                  <a:gd name="T64" fmla="*/ 38 w 1132"/>
                  <a:gd name="T65" fmla="*/ 2036 h 2700"/>
                  <a:gd name="T66" fmla="*/ 18 w 1132"/>
                  <a:gd name="T67" fmla="*/ 1885 h 2700"/>
                  <a:gd name="T68" fmla="*/ 4 w 1132"/>
                  <a:gd name="T69" fmla="*/ 1728 h 2700"/>
                  <a:gd name="T70" fmla="*/ 0 w 1132"/>
                  <a:gd name="T71" fmla="*/ 1569 h 2700"/>
                  <a:gd name="T72" fmla="*/ 4 w 1132"/>
                  <a:gd name="T73" fmla="*/ 1412 h 2700"/>
                  <a:gd name="T74" fmla="*/ 16 w 1132"/>
                  <a:gd name="T75" fmla="*/ 1259 h 2700"/>
                  <a:gd name="T76" fmla="*/ 36 w 1132"/>
                  <a:gd name="T77" fmla="*/ 1111 h 2700"/>
                  <a:gd name="T78" fmla="*/ 63 w 1132"/>
                  <a:gd name="T79" fmla="*/ 968 h 2700"/>
                  <a:gd name="T80" fmla="*/ 97 w 1132"/>
                  <a:gd name="T81" fmla="*/ 830 h 2700"/>
                  <a:gd name="T82" fmla="*/ 136 w 1132"/>
                  <a:gd name="T83" fmla="*/ 699 h 2700"/>
                  <a:gd name="T84" fmla="*/ 181 w 1132"/>
                  <a:gd name="T85" fmla="*/ 575 h 2700"/>
                  <a:gd name="T86" fmla="*/ 232 w 1132"/>
                  <a:gd name="T87" fmla="*/ 457 h 2700"/>
                  <a:gd name="T88" fmla="*/ 289 w 1132"/>
                  <a:gd name="T89" fmla="*/ 347 h 2700"/>
                  <a:gd name="T90" fmla="*/ 352 w 1132"/>
                  <a:gd name="T91" fmla="*/ 247 h 2700"/>
                  <a:gd name="T92" fmla="*/ 419 w 1132"/>
                  <a:gd name="T93" fmla="*/ 155 h 2700"/>
                  <a:gd name="T94" fmla="*/ 491 w 1132"/>
                  <a:gd name="T95" fmla="*/ 72 h 2700"/>
                  <a:gd name="T96" fmla="*/ 566 w 1132"/>
                  <a:gd name="T97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2" h="2700">
                    <a:moveTo>
                      <a:pt x="566" y="0"/>
                    </a:moveTo>
                    <a:lnTo>
                      <a:pt x="641" y="72"/>
                    </a:lnTo>
                    <a:lnTo>
                      <a:pt x="713" y="155"/>
                    </a:lnTo>
                    <a:lnTo>
                      <a:pt x="780" y="247"/>
                    </a:lnTo>
                    <a:lnTo>
                      <a:pt x="843" y="347"/>
                    </a:lnTo>
                    <a:lnTo>
                      <a:pt x="900" y="457"/>
                    </a:lnTo>
                    <a:lnTo>
                      <a:pt x="951" y="575"/>
                    </a:lnTo>
                    <a:lnTo>
                      <a:pt x="996" y="699"/>
                    </a:lnTo>
                    <a:lnTo>
                      <a:pt x="1035" y="830"/>
                    </a:lnTo>
                    <a:lnTo>
                      <a:pt x="1069" y="968"/>
                    </a:lnTo>
                    <a:lnTo>
                      <a:pt x="1096" y="1111"/>
                    </a:lnTo>
                    <a:lnTo>
                      <a:pt x="1116" y="1259"/>
                    </a:lnTo>
                    <a:lnTo>
                      <a:pt x="1128" y="1412"/>
                    </a:lnTo>
                    <a:lnTo>
                      <a:pt x="1132" y="1569"/>
                    </a:lnTo>
                    <a:lnTo>
                      <a:pt x="1128" y="1728"/>
                    </a:lnTo>
                    <a:lnTo>
                      <a:pt x="1114" y="1885"/>
                    </a:lnTo>
                    <a:lnTo>
                      <a:pt x="1094" y="2036"/>
                    </a:lnTo>
                    <a:lnTo>
                      <a:pt x="1067" y="2181"/>
                    </a:lnTo>
                    <a:lnTo>
                      <a:pt x="1031" y="2321"/>
                    </a:lnTo>
                    <a:lnTo>
                      <a:pt x="990" y="2454"/>
                    </a:lnTo>
                    <a:lnTo>
                      <a:pt x="943" y="2582"/>
                    </a:lnTo>
                    <a:lnTo>
                      <a:pt x="888" y="2700"/>
                    </a:lnTo>
                    <a:lnTo>
                      <a:pt x="784" y="2672"/>
                    </a:lnTo>
                    <a:lnTo>
                      <a:pt x="678" y="2657"/>
                    </a:lnTo>
                    <a:lnTo>
                      <a:pt x="566" y="2651"/>
                    </a:lnTo>
                    <a:lnTo>
                      <a:pt x="454" y="2657"/>
                    </a:lnTo>
                    <a:lnTo>
                      <a:pt x="348" y="2672"/>
                    </a:lnTo>
                    <a:lnTo>
                      <a:pt x="244" y="2700"/>
                    </a:lnTo>
                    <a:lnTo>
                      <a:pt x="189" y="2582"/>
                    </a:lnTo>
                    <a:lnTo>
                      <a:pt x="142" y="2454"/>
                    </a:lnTo>
                    <a:lnTo>
                      <a:pt x="101" y="2321"/>
                    </a:lnTo>
                    <a:lnTo>
                      <a:pt x="65" y="2181"/>
                    </a:lnTo>
                    <a:lnTo>
                      <a:pt x="38" y="2036"/>
                    </a:lnTo>
                    <a:lnTo>
                      <a:pt x="18" y="1885"/>
                    </a:lnTo>
                    <a:lnTo>
                      <a:pt x="4" y="1728"/>
                    </a:lnTo>
                    <a:lnTo>
                      <a:pt x="0" y="1569"/>
                    </a:lnTo>
                    <a:lnTo>
                      <a:pt x="4" y="1412"/>
                    </a:lnTo>
                    <a:lnTo>
                      <a:pt x="16" y="1259"/>
                    </a:lnTo>
                    <a:lnTo>
                      <a:pt x="36" y="1111"/>
                    </a:lnTo>
                    <a:lnTo>
                      <a:pt x="63" y="968"/>
                    </a:lnTo>
                    <a:lnTo>
                      <a:pt x="97" y="830"/>
                    </a:lnTo>
                    <a:lnTo>
                      <a:pt x="136" y="699"/>
                    </a:lnTo>
                    <a:lnTo>
                      <a:pt x="181" y="575"/>
                    </a:lnTo>
                    <a:lnTo>
                      <a:pt x="232" y="457"/>
                    </a:lnTo>
                    <a:lnTo>
                      <a:pt x="289" y="347"/>
                    </a:lnTo>
                    <a:lnTo>
                      <a:pt x="352" y="247"/>
                    </a:lnTo>
                    <a:lnTo>
                      <a:pt x="419" y="155"/>
                    </a:lnTo>
                    <a:lnTo>
                      <a:pt x="491" y="72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D70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1" name="Freeform 68"/>
              <p:cNvSpPr>
                <a:spLocks/>
              </p:cNvSpPr>
              <p:nvPr/>
            </p:nvSpPr>
            <p:spPr bwMode="auto">
              <a:xfrm>
                <a:off x="1686299" y="627039"/>
                <a:ext cx="452438" cy="2143125"/>
              </a:xfrm>
              <a:custGeom>
                <a:avLst/>
                <a:gdLst>
                  <a:gd name="T0" fmla="*/ 4 w 570"/>
                  <a:gd name="T1" fmla="*/ 0 h 2700"/>
                  <a:gd name="T2" fmla="*/ 79 w 570"/>
                  <a:gd name="T3" fmla="*/ 72 h 2700"/>
                  <a:gd name="T4" fmla="*/ 151 w 570"/>
                  <a:gd name="T5" fmla="*/ 155 h 2700"/>
                  <a:gd name="T6" fmla="*/ 218 w 570"/>
                  <a:gd name="T7" fmla="*/ 247 h 2700"/>
                  <a:gd name="T8" fmla="*/ 281 w 570"/>
                  <a:gd name="T9" fmla="*/ 347 h 2700"/>
                  <a:gd name="T10" fmla="*/ 338 w 570"/>
                  <a:gd name="T11" fmla="*/ 457 h 2700"/>
                  <a:gd name="T12" fmla="*/ 389 w 570"/>
                  <a:gd name="T13" fmla="*/ 575 h 2700"/>
                  <a:gd name="T14" fmla="*/ 434 w 570"/>
                  <a:gd name="T15" fmla="*/ 699 h 2700"/>
                  <a:gd name="T16" fmla="*/ 473 w 570"/>
                  <a:gd name="T17" fmla="*/ 830 h 2700"/>
                  <a:gd name="T18" fmla="*/ 507 w 570"/>
                  <a:gd name="T19" fmla="*/ 968 h 2700"/>
                  <a:gd name="T20" fmla="*/ 534 w 570"/>
                  <a:gd name="T21" fmla="*/ 1111 h 2700"/>
                  <a:gd name="T22" fmla="*/ 554 w 570"/>
                  <a:gd name="T23" fmla="*/ 1259 h 2700"/>
                  <a:gd name="T24" fmla="*/ 566 w 570"/>
                  <a:gd name="T25" fmla="*/ 1412 h 2700"/>
                  <a:gd name="T26" fmla="*/ 570 w 570"/>
                  <a:gd name="T27" fmla="*/ 1569 h 2700"/>
                  <a:gd name="T28" fmla="*/ 566 w 570"/>
                  <a:gd name="T29" fmla="*/ 1728 h 2700"/>
                  <a:gd name="T30" fmla="*/ 552 w 570"/>
                  <a:gd name="T31" fmla="*/ 1885 h 2700"/>
                  <a:gd name="T32" fmla="*/ 532 w 570"/>
                  <a:gd name="T33" fmla="*/ 2036 h 2700"/>
                  <a:gd name="T34" fmla="*/ 505 w 570"/>
                  <a:gd name="T35" fmla="*/ 2181 h 2700"/>
                  <a:gd name="T36" fmla="*/ 469 w 570"/>
                  <a:gd name="T37" fmla="*/ 2321 h 2700"/>
                  <a:gd name="T38" fmla="*/ 428 w 570"/>
                  <a:gd name="T39" fmla="*/ 2454 h 2700"/>
                  <a:gd name="T40" fmla="*/ 381 w 570"/>
                  <a:gd name="T41" fmla="*/ 2582 h 2700"/>
                  <a:gd name="T42" fmla="*/ 326 w 570"/>
                  <a:gd name="T43" fmla="*/ 2700 h 2700"/>
                  <a:gd name="T44" fmla="*/ 222 w 570"/>
                  <a:gd name="T45" fmla="*/ 2672 h 2700"/>
                  <a:gd name="T46" fmla="*/ 116 w 570"/>
                  <a:gd name="T47" fmla="*/ 2657 h 2700"/>
                  <a:gd name="T48" fmla="*/ 4 w 570"/>
                  <a:gd name="T49" fmla="*/ 2651 h 2700"/>
                  <a:gd name="T50" fmla="*/ 0 w 570"/>
                  <a:gd name="T51" fmla="*/ 2651 h 2700"/>
                  <a:gd name="T52" fmla="*/ 0 w 570"/>
                  <a:gd name="T53" fmla="*/ 2 h 2700"/>
                  <a:gd name="T54" fmla="*/ 4 w 570"/>
                  <a:gd name="T55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2700">
                    <a:moveTo>
                      <a:pt x="4" y="0"/>
                    </a:moveTo>
                    <a:lnTo>
                      <a:pt x="79" y="72"/>
                    </a:lnTo>
                    <a:lnTo>
                      <a:pt x="151" y="155"/>
                    </a:lnTo>
                    <a:lnTo>
                      <a:pt x="218" y="247"/>
                    </a:lnTo>
                    <a:lnTo>
                      <a:pt x="281" y="347"/>
                    </a:lnTo>
                    <a:lnTo>
                      <a:pt x="338" y="457"/>
                    </a:lnTo>
                    <a:lnTo>
                      <a:pt x="389" y="575"/>
                    </a:lnTo>
                    <a:lnTo>
                      <a:pt x="434" y="699"/>
                    </a:lnTo>
                    <a:lnTo>
                      <a:pt x="473" y="830"/>
                    </a:lnTo>
                    <a:lnTo>
                      <a:pt x="507" y="968"/>
                    </a:lnTo>
                    <a:lnTo>
                      <a:pt x="534" y="1111"/>
                    </a:lnTo>
                    <a:lnTo>
                      <a:pt x="554" y="1259"/>
                    </a:lnTo>
                    <a:lnTo>
                      <a:pt x="566" y="1412"/>
                    </a:lnTo>
                    <a:lnTo>
                      <a:pt x="570" y="1569"/>
                    </a:lnTo>
                    <a:lnTo>
                      <a:pt x="566" y="1728"/>
                    </a:lnTo>
                    <a:lnTo>
                      <a:pt x="552" y="1885"/>
                    </a:lnTo>
                    <a:lnTo>
                      <a:pt x="532" y="2036"/>
                    </a:lnTo>
                    <a:lnTo>
                      <a:pt x="505" y="2181"/>
                    </a:lnTo>
                    <a:lnTo>
                      <a:pt x="469" y="2321"/>
                    </a:lnTo>
                    <a:lnTo>
                      <a:pt x="428" y="2454"/>
                    </a:lnTo>
                    <a:lnTo>
                      <a:pt x="381" y="2582"/>
                    </a:lnTo>
                    <a:lnTo>
                      <a:pt x="326" y="2700"/>
                    </a:lnTo>
                    <a:lnTo>
                      <a:pt x="222" y="2672"/>
                    </a:lnTo>
                    <a:lnTo>
                      <a:pt x="116" y="2657"/>
                    </a:lnTo>
                    <a:lnTo>
                      <a:pt x="4" y="2651"/>
                    </a:lnTo>
                    <a:lnTo>
                      <a:pt x="0" y="2651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2" name="Freeform 69"/>
              <p:cNvSpPr>
                <a:spLocks/>
              </p:cNvSpPr>
              <p:nvPr/>
            </p:nvSpPr>
            <p:spPr bwMode="auto">
              <a:xfrm>
                <a:off x="1359274" y="627039"/>
                <a:ext cx="660400" cy="525463"/>
              </a:xfrm>
              <a:custGeom>
                <a:avLst/>
                <a:gdLst>
                  <a:gd name="T0" fmla="*/ 416 w 832"/>
                  <a:gd name="T1" fmla="*/ 0 h 662"/>
                  <a:gd name="T2" fmla="*/ 489 w 832"/>
                  <a:gd name="T3" fmla="*/ 69 h 662"/>
                  <a:gd name="T4" fmla="*/ 557 w 832"/>
                  <a:gd name="T5" fmla="*/ 147 h 662"/>
                  <a:gd name="T6" fmla="*/ 622 w 832"/>
                  <a:gd name="T7" fmla="*/ 233 h 662"/>
                  <a:gd name="T8" fmla="*/ 681 w 832"/>
                  <a:gd name="T9" fmla="*/ 330 h 662"/>
                  <a:gd name="T10" fmla="*/ 738 w 832"/>
                  <a:gd name="T11" fmla="*/ 434 h 662"/>
                  <a:gd name="T12" fmla="*/ 787 w 832"/>
                  <a:gd name="T13" fmla="*/ 544 h 662"/>
                  <a:gd name="T14" fmla="*/ 832 w 832"/>
                  <a:gd name="T15" fmla="*/ 662 h 662"/>
                  <a:gd name="T16" fmla="*/ 626 w 832"/>
                  <a:gd name="T17" fmla="*/ 652 h 662"/>
                  <a:gd name="T18" fmla="*/ 416 w 832"/>
                  <a:gd name="T19" fmla="*/ 648 h 662"/>
                  <a:gd name="T20" fmla="*/ 206 w 832"/>
                  <a:gd name="T21" fmla="*/ 652 h 662"/>
                  <a:gd name="T22" fmla="*/ 0 w 832"/>
                  <a:gd name="T23" fmla="*/ 662 h 662"/>
                  <a:gd name="T24" fmla="*/ 45 w 832"/>
                  <a:gd name="T25" fmla="*/ 544 h 662"/>
                  <a:gd name="T26" fmla="*/ 94 w 832"/>
                  <a:gd name="T27" fmla="*/ 434 h 662"/>
                  <a:gd name="T28" fmla="*/ 151 w 832"/>
                  <a:gd name="T29" fmla="*/ 330 h 662"/>
                  <a:gd name="T30" fmla="*/ 210 w 832"/>
                  <a:gd name="T31" fmla="*/ 233 h 662"/>
                  <a:gd name="T32" fmla="*/ 275 w 832"/>
                  <a:gd name="T33" fmla="*/ 147 h 662"/>
                  <a:gd name="T34" fmla="*/ 343 w 832"/>
                  <a:gd name="T35" fmla="*/ 69 h 662"/>
                  <a:gd name="T36" fmla="*/ 416 w 832"/>
                  <a:gd name="T3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2" h="662">
                    <a:moveTo>
                      <a:pt x="416" y="0"/>
                    </a:moveTo>
                    <a:lnTo>
                      <a:pt x="489" y="69"/>
                    </a:lnTo>
                    <a:lnTo>
                      <a:pt x="557" y="147"/>
                    </a:lnTo>
                    <a:lnTo>
                      <a:pt x="622" y="233"/>
                    </a:lnTo>
                    <a:lnTo>
                      <a:pt x="681" y="330"/>
                    </a:lnTo>
                    <a:lnTo>
                      <a:pt x="738" y="434"/>
                    </a:lnTo>
                    <a:lnTo>
                      <a:pt x="787" y="544"/>
                    </a:lnTo>
                    <a:lnTo>
                      <a:pt x="832" y="662"/>
                    </a:lnTo>
                    <a:lnTo>
                      <a:pt x="626" y="652"/>
                    </a:lnTo>
                    <a:lnTo>
                      <a:pt x="416" y="648"/>
                    </a:lnTo>
                    <a:lnTo>
                      <a:pt x="206" y="652"/>
                    </a:lnTo>
                    <a:lnTo>
                      <a:pt x="0" y="662"/>
                    </a:lnTo>
                    <a:lnTo>
                      <a:pt x="45" y="544"/>
                    </a:lnTo>
                    <a:lnTo>
                      <a:pt x="94" y="434"/>
                    </a:lnTo>
                    <a:lnTo>
                      <a:pt x="151" y="330"/>
                    </a:lnTo>
                    <a:lnTo>
                      <a:pt x="210" y="233"/>
                    </a:lnTo>
                    <a:lnTo>
                      <a:pt x="275" y="147"/>
                    </a:lnTo>
                    <a:lnTo>
                      <a:pt x="343" y="69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3" name="Freeform 70"/>
              <p:cNvSpPr>
                <a:spLocks/>
              </p:cNvSpPr>
              <p:nvPr/>
            </p:nvSpPr>
            <p:spPr bwMode="auto">
              <a:xfrm>
                <a:off x="1686299" y="627039"/>
                <a:ext cx="333375" cy="525463"/>
              </a:xfrm>
              <a:custGeom>
                <a:avLst/>
                <a:gdLst>
                  <a:gd name="T0" fmla="*/ 4 w 420"/>
                  <a:gd name="T1" fmla="*/ 0 h 662"/>
                  <a:gd name="T2" fmla="*/ 77 w 420"/>
                  <a:gd name="T3" fmla="*/ 69 h 662"/>
                  <a:gd name="T4" fmla="*/ 145 w 420"/>
                  <a:gd name="T5" fmla="*/ 147 h 662"/>
                  <a:gd name="T6" fmla="*/ 210 w 420"/>
                  <a:gd name="T7" fmla="*/ 233 h 662"/>
                  <a:gd name="T8" fmla="*/ 269 w 420"/>
                  <a:gd name="T9" fmla="*/ 330 h 662"/>
                  <a:gd name="T10" fmla="*/ 326 w 420"/>
                  <a:gd name="T11" fmla="*/ 434 h 662"/>
                  <a:gd name="T12" fmla="*/ 375 w 420"/>
                  <a:gd name="T13" fmla="*/ 544 h 662"/>
                  <a:gd name="T14" fmla="*/ 420 w 420"/>
                  <a:gd name="T15" fmla="*/ 662 h 662"/>
                  <a:gd name="T16" fmla="*/ 214 w 420"/>
                  <a:gd name="T17" fmla="*/ 652 h 662"/>
                  <a:gd name="T18" fmla="*/ 4 w 420"/>
                  <a:gd name="T19" fmla="*/ 648 h 662"/>
                  <a:gd name="T20" fmla="*/ 0 w 420"/>
                  <a:gd name="T21" fmla="*/ 648 h 662"/>
                  <a:gd name="T22" fmla="*/ 0 w 420"/>
                  <a:gd name="T23" fmla="*/ 2 h 662"/>
                  <a:gd name="T24" fmla="*/ 4 w 420"/>
                  <a:gd name="T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" h="662">
                    <a:moveTo>
                      <a:pt x="4" y="0"/>
                    </a:moveTo>
                    <a:lnTo>
                      <a:pt x="77" y="69"/>
                    </a:lnTo>
                    <a:lnTo>
                      <a:pt x="145" y="147"/>
                    </a:lnTo>
                    <a:lnTo>
                      <a:pt x="210" y="233"/>
                    </a:lnTo>
                    <a:lnTo>
                      <a:pt x="269" y="330"/>
                    </a:lnTo>
                    <a:lnTo>
                      <a:pt x="326" y="434"/>
                    </a:lnTo>
                    <a:lnTo>
                      <a:pt x="375" y="544"/>
                    </a:lnTo>
                    <a:lnTo>
                      <a:pt x="420" y="662"/>
                    </a:lnTo>
                    <a:lnTo>
                      <a:pt x="214" y="652"/>
                    </a:lnTo>
                    <a:lnTo>
                      <a:pt x="4" y="648"/>
                    </a:lnTo>
                    <a:lnTo>
                      <a:pt x="0" y="648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4" name="Freeform 71"/>
              <p:cNvSpPr>
                <a:spLocks/>
              </p:cNvSpPr>
              <p:nvPr/>
            </p:nvSpPr>
            <p:spPr bwMode="auto">
              <a:xfrm>
                <a:off x="1592636" y="2063726"/>
                <a:ext cx="193675" cy="1036638"/>
              </a:xfrm>
              <a:custGeom>
                <a:avLst/>
                <a:gdLst>
                  <a:gd name="T0" fmla="*/ 122 w 244"/>
                  <a:gd name="T1" fmla="*/ 0 h 1306"/>
                  <a:gd name="T2" fmla="*/ 148 w 244"/>
                  <a:gd name="T3" fmla="*/ 51 h 1306"/>
                  <a:gd name="T4" fmla="*/ 171 w 244"/>
                  <a:gd name="T5" fmla="*/ 114 h 1306"/>
                  <a:gd name="T6" fmla="*/ 193 w 244"/>
                  <a:gd name="T7" fmla="*/ 185 h 1306"/>
                  <a:gd name="T8" fmla="*/ 210 w 244"/>
                  <a:gd name="T9" fmla="*/ 265 h 1306"/>
                  <a:gd name="T10" fmla="*/ 224 w 244"/>
                  <a:gd name="T11" fmla="*/ 354 h 1306"/>
                  <a:gd name="T12" fmla="*/ 234 w 244"/>
                  <a:gd name="T13" fmla="*/ 448 h 1306"/>
                  <a:gd name="T14" fmla="*/ 242 w 244"/>
                  <a:gd name="T15" fmla="*/ 548 h 1306"/>
                  <a:gd name="T16" fmla="*/ 244 w 244"/>
                  <a:gd name="T17" fmla="*/ 652 h 1306"/>
                  <a:gd name="T18" fmla="*/ 242 w 244"/>
                  <a:gd name="T19" fmla="*/ 758 h 1306"/>
                  <a:gd name="T20" fmla="*/ 234 w 244"/>
                  <a:gd name="T21" fmla="*/ 858 h 1306"/>
                  <a:gd name="T22" fmla="*/ 224 w 244"/>
                  <a:gd name="T23" fmla="*/ 953 h 1306"/>
                  <a:gd name="T24" fmla="*/ 210 w 244"/>
                  <a:gd name="T25" fmla="*/ 1041 h 1306"/>
                  <a:gd name="T26" fmla="*/ 193 w 244"/>
                  <a:gd name="T27" fmla="*/ 1122 h 1306"/>
                  <a:gd name="T28" fmla="*/ 171 w 244"/>
                  <a:gd name="T29" fmla="*/ 1192 h 1306"/>
                  <a:gd name="T30" fmla="*/ 148 w 244"/>
                  <a:gd name="T31" fmla="*/ 1255 h 1306"/>
                  <a:gd name="T32" fmla="*/ 122 w 244"/>
                  <a:gd name="T33" fmla="*/ 1306 h 1306"/>
                  <a:gd name="T34" fmla="*/ 96 w 244"/>
                  <a:gd name="T35" fmla="*/ 1255 h 1306"/>
                  <a:gd name="T36" fmla="*/ 73 w 244"/>
                  <a:gd name="T37" fmla="*/ 1192 h 1306"/>
                  <a:gd name="T38" fmla="*/ 51 w 244"/>
                  <a:gd name="T39" fmla="*/ 1122 h 1306"/>
                  <a:gd name="T40" fmla="*/ 34 w 244"/>
                  <a:gd name="T41" fmla="*/ 1041 h 1306"/>
                  <a:gd name="T42" fmla="*/ 20 w 244"/>
                  <a:gd name="T43" fmla="*/ 953 h 1306"/>
                  <a:gd name="T44" fmla="*/ 10 w 244"/>
                  <a:gd name="T45" fmla="*/ 858 h 1306"/>
                  <a:gd name="T46" fmla="*/ 2 w 244"/>
                  <a:gd name="T47" fmla="*/ 758 h 1306"/>
                  <a:gd name="T48" fmla="*/ 0 w 244"/>
                  <a:gd name="T49" fmla="*/ 652 h 1306"/>
                  <a:gd name="T50" fmla="*/ 2 w 244"/>
                  <a:gd name="T51" fmla="*/ 548 h 1306"/>
                  <a:gd name="T52" fmla="*/ 10 w 244"/>
                  <a:gd name="T53" fmla="*/ 448 h 1306"/>
                  <a:gd name="T54" fmla="*/ 20 w 244"/>
                  <a:gd name="T55" fmla="*/ 354 h 1306"/>
                  <a:gd name="T56" fmla="*/ 34 w 244"/>
                  <a:gd name="T57" fmla="*/ 265 h 1306"/>
                  <a:gd name="T58" fmla="*/ 51 w 244"/>
                  <a:gd name="T59" fmla="*/ 185 h 1306"/>
                  <a:gd name="T60" fmla="*/ 73 w 244"/>
                  <a:gd name="T61" fmla="*/ 114 h 1306"/>
                  <a:gd name="T62" fmla="*/ 96 w 244"/>
                  <a:gd name="T63" fmla="*/ 51 h 1306"/>
                  <a:gd name="T64" fmla="*/ 122 w 244"/>
                  <a:gd name="T6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1306">
                    <a:moveTo>
                      <a:pt x="122" y="0"/>
                    </a:moveTo>
                    <a:lnTo>
                      <a:pt x="148" y="51"/>
                    </a:lnTo>
                    <a:lnTo>
                      <a:pt x="171" y="114"/>
                    </a:lnTo>
                    <a:lnTo>
                      <a:pt x="193" y="185"/>
                    </a:lnTo>
                    <a:lnTo>
                      <a:pt x="210" y="265"/>
                    </a:lnTo>
                    <a:lnTo>
                      <a:pt x="224" y="354"/>
                    </a:lnTo>
                    <a:lnTo>
                      <a:pt x="234" y="448"/>
                    </a:lnTo>
                    <a:lnTo>
                      <a:pt x="242" y="548"/>
                    </a:lnTo>
                    <a:lnTo>
                      <a:pt x="244" y="652"/>
                    </a:lnTo>
                    <a:lnTo>
                      <a:pt x="242" y="758"/>
                    </a:lnTo>
                    <a:lnTo>
                      <a:pt x="234" y="858"/>
                    </a:lnTo>
                    <a:lnTo>
                      <a:pt x="224" y="953"/>
                    </a:lnTo>
                    <a:lnTo>
                      <a:pt x="210" y="1041"/>
                    </a:lnTo>
                    <a:lnTo>
                      <a:pt x="193" y="1122"/>
                    </a:lnTo>
                    <a:lnTo>
                      <a:pt x="171" y="1192"/>
                    </a:lnTo>
                    <a:lnTo>
                      <a:pt x="148" y="1255"/>
                    </a:lnTo>
                    <a:lnTo>
                      <a:pt x="122" y="1306"/>
                    </a:lnTo>
                    <a:lnTo>
                      <a:pt x="96" y="1255"/>
                    </a:lnTo>
                    <a:lnTo>
                      <a:pt x="73" y="1192"/>
                    </a:lnTo>
                    <a:lnTo>
                      <a:pt x="51" y="1122"/>
                    </a:lnTo>
                    <a:lnTo>
                      <a:pt x="34" y="1041"/>
                    </a:lnTo>
                    <a:lnTo>
                      <a:pt x="20" y="953"/>
                    </a:lnTo>
                    <a:lnTo>
                      <a:pt x="10" y="858"/>
                    </a:lnTo>
                    <a:lnTo>
                      <a:pt x="2" y="758"/>
                    </a:lnTo>
                    <a:lnTo>
                      <a:pt x="0" y="652"/>
                    </a:lnTo>
                    <a:lnTo>
                      <a:pt x="2" y="548"/>
                    </a:lnTo>
                    <a:lnTo>
                      <a:pt x="10" y="448"/>
                    </a:lnTo>
                    <a:lnTo>
                      <a:pt x="20" y="354"/>
                    </a:lnTo>
                    <a:lnTo>
                      <a:pt x="34" y="265"/>
                    </a:lnTo>
                    <a:lnTo>
                      <a:pt x="51" y="185"/>
                    </a:lnTo>
                    <a:lnTo>
                      <a:pt x="73" y="114"/>
                    </a:lnTo>
                    <a:lnTo>
                      <a:pt x="96" y="5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5" name="Freeform 72"/>
              <p:cNvSpPr>
                <a:spLocks/>
              </p:cNvSpPr>
              <p:nvPr/>
            </p:nvSpPr>
            <p:spPr bwMode="auto">
              <a:xfrm>
                <a:off x="1686299" y="2063726"/>
                <a:ext cx="100013" cy="1036638"/>
              </a:xfrm>
              <a:custGeom>
                <a:avLst/>
                <a:gdLst>
                  <a:gd name="T0" fmla="*/ 4 w 126"/>
                  <a:gd name="T1" fmla="*/ 0 h 1306"/>
                  <a:gd name="T2" fmla="*/ 30 w 126"/>
                  <a:gd name="T3" fmla="*/ 51 h 1306"/>
                  <a:gd name="T4" fmla="*/ 53 w 126"/>
                  <a:gd name="T5" fmla="*/ 114 h 1306"/>
                  <a:gd name="T6" fmla="*/ 75 w 126"/>
                  <a:gd name="T7" fmla="*/ 185 h 1306"/>
                  <a:gd name="T8" fmla="*/ 92 w 126"/>
                  <a:gd name="T9" fmla="*/ 265 h 1306"/>
                  <a:gd name="T10" fmla="*/ 106 w 126"/>
                  <a:gd name="T11" fmla="*/ 354 h 1306"/>
                  <a:gd name="T12" fmla="*/ 116 w 126"/>
                  <a:gd name="T13" fmla="*/ 448 h 1306"/>
                  <a:gd name="T14" fmla="*/ 124 w 126"/>
                  <a:gd name="T15" fmla="*/ 548 h 1306"/>
                  <a:gd name="T16" fmla="*/ 126 w 126"/>
                  <a:gd name="T17" fmla="*/ 652 h 1306"/>
                  <a:gd name="T18" fmla="*/ 124 w 126"/>
                  <a:gd name="T19" fmla="*/ 758 h 1306"/>
                  <a:gd name="T20" fmla="*/ 116 w 126"/>
                  <a:gd name="T21" fmla="*/ 858 h 1306"/>
                  <a:gd name="T22" fmla="*/ 106 w 126"/>
                  <a:gd name="T23" fmla="*/ 953 h 1306"/>
                  <a:gd name="T24" fmla="*/ 92 w 126"/>
                  <a:gd name="T25" fmla="*/ 1041 h 1306"/>
                  <a:gd name="T26" fmla="*/ 75 w 126"/>
                  <a:gd name="T27" fmla="*/ 1122 h 1306"/>
                  <a:gd name="T28" fmla="*/ 53 w 126"/>
                  <a:gd name="T29" fmla="*/ 1192 h 1306"/>
                  <a:gd name="T30" fmla="*/ 30 w 126"/>
                  <a:gd name="T31" fmla="*/ 1255 h 1306"/>
                  <a:gd name="T32" fmla="*/ 4 w 126"/>
                  <a:gd name="T33" fmla="*/ 1306 h 1306"/>
                  <a:gd name="T34" fmla="*/ 0 w 126"/>
                  <a:gd name="T35" fmla="*/ 1300 h 1306"/>
                  <a:gd name="T36" fmla="*/ 0 w 126"/>
                  <a:gd name="T37" fmla="*/ 6 h 1306"/>
                  <a:gd name="T38" fmla="*/ 4 w 126"/>
                  <a:gd name="T39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" h="1306">
                    <a:moveTo>
                      <a:pt x="4" y="0"/>
                    </a:moveTo>
                    <a:lnTo>
                      <a:pt x="30" y="51"/>
                    </a:lnTo>
                    <a:lnTo>
                      <a:pt x="53" y="114"/>
                    </a:lnTo>
                    <a:lnTo>
                      <a:pt x="75" y="185"/>
                    </a:lnTo>
                    <a:lnTo>
                      <a:pt x="92" y="265"/>
                    </a:lnTo>
                    <a:lnTo>
                      <a:pt x="106" y="354"/>
                    </a:lnTo>
                    <a:lnTo>
                      <a:pt x="116" y="448"/>
                    </a:lnTo>
                    <a:lnTo>
                      <a:pt x="124" y="548"/>
                    </a:lnTo>
                    <a:lnTo>
                      <a:pt x="126" y="652"/>
                    </a:lnTo>
                    <a:lnTo>
                      <a:pt x="124" y="758"/>
                    </a:lnTo>
                    <a:lnTo>
                      <a:pt x="116" y="858"/>
                    </a:lnTo>
                    <a:lnTo>
                      <a:pt x="106" y="953"/>
                    </a:lnTo>
                    <a:lnTo>
                      <a:pt x="92" y="1041"/>
                    </a:lnTo>
                    <a:lnTo>
                      <a:pt x="75" y="1122"/>
                    </a:lnTo>
                    <a:lnTo>
                      <a:pt x="53" y="1192"/>
                    </a:lnTo>
                    <a:lnTo>
                      <a:pt x="30" y="1255"/>
                    </a:lnTo>
                    <a:lnTo>
                      <a:pt x="4" y="1306"/>
                    </a:lnTo>
                    <a:lnTo>
                      <a:pt x="0" y="130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6" name="Freeform 73"/>
              <p:cNvSpPr>
                <a:spLocks/>
              </p:cNvSpPr>
              <p:nvPr/>
            </p:nvSpPr>
            <p:spPr bwMode="auto">
              <a:xfrm>
                <a:off x="1437061" y="1366814"/>
                <a:ext cx="504825" cy="504825"/>
              </a:xfrm>
              <a:custGeom>
                <a:avLst/>
                <a:gdLst>
                  <a:gd name="T0" fmla="*/ 316 w 636"/>
                  <a:gd name="T1" fmla="*/ 0 h 636"/>
                  <a:gd name="T2" fmla="*/ 375 w 636"/>
                  <a:gd name="T3" fmla="*/ 5 h 636"/>
                  <a:gd name="T4" fmla="*/ 428 w 636"/>
                  <a:gd name="T5" fmla="*/ 19 h 636"/>
                  <a:gd name="T6" fmla="*/ 479 w 636"/>
                  <a:gd name="T7" fmla="*/ 43 h 636"/>
                  <a:gd name="T8" fmla="*/ 522 w 636"/>
                  <a:gd name="T9" fmla="*/ 74 h 636"/>
                  <a:gd name="T10" fmla="*/ 561 w 636"/>
                  <a:gd name="T11" fmla="*/ 113 h 636"/>
                  <a:gd name="T12" fmla="*/ 593 w 636"/>
                  <a:gd name="T13" fmla="*/ 157 h 636"/>
                  <a:gd name="T14" fmla="*/ 616 w 636"/>
                  <a:gd name="T15" fmla="*/ 208 h 636"/>
                  <a:gd name="T16" fmla="*/ 630 w 636"/>
                  <a:gd name="T17" fmla="*/ 261 h 636"/>
                  <a:gd name="T18" fmla="*/ 636 w 636"/>
                  <a:gd name="T19" fmla="*/ 318 h 636"/>
                  <a:gd name="T20" fmla="*/ 630 w 636"/>
                  <a:gd name="T21" fmla="*/ 375 h 636"/>
                  <a:gd name="T22" fmla="*/ 616 w 636"/>
                  <a:gd name="T23" fmla="*/ 428 h 636"/>
                  <a:gd name="T24" fmla="*/ 593 w 636"/>
                  <a:gd name="T25" fmla="*/ 479 h 636"/>
                  <a:gd name="T26" fmla="*/ 561 w 636"/>
                  <a:gd name="T27" fmla="*/ 522 h 636"/>
                  <a:gd name="T28" fmla="*/ 522 w 636"/>
                  <a:gd name="T29" fmla="*/ 561 h 636"/>
                  <a:gd name="T30" fmla="*/ 479 w 636"/>
                  <a:gd name="T31" fmla="*/ 593 h 636"/>
                  <a:gd name="T32" fmla="*/ 428 w 636"/>
                  <a:gd name="T33" fmla="*/ 616 h 636"/>
                  <a:gd name="T34" fmla="*/ 375 w 636"/>
                  <a:gd name="T35" fmla="*/ 630 h 636"/>
                  <a:gd name="T36" fmla="*/ 318 w 636"/>
                  <a:gd name="T37" fmla="*/ 636 h 636"/>
                  <a:gd name="T38" fmla="*/ 261 w 636"/>
                  <a:gd name="T39" fmla="*/ 630 h 636"/>
                  <a:gd name="T40" fmla="*/ 208 w 636"/>
                  <a:gd name="T41" fmla="*/ 616 h 636"/>
                  <a:gd name="T42" fmla="*/ 157 w 636"/>
                  <a:gd name="T43" fmla="*/ 593 h 636"/>
                  <a:gd name="T44" fmla="*/ 114 w 636"/>
                  <a:gd name="T45" fmla="*/ 561 h 636"/>
                  <a:gd name="T46" fmla="*/ 75 w 636"/>
                  <a:gd name="T47" fmla="*/ 522 h 636"/>
                  <a:gd name="T48" fmla="*/ 43 w 636"/>
                  <a:gd name="T49" fmla="*/ 479 h 636"/>
                  <a:gd name="T50" fmla="*/ 20 w 636"/>
                  <a:gd name="T51" fmla="*/ 428 h 636"/>
                  <a:gd name="T52" fmla="*/ 6 w 636"/>
                  <a:gd name="T53" fmla="*/ 375 h 636"/>
                  <a:gd name="T54" fmla="*/ 0 w 636"/>
                  <a:gd name="T55" fmla="*/ 318 h 636"/>
                  <a:gd name="T56" fmla="*/ 6 w 636"/>
                  <a:gd name="T57" fmla="*/ 261 h 636"/>
                  <a:gd name="T58" fmla="*/ 20 w 636"/>
                  <a:gd name="T59" fmla="*/ 208 h 636"/>
                  <a:gd name="T60" fmla="*/ 43 w 636"/>
                  <a:gd name="T61" fmla="*/ 157 h 636"/>
                  <a:gd name="T62" fmla="*/ 75 w 636"/>
                  <a:gd name="T63" fmla="*/ 113 h 636"/>
                  <a:gd name="T64" fmla="*/ 114 w 636"/>
                  <a:gd name="T65" fmla="*/ 74 h 636"/>
                  <a:gd name="T66" fmla="*/ 157 w 636"/>
                  <a:gd name="T67" fmla="*/ 43 h 636"/>
                  <a:gd name="T68" fmla="*/ 208 w 636"/>
                  <a:gd name="T69" fmla="*/ 19 h 636"/>
                  <a:gd name="T70" fmla="*/ 261 w 636"/>
                  <a:gd name="T71" fmla="*/ 5 h 636"/>
                  <a:gd name="T72" fmla="*/ 316 w 636"/>
                  <a:gd name="T73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6" h="636">
                    <a:moveTo>
                      <a:pt x="316" y="0"/>
                    </a:moveTo>
                    <a:lnTo>
                      <a:pt x="375" y="5"/>
                    </a:lnTo>
                    <a:lnTo>
                      <a:pt x="428" y="19"/>
                    </a:lnTo>
                    <a:lnTo>
                      <a:pt x="479" y="43"/>
                    </a:lnTo>
                    <a:lnTo>
                      <a:pt x="522" y="74"/>
                    </a:lnTo>
                    <a:lnTo>
                      <a:pt x="561" y="113"/>
                    </a:lnTo>
                    <a:lnTo>
                      <a:pt x="593" y="157"/>
                    </a:lnTo>
                    <a:lnTo>
                      <a:pt x="616" y="208"/>
                    </a:lnTo>
                    <a:lnTo>
                      <a:pt x="630" y="261"/>
                    </a:lnTo>
                    <a:lnTo>
                      <a:pt x="636" y="318"/>
                    </a:lnTo>
                    <a:lnTo>
                      <a:pt x="630" y="375"/>
                    </a:lnTo>
                    <a:lnTo>
                      <a:pt x="616" y="428"/>
                    </a:lnTo>
                    <a:lnTo>
                      <a:pt x="593" y="479"/>
                    </a:lnTo>
                    <a:lnTo>
                      <a:pt x="561" y="522"/>
                    </a:lnTo>
                    <a:lnTo>
                      <a:pt x="522" y="561"/>
                    </a:lnTo>
                    <a:lnTo>
                      <a:pt x="479" y="593"/>
                    </a:lnTo>
                    <a:lnTo>
                      <a:pt x="428" y="616"/>
                    </a:lnTo>
                    <a:lnTo>
                      <a:pt x="375" y="630"/>
                    </a:lnTo>
                    <a:lnTo>
                      <a:pt x="318" y="636"/>
                    </a:lnTo>
                    <a:lnTo>
                      <a:pt x="261" y="630"/>
                    </a:lnTo>
                    <a:lnTo>
                      <a:pt x="208" y="616"/>
                    </a:lnTo>
                    <a:lnTo>
                      <a:pt x="157" y="593"/>
                    </a:lnTo>
                    <a:lnTo>
                      <a:pt x="114" y="561"/>
                    </a:lnTo>
                    <a:lnTo>
                      <a:pt x="75" y="522"/>
                    </a:lnTo>
                    <a:lnTo>
                      <a:pt x="43" y="479"/>
                    </a:lnTo>
                    <a:lnTo>
                      <a:pt x="20" y="428"/>
                    </a:lnTo>
                    <a:lnTo>
                      <a:pt x="6" y="375"/>
                    </a:lnTo>
                    <a:lnTo>
                      <a:pt x="0" y="318"/>
                    </a:lnTo>
                    <a:lnTo>
                      <a:pt x="6" y="261"/>
                    </a:lnTo>
                    <a:lnTo>
                      <a:pt x="20" y="208"/>
                    </a:lnTo>
                    <a:lnTo>
                      <a:pt x="43" y="157"/>
                    </a:lnTo>
                    <a:lnTo>
                      <a:pt x="75" y="113"/>
                    </a:lnTo>
                    <a:lnTo>
                      <a:pt x="114" y="74"/>
                    </a:lnTo>
                    <a:lnTo>
                      <a:pt x="157" y="43"/>
                    </a:lnTo>
                    <a:lnTo>
                      <a:pt x="208" y="19"/>
                    </a:lnTo>
                    <a:lnTo>
                      <a:pt x="261" y="5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4EE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7" name="Freeform 74"/>
              <p:cNvSpPr>
                <a:spLocks/>
              </p:cNvSpPr>
              <p:nvPr/>
            </p:nvSpPr>
            <p:spPr bwMode="auto">
              <a:xfrm>
                <a:off x="1514849" y="1444601"/>
                <a:ext cx="349250" cy="349250"/>
              </a:xfrm>
              <a:custGeom>
                <a:avLst/>
                <a:gdLst>
                  <a:gd name="T0" fmla="*/ 220 w 440"/>
                  <a:gd name="T1" fmla="*/ 0 h 440"/>
                  <a:gd name="T2" fmla="*/ 271 w 440"/>
                  <a:gd name="T3" fmla="*/ 6 h 440"/>
                  <a:gd name="T4" fmla="*/ 316 w 440"/>
                  <a:gd name="T5" fmla="*/ 21 h 440"/>
                  <a:gd name="T6" fmla="*/ 357 w 440"/>
                  <a:gd name="T7" fmla="*/ 47 h 440"/>
                  <a:gd name="T8" fmla="*/ 393 w 440"/>
                  <a:gd name="T9" fmla="*/ 82 h 440"/>
                  <a:gd name="T10" fmla="*/ 418 w 440"/>
                  <a:gd name="T11" fmla="*/ 123 h 440"/>
                  <a:gd name="T12" fmla="*/ 434 w 440"/>
                  <a:gd name="T13" fmla="*/ 169 h 440"/>
                  <a:gd name="T14" fmla="*/ 440 w 440"/>
                  <a:gd name="T15" fmla="*/ 220 h 440"/>
                  <a:gd name="T16" fmla="*/ 434 w 440"/>
                  <a:gd name="T17" fmla="*/ 271 h 440"/>
                  <a:gd name="T18" fmla="*/ 418 w 440"/>
                  <a:gd name="T19" fmla="*/ 316 h 440"/>
                  <a:gd name="T20" fmla="*/ 393 w 440"/>
                  <a:gd name="T21" fmla="*/ 357 h 440"/>
                  <a:gd name="T22" fmla="*/ 357 w 440"/>
                  <a:gd name="T23" fmla="*/ 392 h 440"/>
                  <a:gd name="T24" fmla="*/ 316 w 440"/>
                  <a:gd name="T25" fmla="*/ 418 h 440"/>
                  <a:gd name="T26" fmla="*/ 271 w 440"/>
                  <a:gd name="T27" fmla="*/ 434 h 440"/>
                  <a:gd name="T28" fmla="*/ 220 w 440"/>
                  <a:gd name="T29" fmla="*/ 440 h 440"/>
                  <a:gd name="T30" fmla="*/ 169 w 440"/>
                  <a:gd name="T31" fmla="*/ 434 h 440"/>
                  <a:gd name="T32" fmla="*/ 124 w 440"/>
                  <a:gd name="T33" fmla="*/ 418 h 440"/>
                  <a:gd name="T34" fmla="*/ 83 w 440"/>
                  <a:gd name="T35" fmla="*/ 392 h 440"/>
                  <a:gd name="T36" fmla="*/ 47 w 440"/>
                  <a:gd name="T37" fmla="*/ 357 h 440"/>
                  <a:gd name="T38" fmla="*/ 22 w 440"/>
                  <a:gd name="T39" fmla="*/ 316 h 440"/>
                  <a:gd name="T40" fmla="*/ 6 w 440"/>
                  <a:gd name="T41" fmla="*/ 271 h 440"/>
                  <a:gd name="T42" fmla="*/ 0 w 440"/>
                  <a:gd name="T43" fmla="*/ 220 h 440"/>
                  <a:gd name="T44" fmla="*/ 6 w 440"/>
                  <a:gd name="T45" fmla="*/ 169 h 440"/>
                  <a:gd name="T46" fmla="*/ 22 w 440"/>
                  <a:gd name="T47" fmla="*/ 123 h 440"/>
                  <a:gd name="T48" fmla="*/ 47 w 440"/>
                  <a:gd name="T49" fmla="*/ 82 h 440"/>
                  <a:gd name="T50" fmla="*/ 83 w 440"/>
                  <a:gd name="T51" fmla="*/ 47 h 440"/>
                  <a:gd name="T52" fmla="*/ 124 w 440"/>
                  <a:gd name="T53" fmla="*/ 21 h 440"/>
                  <a:gd name="T54" fmla="*/ 169 w 440"/>
                  <a:gd name="T55" fmla="*/ 6 h 440"/>
                  <a:gd name="T56" fmla="*/ 220 w 440"/>
                  <a:gd name="T5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0" h="440">
                    <a:moveTo>
                      <a:pt x="220" y="0"/>
                    </a:moveTo>
                    <a:lnTo>
                      <a:pt x="271" y="6"/>
                    </a:lnTo>
                    <a:lnTo>
                      <a:pt x="316" y="21"/>
                    </a:lnTo>
                    <a:lnTo>
                      <a:pt x="357" y="47"/>
                    </a:lnTo>
                    <a:lnTo>
                      <a:pt x="393" y="82"/>
                    </a:lnTo>
                    <a:lnTo>
                      <a:pt x="418" y="123"/>
                    </a:lnTo>
                    <a:lnTo>
                      <a:pt x="434" y="169"/>
                    </a:lnTo>
                    <a:lnTo>
                      <a:pt x="440" y="220"/>
                    </a:lnTo>
                    <a:lnTo>
                      <a:pt x="434" y="271"/>
                    </a:lnTo>
                    <a:lnTo>
                      <a:pt x="418" y="316"/>
                    </a:lnTo>
                    <a:lnTo>
                      <a:pt x="393" y="357"/>
                    </a:lnTo>
                    <a:lnTo>
                      <a:pt x="357" y="392"/>
                    </a:lnTo>
                    <a:lnTo>
                      <a:pt x="316" y="418"/>
                    </a:lnTo>
                    <a:lnTo>
                      <a:pt x="271" y="434"/>
                    </a:lnTo>
                    <a:lnTo>
                      <a:pt x="220" y="440"/>
                    </a:lnTo>
                    <a:lnTo>
                      <a:pt x="169" y="434"/>
                    </a:lnTo>
                    <a:lnTo>
                      <a:pt x="124" y="418"/>
                    </a:lnTo>
                    <a:lnTo>
                      <a:pt x="83" y="392"/>
                    </a:lnTo>
                    <a:lnTo>
                      <a:pt x="47" y="357"/>
                    </a:lnTo>
                    <a:lnTo>
                      <a:pt x="22" y="316"/>
                    </a:lnTo>
                    <a:lnTo>
                      <a:pt x="6" y="271"/>
                    </a:lnTo>
                    <a:lnTo>
                      <a:pt x="0" y="220"/>
                    </a:lnTo>
                    <a:lnTo>
                      <a:pt x="6" y="169"/>
                    </a:lnTo>
                    <a:lnTo>
                      <a:pt x="22" y="123"/>
                    </a:lnTo>
                    <a:lnTo>
                      <a:pt x="47" y="82"/>
                    </a:lnTo>
                    <a:lnTo>
                      <a:pt x="83" y="47"/>
                    </a:lnTo>
                    <a:lnTo>
                      <a:pt x="124" y="21"/>
                    </a:lnTo>
                    <a:lnTo>
                      <a:pt x="169" y="6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A7C4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8" name="Freeform 75"/>
              <p:cNvSpPr>
                <a:spLocks/>
              </p:cNvSpPr>
              <p:nvPr/>
            </p:nvSpPr>
            <p:spPr bwMode="auto">
              <a:xfrm>
                <a:off x="1686299" y="1366814"/>
                <a:ext cx="255588" cy="504825"/>
              </a:xfrm>
              <a:custGeom>
                <a:avLst/>
                <a:gdLst>
                  <a:gd name="T0" fmla="*/ 2 w 322"/>
                  <a:gd name="T1" fmla="*/ 0 h 636"/>
                  <a:gd name="T2" fmla="*/ 61 w 322"/>
                  <a:gd name="T3" fmla="*/ 5 h 636"/>
                  <a:gd name="T4" fmla="*/ 114 w 322"/>
                  <a:gd name="T5" fmla="*/ 19 h 636"/>
                  <a:gd name="T6" fmla="*/ 165 w 322"/>
                  <a:gd name="T7" fmla="*/ 43 h 636"/>
                  <a:gd name="T8" fmla="*/ 208 w 322"/>
                  <a:gd name="T9" fmla="*/ 74 h 636"/>
                  <a:gd name="T10" fmla="*/ 247 w 322"/>
                  <a:gd name="T11" fmla="*/ 113 h 636"/>
                  <a:gd name="T12" fmla="*/ 279 w 322"/>
                  <a:gd name="T13" fmla="*/ 157 h 636"/>
                  <a:gd name="T14" fmla="*/ 302 w 322"/>
                  <a:gd name="T15" fmla="*/ 208 h 636"/>
                  <a:gd name="T16" fmla="*/ 316 w 322"/>
                  <a:gd name="T17" fmla="*/ 261 h 636"/>
                  <a:gd name="T18" fmla="*/ 322 w 322"/>
                  <a:gd name="T19" fmla="*/ 318 h 636"/>
                  <a:gd name="T20" fmla="*/ 316 w 322"/>
                  <a:gd name="T21" fmla="*/ 375 h 636"/>
                  <a:gd name="T22" fmla="*/ 302 w 322"/>
                  <a:gd name="T23" fmla="*/ 428 h 636"/>
                  <a:gd name="T24" fmla="*/ 279 w 322"/>
                  <a:gd name="T25" fmla="*/ 479 h 636"/>
                  <a:gd name="T26" fmla="*/ 247 w 322"/>
                  <a:gd name="T27" fmla="*/ 522 h 636"/>
                  <a:gd name="T28" fmla="*/ 208 w 322"/>
                  <a:gd name="T29" fmla="*/ 561 h 636"/>
                  <a:gd name="T30" fmla="*/ 165 w 322"/>
                  <a:gd name="T31" fmla="*/ 593 h 636"/>
                  <a:gd name="T32" fmla="*/ 114 w 322"/>
                  <a:gd name="T33" fmla="*/ 616 h 636"/>
                  <a:gd name="T34" fmla="*/ 61 w 322"/>
                  <a:gd name="T35" fmla="*/ 630 h 636"/>
                  <a:gd name="T36" fmla="*/ 4 w 322"/>
                  <a:gd name="T37" fmla="*/ 636 h 636"/>
                  <a:gd name="T38" fmla="*/ 0 w 322"/>
                  <a:gd name="T39" fmla="*/ 636 h 636"/>
                  <a:gd name="T40" fmla="*/ 0 w 322"/>
                  <a:gd name="T41" fmla="*/ 538 h 636"/>
                  <a:gd name="T42" fmla="*/ 4 w 322"/>
                  <a:gd name="T43" fmla="*/ 538 h 636"/>
                  <a:gd name="T44" fmla="*/ 55 w 322"/>
                  <a:gd name="T45" fmla="*/ 532 h 636"/>
                  <a:gd name="T46" fmla="*/ 100 w 322"/>
                  <a:gd name="T47" fmla="*/ 516 h 636"/>
                  <a:gd name="T48" fmla="*/ 141 w 322"/>
                  <a:gd name="T49" fmla="*/ 490 h 636"/>
                  <a:gd name="T50" fmla="*/ 177 w 322"/>
                  <a:gd name="T51" fmla="*/ 455 h 636"/>
                  <a:gd name="T52" fmla="*/ 202 w 322"/>
                  <a:gd name="T53" fmla="*/ 414 h 636"/>
                  <a:gd name="T54" fmla="*/ 218 w 322"/>
                  <a:gd name="T55" fmla="*/ 369 h 636"/>
                  <a:gd name="T56" fmla="*/ 224 w 322"/>
                  <a:gd name="T57" fmla="*/ 318 h 636"/>
                  <a:gd name="T58" fmla="*/ 218 w 322"/>
                  <a:gd name="T59" fmla="*/ 267 h 636"/>
                  <a:gd name="T60" fmla="*/ 202 w 322"/>
                  <a:gd name="T61" fmla="*/ 221 h 636"/>
                  <a:gd name="T62" fmla="*/ 177 w 322"/>
                  <a:gd name="T63" fmla="*/ 180 h 636"/>
                  <a:gd name="T64" fmla="*/ 141 w 322"/>
                  <a:gd name="T65" fmla="*/ 145 h 636"/>
                  <a:gd name="T66" fmla="*/ 100 w 322"/>
                  <a:gd name="T67" fmla="*/ 119 h 636"/>
                  <a:gd name="T68" fmla="*/ 55 w 322"/>
                  <a:gd name="T69" fmla="*/ 104 h 636"/>
                  <a:gd name="T70" fmla="*/ 4 w 322"/>
                  <a:gd name="T71" fmla="*/ 98 h 636"/>
                  <a:gd name="T72" fmla="*/ 0 w 322"/>
                  <a:gd name="T73" fmla="*/ 98 h 636"/>
                  <a:gd name="T74" fmla="*/ 0 w 322"/>
                  <a:gd name="T75" fmla="*/ 0 h 636"/>
                  <a:gd name="T76" fmla="*/ 2 w 322"/>
                  <a:gd name="T7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" h="636">
                    <a:moveTo>
                      <a:pt x="2" y="0"/>
                    </a:moveTo>
                    <a:lnTo>
                      <a:pt x="61" y="5"/>
                    </a:lnTo>
                    <a:lnTo>
                      <a:pt x="114" y="19"/>
                    </a:lnTo>
                    <a:lnTo>
                      <a:pt x="165" y="43"/>
                    </a:lnTo>
                    <a:lnTo>
                      <a:pt x="208" y="74"/>
                    </a:lnTo>
                    <a:lnTo>
                      <a:pt x="247" y="113"/>
                    </a:lnTo>
                    <a:lnTo>
                      <a:pt x="279" y="157"/>
                    </a:lnTo>
                    <a:lnTo>
                      <a:pt x="302" y="208"/>
                    </a:lnTo>
                    <a:lnTo>
                      <a:pt x="316" y="261"/>
                    </a:lnTo>
                    <a:lnTo>
                      <a:pt x="322" y="318"/>
                    </a:lnTo>
                    <a:lnTo>
                      <a:pt x="316" y="375"/>
                    </a:lnTo>
                    <a:lnTo>
                      <a:pt x="302" y="428"/>
                    </a:lnTo>
                    <a:lnTo>
                      <a:pt x="279" y="479"/>
                    </a:lnTo>
                    <a:lnTo>
                      <a:pt x="247" y="522"/>
                    </a:lnTo>
                    <a:lnTo>
                      <a:pt x="208" y="561"/>
                    </a:lnTo>
                    <a:lnTo>
                      <a:pt x="165" y="593"/>
                    </a:lnTo>
                    <a:lnTo>
                      <a:pt x="114" y="616"/>
                    </a:lnTo>
                    <a:lnTo>
                      <a:pt x="61" y="630"/>
                    </a:lnTo>
                    <a:lnTo>
                      <a:pt x="4" y="636"/>
                    </a:lnTo>
                    <a:lnTo>
                      <a:pt x="0" y="636"/>
                    </a:lnTo>
                    <a:lnTo>
                      <a:pt x="0" y="538"/>
                    </a:lnTo>
                    <a:lnTo>
                      <a:pt x="4" y="538"/>
                    </a:lnTo>
                    <a:lnTo>
                      <a:pt x="55" y="532"/>
                    </a:lnTo>
                    <a:lnTo>
                      <a:pt x="100" y="516"/>
                    </a:lnTo>
                    <a:lnTo>
                      <a:pt x="141" y="490"/>
                    </a:lnTo>
                    <a:lnTo>
                      <a:pt x="177" y="455"/>
                    </a:lnTo>
                    <a:lnTo>
                      <a:pt x="202" y="414"/>
                    </a:lnTo>
                    <a:lnTo>
                      <a:pt x="218" y="369"/>
                    </a:lnTo>
                    <a:lnTo>
                      <a:pt x="224" y="318"/>
                    </a:lnTo>
                    <a:lnTo>
                      <a:pt x="218" y="267"/>
                    </a:lnTo>
                    <a:lnTo>
                      <a:pt x="202" y="221"/>
                    </a:lnTo>
                    <a:lnTo>
                      <a:pt x="177" y="180"/>
                    </a:lnTo>
                    <a:lnTo>
                      <a:pt x="141" y="145"/>
                    </a:lnTo>
                    <a:lnTo>
                      <a:pt x="100" y="119"/>
                    </a:lnTo>
                    <a:lnTo>
                      <a:pt x="55" y="104"/>
                    </a:lnTo>
                    <a:lnTo>
                      <a:pt x="4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19" name="Freeform 76"/>
              <p:cNvSpPr>
                <a:spLocks/>
              </p:cNvSpPr>
              <p:nvPr/>
            </p:nvSpPr>
            <p:spPr bwMode="auto">
              <a:xfrm>
                <a:off x="1686299" y="1444601"/>
                <a:ext cx="177800" cy="349250"/>
              </a:xfrm>
              <a:custGeom>
                <a:avLst/>
                <a:gdLst>
                  <a:gd name="T0" fmla="*/ 4 w 224"/>
                  <a:gd name="T1" fmla="*/ 0 h 440"/>
                  <a:gd name="T2" fmla="*/ 55 w 224"/>
                  <a:gd name="T3" fmla="*/ 6 h 440"/>
                  <a:gd name="T4" fmla="*/ 100 w 224"/>
                  <a:gd name="T5" fmla="*/ 21 h 440"/>
                  <a:gd name="T6" fmla="*/ 141 w 224"/>
                  <a:gd name="T7" fmla="*/ 47 h 440"/>
                  <a:gd name="T8" fmla="*/ 177 w 224"/>
                  <a:gd name="T9" fmla="*/ 82 h 440"/>
                  <a:gd name="T10" fmla="*/ 202 w 224"/>
                  <a:gd name="T11" fmla="*/ 123 h 440"/>
                  <a:gd name="T12" fmla="*/ 218 w 224"/>
                  <a:gd name="T13" fmla="*/ 169 h 440"/>
                  <a:gd name="T14" fmla="*/ 224 w 224"/>
                  <a:gd name="T15" fmla="*/ 220 h 440"/>
                  <a:gd name="T16" fmla="*/ 218 w 224"/>
                  <a:gd name="T17" fmla="*/ 271 h 440"/>
                  <a:gd name="T18" fmla="*/ 202 w 224"/>
                  <a:gd name="T19" fmla="*/ 316 h 440"/>
                  <a:gd name="T20" fmla="*/ 177 w 224"/>
                  <a:gd name="T21" fmla="*/ 357 h 440"/>
                  <a:gd name="T22" fmla="*/ 141 w 224"/>
                  <a:gd name="T23" fmla="*/ 392 h 440"/>
                  <a:gd name="T24" fmla="*/ 100 w 224"/>
                  <a:gd name="T25" fmla="*/ 418 h 440"/>
                  <a:gd name="T26" fmla="*/ 55 w 224"/>
                  <a:gd name="T27" fmla="*/ 434 h 440"/>
                  <a:gd name="T28" fmla="*/ 4 w 224"/>
                  <a:gd name="T29" fmla="*/ 440 h 440"/>
                  <a:gd name="T30" fmla="*/ 0 w 224"/>
                  <a:gd name="T31" fmla="*/ 440 h 440"/>
                  <a:gd name="T32" fmla="*/ 0 w 224"/>
                  <a:gd name="T33" fmla="*/ 0 h 440"/>
                  <a:gd name="T34" fmla="*/ 4 w 224"/>
                  <a:gd name="T35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4" h="440">
                    <a:moveTo>
                      <a:pt x="4" y="0"/>
                    </a:moveTo>
                    <a:lnTo>
                      <a:pt x="55" y="6"/>
                    </a:lnTo>
                    <a:lnTo>
                      <a:pt x="100" y="21"/>
                    </a:lnTo>
                    <a:lnTo>
                      <a:pt x="141" y="47"/>
                    </a:lnTo>
                    <a:lnTo>
                      <a:pt x="177" y="82"/>
                    </a:lnTo>
                    <a:lnTo>
                      <a:pt x="202" y="123"/>
                    </a:lnTo>
                    <a:lnTo>
                      <a:pt x="218" y="169"/>
                    </a:lnTo>
                    <a:lnTo>
                      <a:pt x="224" y="220"/>
                    </a:lnTo>
                    <a:lnTo>
                      <a:pt x="218" y="271"/>
                    </a:lnTo>
                    <a:lnTo>
                      <a:pt x="202" y="316"/>
                    </a:lnTo>
                    <a:lnTo>
                      <a:pt x="177" y="357"/>
                    </a:lnTo>
                    <a:lnTo>
                      <a:pt x="141" y="392"/>
                    </a:lnTo>
                    <a:lnTo>
                      <a:pt x="100" y="418"/>
                    </a:lnTo>
                    <a:lnTo>
                      <a:pt x="55" y="434"/>
                    </a:lnTo>
                    <a:lnTo>
                      <a:pt x="4" y="440"/>
                    </a:lnTo>
                    <a:lnTo>
                      <a:pt x="0" y="44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</p:grpSp>
      </p:grpSp>
      <p:grpSp>
        <p:nvGrpSpPr>
          <p:cNvPr id="7175" name="Grupo 7174"/>
          <p:cNvGrpSpPr/>
          <p:nvPr/>
        </p:nvGrpSpPr>
        <p:grpSpPr>
          <a:xfrm>
            <a:off x="2167184" y="2980618"/>
            <a:ext cx="2415464" cy="3679445"/>
            <a:chOff x="5779533" y="5663009"/>
            <a:chExt cx="6441658" cy="9812494"/>
          </a:xfrm>
        </p:grpSpPr>
        <p:sp>
          <p:nvSpPr>
            <p:cNvPr id="181" name="Forma libre 180"/>
            <p:cNvSpPr/>
            <p:nvPr/>
          </p:nvSpPr>
          <p:spPr>
            <a:xfrm rot="2689788">
              <a:off x="5779533" y="5741635"/>
              <a:ext cx="972000" cy="9733868"/>
            </a:xfrm>
            <a:custGeom>
              <a:avLst/>
              <a:gdLst>
                <a:gd name="connsiteX0" fmla="*/ 0 w 972000"/>
                <a:gd name="connsiteY0" fmla="*/ 0 h 9733868"/>
                <a:gd name="connsiteX1" fmla="*/ 972000 w 972000"/>
                <a:gd name="connsiteY1" fmla="*/ 0 h 9733868"/>
                <a:gd name="connsiteX2" fmla="*/ 972000 w 972000"/>
                <a:gd name="connsiteY2" fmla="*/ 8767626 h 9733868"/>
                <a:gd name="connsiteX3" fmla="*/ 0 w 972000"/>
                <a:gd name="connsiteY3" fmla="*/ 9733868 h 973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00" h="9733868">
                  <a:moveTo>
                    <a:pt x="0" y="0"/>
                  </a:moveTo>
                  <a:lnTo>
                    <a:pt x="972000" y="0"/>
                  </a:lnTo>
                  <a:lnTo>
                    <a:pt x="972000" y="8767626"/>
                  </a:lnTo>
                  <a:lnTo>
                    <a:pt x="0" y="97338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713" tIns="12856" rIns="25713" bIns="12856" rtlCol="0" anchor="ctr">
              <a:noAutofit/>
            </a:bodyPr>
            <a:lstStyle/>
            <a:p>
              <a:pPr algn="ctr"/>
              <a:endParaRPr lang="es-MX" sz="1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20" name="Grupo 219"/>
            <p:cNvGrpSpPr>
              <a:grpSpLocks noChangeAspect="1"/>
            </p:cNvGrpSpPr>
            <p:nvPr/>
          </p:nvGrpSpPr>
          <p:grpSpPr>
            <a:xfrm rot="2750568">
              <a:off x="9235106" y="4649699"/>
              <a:ext cx="1972776" cy="3999395"/>
              <a:chOff x="962399" y="627039"/>
              <a:chExt cx="1454150" cy="2947988"/>
            </a:xfrm>
          </p:grpSpPr>
          <p:sp>
            <p:nvSpPr>
              <p:cNvPr id="221" name="Freeform 60"/>
              <p:cNvSpPr>
                <a:spLocks/>
              </p:cNvSpPr>
              <p:nvPr/>
            </p:nvSpPr>
            <p:spPr bwMode="auto">
              <a:xfrm>
                <a:off x="1475161" y="2852714"/>
                <a:ext cx="104775" cy="403225"/>
              </a:xfrm>
              <a:custGeom>
                <a:avLst/>
                <a:gdLst>
                  <a:gd name="T0" fmla="*/ 67 w 134"/>
                  <a:gd name="T1" fmla="*/ 0 h 508"/>
                  <a:gd name="T2" fmla="*/ 92 w 134"/>
                  <a:gd name="T3" fmla="*/ 4 h 508"/>
                  <a:gd name="T4" fmla="*/ 114 w 134"/>
                  <a:gd name="T5" fmla="*/ 20 h 508"/>
                  <a:gd name="T6" fmla="*/ 128 w 134"/>
                  <a:gd name="T7" fmla="*/ 39 h 508"/>
                  <a:gd name="T8" fmla="*/ 134 w 134"/>
                  <a:gd name="T9" fmla="*/ 65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1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0 w 134"/>
                  <a:gd name="T23" fmla="*/ 300 h 508"/>
                  <a:gd name="T24" fmla="*/ 92 w 134"/>
                  <a:gd name="T25" fmla="*/ 345 h 508"/>
                  <a:gd name="T26" fmla="*/ 86 w 134"/>
                  <a:gd name="T27" fmla="*/ 387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3 h 508"/>
                  <a:gd name="T36" fmla="*/ 67 w 134"/>
                  <a:gd name="T37" fmla="*/ 508 h 508"/>
                  <a:gd name="T38" fmla="*/ 67 w 134"/>
                  <a:gd name="T39" fmla="*/ 503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7 w 134"/>
                  <a:gd name="T47" fmla="*/ 387 h 508"/>
                  <a:gd name="T48" fmla="*/ 41 w 134"/>
                  <a:gd name="T49" fmla="*/ 345 h 508"/>
                  <a:gd name="T50" fmla="*/ 33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1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5 h 508"/>
                  <a:gd name="T66" fmla="*/ 6 w 134"/>
                  <a:gd name="T67" fmla="*/ 39 h 508"/>
                  <a:gd name="T68" fmla="*/ 20 w 134"/>
                  <a:gd name="T69" fmla="*/ 20 h 508"/>
                  <a:gd name="T70" fmla="*/ 41 w 134"/>
                  <a:gd name="T71" fmla="*/ 4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2" y="4"/>
                    </a:lnTo>
                    <a:lnTo>
                      <a:pt x="114" y="20"/>
                    </a:lnTo>
                    <a:lnTo>
                      <a:pt x="128" y="39"/>
                    </a:lnTo>
                    <a:lnTo>
                      <a:pt x="134" y="65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1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0" y="300"/>
                    </a:lnTo>
                    <a:lnTo>
                      <a:pt x="92" y="345"/>
                    </a:lnTo>
                    <a:lnTo>
                      <a:pt x="86" y="387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3"/>
                    </a:lnTo>
                    <a:lnTo>
                      <a:pt x="67" y="508"/>
                    </a:lnTo>
                    <a:lnTo>
                      <a:pt x="67" y="503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7" y="387"/>
                    </a:lnTo>
                    <a:lnTo>
                      <a:pt x="41" y="345"/>
                    </a:lnTo>
                    <a:lnTo>
                      <a:pt x="33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1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5"/>
                    </a:lnTo>
                    <a:lnTo>
                      <a:pt x="6" y="39"/>
                    </a:lnTo>
                    <a:lnTo>
                      <a:pt x="20" y="20"/>
                    </a:lnTo>
                    <a:lnTo>
                      <a:pt x="41" y="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2" name="Freeform 61"/>
              <p:cNvSpPr>
                <a:spLocks/>
              </p:cNvSpPr>
              <p:nvPr/>
            </p:nvSpPr>
            <p:spPr bwMode="auto">
              <a:xfrm>
                <a:off x="1635499" y="3170214"/>
                <a:ext cx="103188" cy="404813"/>
              </a:xfrm>
              <a:custGeom>
                <a:avLst/>
                <a:gdLst>
                  <a:gd name="T0" fmla="*/ 67 w 132"/>
                  <a:gd name="T1" fmla="*/ 0 h 509"/>
                  <a:gd name="T2" fmla="*/ 93 w 132"/>
                  <a:gd name="T3" fmla="*/ 6 h 509"/>
                  <a:gd name="T4" fmla="*/ 114 w 132"/>
                  <a:gd name="T5" fmla="*/ 20 h 509"/>
                  <a:gd name="T6" fmla="*/ 128 w 132"/>
                  <a:gd name="T7" fmla="*/ 40 h 509"/>
                  <a:gd name="T8" fmla="*/ 132 w 132"/>
                  <a:gd name="T9" fmla="*/ 67 h 509"/>
                  <a:gd name="T10" fmla="*/ 132 w 132"/>
                  <a:gd name="T11" fmla="*/ 79 h 509"/>
                  <a:gd name="T12" fmla="*/ 130 w 132"/>
                  <a:gd name="T13" fmla="*/ 103 h 509"/>
                  <a:gd name="T14" fmla="*/ 124 w 132"/>
                  <a:gd name="T15" fmla="*/ 132 h 509"/>
                  <a:gd name="T16" fmla="*/ 120 w 132"/>
                  <a:gd name="T17" fmla="*/ 169 h 509"/>
                  <a:gd name="T18" fmla="*/ 114 w 132"/>
                  <a:gd name="T19" fmla="*/ 211 h 509"/>
                  <a:gd name="T20" fmla="*/ 106 w 132"/>
                  <a:gd name="T21" fmla="*/ 256 h 509"/>
                  <a:gd name="T22" fmla="*/ 100 w 132"/>
                  <a:gd name="T23" fmla="*/ 301 h 509"/>
                  <a:gd name="T24" fmla="*/ 93 w 132"/>
                  <a:gd name="T25" fmla="*/ 346 h 509"/>
                  <a:gd name="T26" fmla="*/ 87 w 132"/>
                  <a:gd name="T27" fmla="*/ 389 h 509"/>
                  <a:gd name="T28" fmla="*/ 79 w 132"/>
                  <a:gd name="T29" fmla="*/ 427 h 509"/>
                  <a:gd name="T30" fmla="*/ 75 w 132"/>
                  <a:gd name="T31" fmla="*/ 460 h 509"/>
                  <a:gd name="T32" fmla="*/ 71 w 132"/>
                  <a:gd name="T33" fmla="*/ 485 h 509"/>
                  <a:gd name="T34" fmla="*/ 67 w 132"/>
                  <a:gd name="T35" fmla="*/ 503 h 509"/>
                  <a:gd name="T36" fmla="*/ 67 w 132"/>
                  <a:gd name="T37" fmla="*/ 509 h 509"/>
                  <a:gd name="T38" fmla="*/ 65 w 132"/>
                  <a:gd name="T39" fmla="*/ 503 h 509"/>
                  <a:gd name="T40" fmla="*/ 63 w 132"/>
                  <a:gd name="T41" fmla="*/ 485 h 509"/>
                  <a:gd name="T42" fmla="*/ 59 w 132"/>
                  <a:gd name="T43" fmla="*/ 460 h 509"/>
                  <a:gd name="T44" fmla="*/ 53 w 132"/>
                  <a:gd name="T45" fmla="*/ 427 h 509"/>
                  <a:gd name="T46" fmla="*/ 47 w 132"/>
                  <a:gd name="T47" fmla="*/ 389 h 509"/>
                  <a:gd name="T48" fmla="*/ 42 w 132"/>
                  <a:gd name="T49" fmla="*/ 346 h 509"/>
                  <a:gd name="T50" fmla="*/ 34 w 132"/>
                  <a:gd name="T51" fmla="*/ 301 h 509"/>
                  <a:gd name="T52" fmla="*/ 26 w 132"/>
                  <a:gd name="T53" fmla="*/ 256 h 509"/>
                  <a:gd name="T54" fmla="*/ 20 w 132"/>
                  <a:gd name="T55" fmla="*/ 211 h 509"/>
                  <a:gd name="T56" fmla="*/ 14 w 132"/>
                  <a:gd name="T57" fmla="*/ 169 h 509"/>
                  <a:gd name="T58" fmla="*/ 8 w 132"/>
                  <a:gd name="T59" fmla="*/ 132 h 509"/>
                  <a:gd name="T60" fmla="*/ 4 w 132"/>
                  <a:gd name="T61" fmla="*/ 103 h 509"/>
                  <a:gd name="T62" fmla="*/ 2 w 132"/>
                  <a:gd name="T63" fmla="*/ 79 h 509"/>
                  <a:gd name="T64" fmla="*/ 0 w 132"/>
                  <a:gd name="T65" fmla="*/ 67 h 509"/>
                  <a:gd name="T66" fmla="*/ 6 w 132"/>
                  <a:gd name="T67" fmla="*/ 40 h 509"/>
                  <a:gd name="T68" fmla="*/ 20 w 132"/>
                  <a:gd name="T69" fmla="*/ 20 h 509"/>
                  <a:gd name="T70" fmla="*/ 42 w 132"/>
                  <a:gd name="T71" fmla="*/ 6 h 509"/>
                  <a:gd name="T72" fmla="*/ 67 w 132"/>
                  <a:gd name="T7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2" h="509">
                    <a:moveTo>
                      <a:pt x="67" y="0"/>
                    </a:moveTo>
                    <a:lnTo>
                      <a:pt x="93" y="6"/>
                    </a:lnTo>
                    <a:lnTo>
                      <a:pt x="114" y="20"/>
                    </a:lnTo>
                    <a:lnTo>
                      <a:pt x="128" y="40"/>
                    </a:lnTo>
                    <a:lnTo>
                      <a:pt x="132" y="67"/>
                    </a:lnTo>
                    <a:lnTo>
                      <a:pt x="132" y="79"/>
                    </a:lnTo>
                    <a:lnTo>
                      <a:pt x="130" y="103"/>
                    </a:lnTo>
                    <a:lnTo>
                      <a:pt x="124" y="132"/>
                    </a:lnTo>
                    <a:lnTo>
                      <a:pt x="120" y="169"/>
                    </a:lnTo>
                    <a:lnTo>
                      <a:pt x="114" y="211"/>
                    </a:lnTo>
                    <a:lnTo>
                      <a:pt x="106" y="256"/>
                    </a:lnTo>
                    <a:lnTo>
                      <a:pt x="100" y="301"/>
                    </a:lnTo>
                    <a:lnTo>
                      <a:pt x="93" y="346"/>
                    </a:lnTo>
                    <a:lnTo>
                      <a:pt x="87" y="389"/>
                    </a:lnTo>
                    <a:lnTo>
                      <a:pt x="79" y="427"/>
                    </a:lnTo>
                    <a:lnTo>
                      <a:pt x="75" y="460"/>
                    </a:lnTo>
                    <a:lnTo>
                      <a:pt x="71" y="485"/>
                    </a:lnTo>
                    <a:lnTo>
                      <a:pt x="67" y="503"/>
                    </a:lnTo>
                    <a:lnTo>
                      <a:pt x="67" y="509"/>
                    </a:lnTo>
                    <a:lnTo>
                      <a:pt x="65" y="503"/>
                    </a:lnTo>
                    <a:lnTo>
                      <a:pt x="63" y="485"/>
                    </a:lnTo>
                    <a:lnTo>
                      <a:pt x="59" y="460"/>
                    </a:lnTo>
                    <a:lnTo>
                      <a:pt x="53" y="427"/>
                    </a:lnTo>
                    <a:lnTo>
                      <a:pt x="47" y="389"/>
                    </a:lnTo>
                    <a:lnTo>
                      <a:pt x="42" y="346"/>
                    </a:lnTo>
                    <a:lnTo>
                      <a:pt x="34" y="301"/>
                    </a:lnTo>
                    <a:lnTo>
                      <a:pt x="26" y="256"/>
                    </a:lnTo>
                    <a:lnTo>
                      <a:pt x="20" y="211"/>
                    </a:lnTo>
                    <a:lnTo>
                      <a:pt x="14" y="169"/>
                    </a:lnTo>
                    <a:lnTo>
                      <a:pt x="8" y="132"/>
                    </a:lnTo>
                    <a:lnTo>
                      <a:pt x="4" y="103"/>
                    </a:lnTo>
                    <a:lnTo>
                      <a:pt x="2" y="79"/>
                    </a:lnTo>
                    <a:lnTo>
                      <a:pt x="0" y="67"/>
                    </a:lnTo>
                    <a:lnTo>
                      <a:pt x="6" y="40"/>
                    </a:lnTo>
                    <a:lnTo>
                      <a:pt x="20" y="20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3" name="Freeform 62"/>
              <p:cNvSpPr>
                <a:spLocks/>
              </p:cNvSpPr>
              <p:nvPr/>
            </p:nvSpPr>
            <p:spPr bwMode="auto">
              <a:xfrm>
                <a:off x="1802186" y="2903514"/>
                <a:ext cx="104775" cy="404813"/>
              </a:xfrm>
              <a:custGeom>
                <a:avLst/>
                <a:gdLst>
                  <a:gd name="T0" fmla="*/ 67 w 134"/>
                  <a:gd name="T1" fmla="*/ 0 h 508"/>
                  <a:gd name="T2" fmla="*/ 93 w 134"/>
                  <a:gd name="T3" fmla="*/ 6 h 508"/>
                  <a:gd name="T4" fmla="*/ 114 w 134"/>
                  <a:gd name="T5" fmla="*/ 19 h 508"/>
                  <a:gd name="T6" fmla="*/ 128 w 134"/>
                  <a:gd name="T7" fmla="*/ 39 h 508"/>
                  <a:gd name="T8" fmla="*/ 134 w 134"/>
                  <a:gd name="T9" fmla="*/ 66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3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1 w 134"/>
                  <a:gd name="T23" fmla="*/ 300 h 508"/>
                  <a:gd name="T24" fmla="*/ 93 w 134"/>
                  <a:gd name="T25" fmla="*/ 345 h 508"/>
                  <a:gd name="T26" fmla="*/ 87 w 134"/>
                  <a:gd name="T27" fmla="*/ 388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2 h 508"/>
                  <a:gd name="T36" fmla="*/ 67 w 134"/>
                  <a:gd name="T37" fmla="*/ 508 h 508"/>
                  <a:gd name="T38" fmla="*/ 67 w 134"/>
                  <a:gd name="T39" fmla="*/ 502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8 w 134"/>
                  <a:gd name="T47" fmla="*/ 388 h 508"/>
                  <a:gd name="T48" fmla="*/ 42 w 134"/>
                  <a:gd name="T49" fmla="*/ 345 h 508"/>
                  <a:gd name="T50" fmla="*/ 34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3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6 h 508"/>
                  <a:gd name="T66" fmla="*/ 6 w 134"/>
                  <a:gd name="T67" fmla="*/ 39 h 508"/>
                  <a:gd name="T68" fmla="*/ 20 w 134"/>
                  <a:gd name="T69" fmla="*/ 19 h 508"/>
                  <a:gd name="T70" fmla="*/ 42 w 134"/>
                  <a:gd name="T71" fmla="*/ 6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3" y="6"/>
                    </a:lnTo>
                    <a:lnTo>
                      <a:pt x="114" y="19"/>
                    </a:lnTo>
                    <a:lnTo>
                      <a:pt x="128" y="39"/>
                    </a:lnTo>
                    <a:lnTo>
                      <a:pt x="134" y="66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3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1" y="300"/>
                    </a:lnTo>
                    <a:lnTo>
                      <a:pt x="93" y="345"/>
                    </a:lnTo>
                    <a:lnTo>
                      <a:pt x="87" y="388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2"/>
                    </a:lnTo>
                    <a:lnTo>
                      <a:pt x="67" y="508"/>
                    </a:lnTo>
                    <a:lnTo>
                      <a:pt x="67" y="502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8" y="388"/>
                    </a:lnTo>
                    <a:lnTo>
                      <a:pt x="42" y="345"/>
                    </a:lnTo>
                    <a:lnTo>
                      <a:pt x="34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3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6"/>
                    </a:lnTo>
                    <a:lnTo>
                      <a:pt x="6" y="39"/>
                    </a:lnTo>
                    <a:lnTo>
                      <a:pt x="20" y="19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4" name="Rectangle 63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415925" cy="138113"/>
              </a:xfrm>
              <a:prstGeom prst="rect">
                <a:avLst/>
              </a:prstGeom>
              <a:solidFill>
                <a:srgbClr val="F1F4F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5" name="Rectangle 64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207963" cy="13811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6" name="Freeform 65"/>
              <p:cNvSpPr>
                <a:spLocks/>
              </p:cNvSpPr>
              <p:nvPr/>
            </p:nvSpPr>
            <p:spPr bwMode="auto">
              <a:xfrm>
                <a:off x="962399" y="2108176"/>
                <a:ext cx="1454150" cy="990600"/>
              </a:xfrm>
              <a:custGeom>
                <a:avLst/>
                <a:gdLst>
                  <a:gd name="T0" fmla="*/ 915 w 1830"/>
                  <a:gd name="T1" fmla="*/ 0 h 1249"/>
                  <a:gd name="T2" fmla="*/ 1021 w 1830"/>
                  <a:gd name="T3" fmla="*/ 6 h 1249"/>
                  <a:gd name="T4" fmla="*/ 1125 w 1830"/>
                  <a:gd name="T5" fmla="*/ 26 h 1249"/>
                  <a:gd name="T6" fmla="*/ 1223 w 1830"/>
                  <a:gd name="T7" fmla="*/ 53 h 1249"/>
                  <a:gd name="T8" fmla="*/ 1318 w 1830"/>
                  <a:gd name="T9" fmla="*/ 95 h 1249"/>
                  <a:gd name="T10" fmla="*/ 1406 w 1830"/>
                  <a:gd name="T11" fmla="*/ 144 h 1249"/>
                  <a:gd name="T12" fmla="*/ 1486 w 1830"/>
                  <a:gd name="T13" fmla="*/ 203 h 1249"/>
                  <a:gd name="T14" fmla="*/ 1561 w 1830"/>
                  <a:gd name="T15" fmla="*/ 269 h 1249"/>
                  <a:gd name="T16" fmla="*/ 1630 w 1830"/>
                  <a:gd name="T17" fmla="*/ 344 h 1249"/>
                  <a:gd name="T18" fmla="*/ 1687 w 1830"/>
                  <a:gd name="T19" fmla="*/ 424 h 1249"/>
                  <a:gd name="T20" fmla="*/ 1738 w 1830"/>
                  <a:gd name="T21" fmla="*/ 513 h 1249"/>
                  <a:gd name="T22" fmla="*/ 1777 w 1830"/>
                  <a:gd name="T23" fmla="*/ 607 h 1249"/>
                  <a:gd name="T24" fmla="*/ 1806 w 1830"/>
                  <a:gd name="T25" fmla="*/ 705 h 1249"/>
                  <a:gd name="T26" fmla="*/ 1824 w 1830"/>
                  <a:gd name="T27" fmla="*/ 809 h 1249"/>
                  <a:gd name="T28" fmla="*/ 1830 w 1830"/>
                  <a:gd name="T29" fmla="*/ 915 h 1249"/>
                  <a:gd name="T30" fmla="*/ 1826 w 1830"/>
                  <a:gd name="T31" fmla="*/ 1004 h 1249"/>
                  <a:gd name="T32" fmla="*/ 1814 w 1830"/>
                  <a:gd name="T33" fmla="*/ 1088 h 1249"/>
                  <a:gd name="T34" fmla="*/ 1795 w 1830"/>
                  <a:gd name="T35" fmla="*/ 1169 h 1249"/>
                  <a:gd name="T36" fmla="*/ 1767 w 1830"/>
                  <a:gd name="T37" fmla="*/ 1249 h 1249"/>
                  <a:gd name="T38" fmla="*/ 1726 w 1830"/>
                  <a:gd name="T39" fmla="*/ 1159 h 1249"/>
                  <a:gd name="T40" fmla="*/ 1675 w 1830"/>
                  <a:gd name="T41" fmla="*/ 1072 h 1249"/>
                  <a:gd name="T42" fmla="*/ 1616 w 1830"/>
                  <a:gd name="T43" fmla="*/ 994 h 1249"/>
                  <a:gd name="T44" fmla="*/ 1549 w 1830"/>
                  <a:gd name="T45" fmla="*/ 923 h 1249"/>
                  <a:gd name="T46" fmla="*/ 1477 w 1830"/>
                  <a:gd name="T47" fmla="*/ 858 h 1249"/>
                  <a:gd name="T48" fmla="*/ 1396 w 1830"/>
                  <a:gd name="T49" fmla="*/ 803 h 1249"/>
                  <a:gd name="T50" fmla="*/ 1310 w 1830"/>
                  <a:gd name="T51" fmla="*/ 754 h 1249"/>
                  <a:gd name="T52" fmla="*/ 1217 w 1830"/>
                  <a:gd name="T53" fmla="*/ 717 h 1249"/>
                  <a:gd name="T54" fmla="*/ 1119 w 1830"/>
                  <a:gd name="T55" fmla="*/ 690 h 1249"/>
                  <a:gd name="T56" fmla="*/ 1019 w 1830"/>
                  <a:gd name="T57" fmla="*/ 672 h 1249"/>
                  <a:gd name="T58" fmla="*/ 915 w 1830"/>
                  <a:gd name="T59" fmla="*/ 666 h 1249"/>
                  <a:gd name="T60" fmla="*/ 811 w 1830"/>
                  <a:gd name="T61" fmla="*/ 672 h 1249"/>
                  <a:gd name="T62" fmla="*/ 711 w 1830"/>
                  <a:gd name="T63" fmla="*/ 690 h 1249"/>
                  <a:gd name="T64" fmla="*/ 613 w 1830"/>
                  <a:gd name="T65" fmla="*/ 717 h 1249"/>
                  <a:gd name="T66" fmla="*/ 520 w 1830"/>
                  <a:gd name="T67" fmla="*/ 754 h 1249"/>
                  <a:gd name="T68" fmla="*/ 434 w 1830"/>
                  <a:gd name="T69" fmla="*/ 803 h 1249"/>
                  <a:gd name="T70" fmla="*/ 353 w 1830"/>
                  <a:gd name="T71" fmla="*/ 858 h 1249"/>
                  <a:gd name="T72" fmla="*/ 281 w 1830"/>
                  <a:gd name="T73" fmla="*/ 923 h 1249"/>
                  <a:gd name="T74" fmla="*/ 214 w 1830"/>
                  <a:gd name="T75" fmla="*/ 994 h 1249"/>
                  <a:gd name="T76" fmla="*/ 155 w 1830"/>
                  <a:gd name="T77" fmla="*/ 1072 h 1249"/>
                  <a:gd name="T78" fmla="*/ 104 w 1830"/>
                  <a:gd name="T79" fmla="*/ 1159 h 1249"/>
                  <a:gd name="T80" fmla="*/ 63 w 1830"/>
                  <a:gd name="T81" fmla="*/ 1249 h 1249"/>
                  <a:gd name="T82" fmla="*/ 35 w 1830"/>
                  <a:gd name="T83" fmla="*/ 1169 h 1249"/>
                  <a:gd name="T84" fmla="*/ 16 w 1830"/>
                  <a:gd name="T85" fmla="*/ 1088 h 1249"/>
                  <a:gd name="T86" fmla="*/ 4 w 1830"/>
                  <a:gd name="T87" fmla="*/ 1004 h 1249"/>
                  <a:gd name="T88" fmla="*/ 0 w 1830"/>
                  <a:gd name="T89" fmla="*/ 915 h 1249"/>
                  <a:gd name="T90" fmla="*/ 6 w 1830"/>
                  <a:gd name="T91" fmla="*/ 809 h 1249"/>
                  <a:gd name="T92" fmla="*/ 24 w 1830"/>
                  <a:gd name="T93" fmla="*/ 705 h 1249"/>
                  <a:gd name="T94" fmla="*/ 53 w 1830"/>
                  <a:gd name="T95" fmla="*/ 607 h 1249"/>
                  <a:gd name="T96" fmla="*/ 92 w 1830"/>
                  <a:gd name="T97" fmla="*/ 513 h 1249"/>
                  <a:gd name="T98" fmla="*/ 143 w 1830"/>
                  <a:gd name="T99" fmla="*/ 424 h 1249"/>
                  <a:gd name="T100" fmla="*/ 200 w 1830"/>
                  <a:gd name="T101" fmla="*/ 344 h 1249"/>
                  <a:gd name="T102" fmla="*/ 269 w 1830"/>
                  <a:gd name="T103" fmla="*/ 269 h 1249"/>
                  <a:gd name="T104" fmla="*/ 344 w 1830"/>
                  <a:gd name="T105" fmla="*/ 203 h 1249"/>
                  <a:gd name="T106" fmla="*/ 424 w 1830"/>
                  <a:gd name="T107" fmla="*/ 144 h 1249"/>
                  <a:gd name="T108" fmla="*/ 512 w 1830"/>
                  <a:gd name="T109" fmla="*/ 95 h 1249"/>
                  <a:gd name="T110" fmla="*/ 607 w 1830"/>
                  <a:gd name="T111" fmla="*/ 53 h 1249"/>
                  <a:gd name="T112" fmla="*/ 705 w 1830"/>
                  <a:gd name="T113" fmla="*/ 26 h 1249"/>
                  <a:gd name="T114" fmla="*/ 809 w 1830"/>
                  <a:gd name="T115" fmla="*/ 6 h 1249"/>
                  <a:gd name="T116" fmla="*/ 915 w 1830"/>
                  <a:gd name="T117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0" h="1249">
                    <a:moveTo>
                      <a:pt x="915" y="0"/>
                    </a:moveTo>
                    <a:lnTo>
                      <a:pt x="1021" y="6"/>
                    </a:lnTo>
                    <a:lnTo>
                      <a:pt x="1125" y="26"/>
                    </a:lnTo>
                    <a:lnTo>
                      <a:pt x="1223" y="53"/>
                    </a:lnTo>
                    <a:lnTo>
                      <a:pt x="1318" y="95"/>
                    </a:lnTo>
                    <a:lnTo>
                      <a:pt x="1406" y="144"/>
                    </a:lnTo>
                    <a:lnTo>
                      <a:pt x="1486" y="203"/>
                    </a:lnTo>
                    <a:lnTo>
                      <a:pt x="1561" y="269"/>
                    </a:lnTo>
                    <a:lnTo>
                      <a:pt x="1630" y="344"/>
                    </a:lnTo>
                    <a:lnTo>
                      <a:pt x="1687" y="424"/>
                    </a:lnTo>
                    <a:lnTo>
                      <a:pt x="1738" y="513"/>
                    </a:lnTo>
                    <a:lnTo>
                      <a:pt x="1777" y="607"/>
                    </a:lnTo>
                    <a:lnTo>
                      <a:pt x="1806" y="705"/>
                    </a:lnTo>
                    <a:lnTo>
                      <a:pt x="1824" y="809"/>
                    </a:lnTo>
                    <a:lnTo>
                      <a:pt x="1830" y="915"/>
                    </a:lnTo>
                    <a:lnTo>
                      <a:pt x="1826" y="1004"/>
                    </a:lnTo>
                    <a:lnTo>
                      <a:pt x="1814" y="1088"/>
                    </a:lnTo>
                    <a:lnTo>
                      <a:pt x="1795" y="1169"/>
                    </a:lnTo>
                    <a:lnTo>
                      <a:pt x="1767" y="1249"/>
                    </a:lnTo>
                    <a:lnTo>
                      <a:pt x="1726" y="1159"/>
                    </a:lnTo>
                    <a:lnTo>
                      <a:pt x="1675" y="1072"/>
                    </a:lnTo>
                    <a:lnTo>
                      <a:pt x="1616" y="994"/>
                    </a:lnTo>
                    <a:lnTo>
                      <a:pt x="1549" y="923"/>
                    </a:lnTo>
                    <a:lnTo>
                      <a:pt x="1477" y="858"/>
                    </a:lnTo>
                    <a:lnTo>
                      <a:pt x="1396" y="803"/>
                    </a:lnTo>
                    <a:lnTo>
                      <a:pt x="1310" y="754"/>
                    </a:lnTo>
                    <a:lnTo>
                      <a:pt x="1217" y="717"/>
                    </a:lnTo>
                    <a:lnTo>
                      <a:pt x="1119" y="690"/>
                    </a:lnTo>
                    <a:lnTo>
                      <a:pt x="1019" y="672"/>
                    </a:lnTo>
                    <a:lnTo>
                      <a:pt x="915" y="666"/>
                    </a:lnTo>
                    <a:lnTo>
                      <a:pt x="811" y="672"/>
                    </a:lnTo>
                    <a:lnTo>
                      <a:pt x="711" y="690"/>
                    </a:lnTo>
                    <a:lnTo>
                      <a:pt x="613" y="717"/>
                    </a:lnTo>
                    <a:lnTo>
                      <a:pt x="520" y="754"/>
                    </a:lnTo>
                    <a:lnTo>
                      <a:pt x="434" y="803"/>
                    </a:lnTo>
                    <a:lnTo>
                      <a:pt x="353" y="858"/>
                    </a:lnTo>
                    <a:lnTo>
                      <a:pt x="281" y="923"/>
                    </a:lnTo>
                    <a:lnTo>
                      <a:pt x="214" y="994"/>
                    </a:lnTo>
                    <a:lnTo>
                      <a:pt x="155" y="1072"/>
                    </a:lnTo>
                    <a:lnTo>
                      <a:pt x="104" y="1159"/>
                    </a:lnTo>
                    <a:lnTo>
                      <a:pt x="63" y="1249"/>
                    </a:lnTo>
                    <a:lnTo>
                      <a:pt x="35" y="1169"/>
                    </a:lnTo>
                    <a:lnTo>
                      <a:pt x="16" y="1088"/>
                    </a:lnTo>
                    <a:lnTo>
                      <a:pt x="4" y="1004"/>
                    </a:lnTo>
                    <a:lnTo>
                      <a:pt x="0" y="915"/>
                    </a:lnTo>
                    <a:lnTo>
                      <a:pt x="6" y="809"/>
                    </a:lnTo>
                    <a:lnTo>
                      <a:pt x="24" y="705"/>
                    </a:lnTo>
                    <a:lnTo>
                      <a:pt x="53" y="607"/>
                    </a:lnTo>
                    <a:lnTo>
                      <a:pt x="92" y="513"/>
                    </a:lnTo>
                    <a:lnTo>
                      <a:pt x="143" y="424"/>
                    </a:lnTo>
                    <a:lnTo>
                      <a:pt x="200" y="344"/>
                    </a:lnTo>
                    <a:lnTo>
                      <a:pt x="269" y="269"/>
                    </a:lnTo>
                    <a:lnTo>
                      <a:pt x="344" y="203"/>
                    </a:lnTo>
                    <a:lnTo>
                      <a:pt x="424" y="144"/>
                    </a:lnTo>
                    <a:lnTo>
                      <a:pt x="512" y="95"/>
                    </a:lnTo>
                    <a:lnTo>
                      <a:pt x="607" y="53"/>
                    </a:lnTo>
                    <a:lnTo>
                      <a:pt x="705" y="26"/>
                    </a:lnTo>
                    <a:lnTo>
                      <a:pt x="809" y="6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7" name="Freeform 66"/>
              <p:cNvSpPr>
                <a:spLocks/>
              </p:cNvSpPr>
              <p:nvPr/>
            </p:nvSpPr>
            <p:spPr bwMode="auto">
              <a:xfrm>
                <a:off x="1875211" y="2131989"/>
                <a:ext cx="541338" cy="966788"/>
              </a:xfrm>
              <a:custGeom>
                <a:avLst/>
                <a:gdLst>
                  <a:gd name="T0" fmla="*/ 0 w 681"/>
                  <a:gd name="T1" fmla="*/ 0 h 1217"/>
                  <a:gd name="T2" fmla="*/ 96 w 681"/>
                  <a:gd name="T3" fmla="*/ 31 h 1217"/>
                  <a:gd name="T4" fmla="*/ 186 w 681"/>
                  <a:gd name="T5" fmla="*/ 70 h 1217"/>
                  <a:gd name="T6" fmla="*/ 271 w 681"/>
                  <a:gd name="T7" fmla="*/ 121 h 1217"/>
                  <a:gd name="T8" fmla="*/ 351 w 681"/>
                  <a:gd name="T9" fmla="*/ 180 h 1217"/>
                  <a:gd name="T10" fmla="*/ 422 w 681"/>
                  <a:gd name="T11" fmla="*/ 247 h 1217"/>
                  <a:gd name="T12" fmla="*/ 487 w 681"/>
                  <a:gd name="T13" fmla="*/ 322 h 1217"/>
                  <a:gd name="T14" fmla="*/ 544 w 681"/>
                  <a:gd name="T15" fmla="*/ 402 h 1217"/>
                  <a:gd name="T16" fmla="*/ 591 w 681"/>
                  <a:gd name="T17" fmla="*/ 489 h 1217"/>
                  <a:gd name="T18" fmla="*/ 630 w 681"/>
                  <a:gd name="T19" fmla="*/ 581 h 1217"/>
                  <a:gd name="T20" fmla="*/ 657 w 681"/>
                  <a:gd name="T21" fmla="*/ 677 h 1217"/>
                  <a:gd name="T22" fmla="*/ 675 w 681"/>
                  <a:gd name="T23" fmla="*/ 779 h 1217"/>
                  <a:gd name="T24" fmla="*/ 681 w 681"/>
                  <a:gd name="T25" fmla="*/ 883 h 1217"/>
                  <a:gd name="T26" fmla="*/ 677 w 681"/>
                  <a:gd name="T27" fmla="*/ 972 h 1217"/>
                  <a:gd name="T28" fmla="*/ 665 w 681"/>
                  <a:gd name="T29" fmla="*/ 1056 h 1217"/>
                  <a:gd name="T30" fmla="*/ 646 w 681"/>
                  <a:gd name="T31" fmla="*/ 1137 h 1217"/>
                  <a:gd name="T32" fmla="*/ 618 w 681"/>
                  <a:gd name="T33" fmla="*/ 1217 h 1217"/>
                  <a:gd name="T34" fmla="*/ 579 w 681"/>
                  <a:gd name="T35" fmla="*/ 1129 h 1217"/>
                  <a:gd name="T36" fmla="*/ 530 w 681"/>
                  <a:gd name="T37" fmla="*/ 1046 h 1217"/>
                  <a:gd name="T38" fmla="*/ 475 w 681"/>
                  <a:gd name="T39" fmla="*/ 970 h 1217"/>
                  <a:gd name="T40" fmla="*/ 410 w 681"/>
                  <a:gd name="T41" fmla="*/ 901 h 1217"/>
                  <a:gd name="T42" fmla="*/ 339 w 681"/>
                  <a:gd name="T43" fmla="*/ 836 h 1217"/>
                  <a:gd name="T44" fmla="*/ 263 w 681"/>
                  <a:gd name="T45" fmla="*/ 781 h 1217"/>
                  <a:gd name="T46" fmla="*/ 180 w 681"/>
                  <a:gd name="T47" fmla="*/ 734 h 1217"/>
                  <a:gd name="T48" fmla="*/ 92 w 681"/>
                  <a:gd name="T49" fmla="*/ 695 h 1217"/>
                  <a:gd name="T50" fmla="*/ 0 w 681"/>
                  <a:gd name="T51" fmla="*/ 665 h 1217"/>
                  <a:gd name="T52" fmla="*/ 0 w 681"/>
                  <a:gd name="T5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1" h="1217">
                    <a:moveTo>
                      <a:pt x="0" y="0"/>
                    </a:moveTo>
                    <a:lnTo>
                      <a:pt x="96" y="31"/>
                    </a:lnTo>
                    <a:lnTo>
                      <a:pt x="186" y="70"/>
                    </a:lnTo>
                    <a:lnTo>
                      <a:pt x="271" y="121"/>
                    </a:lnTo>
                    <a:lnTo>
                      <a:pt x="351" y="180"/>
                    </a:lnTo>
                    <a:lnTo>
                      <a:pt x="422" y="247"/>
                    </a:lnTo>
                    <a:lnTo>
                      <a:pt x="487" y="322"/>
                    </a:lnTo>
                    <a:lnTo>
                      <a:pt x="544" y="402"/>
                    </a:lnTo>
                    <a:lnTo>
                      <a:pt x="591" y="489"/>
                    </a:lnTo>
                    <a:lnTo>
                      <a:pt x="630" y="581"/>
                    </a:lnTo>
                    <a:lnTo>
                      <a:pt x="657" y="677"/>
                    </a:lnTo>
                    <a:lnTo>
                      <a:pt x="675" y="779"/>
                    </a:lnTo>
                    <a:lnTo>
                      <a:pt x="681" y="883"/>
                    </a:lnTo>
                    <a:lnTo>
                      <a:pt x="677" y="972"/>
                    </a:lnTo>
                    <a:lnTo>
                      <a:pt x="665" y="1056"/>
                    </a:lnTo>
                    <a:lnTo>
                      <a:pt x="646" y="1137"/>
                    </a:lnTo>
                    <a:lnTo>
                      <a:pt x="618" y="1217"/>
                    </a:lnTo>
                    <a:lnTo>
                      <a:pt x="579" y="1129"/>
                    </a:lnTo>
                    <a:lnTo>
                      <a:pt x="530" y="1046"/>
                    </a:lnTo>
                    <a:lnTo>
                      <a:pt x="475" y="970"/>
                    </a:lnTo>
                    <a:lnTo>
                      <a:pt x="410" y="901"/>
                    </a:lnTo>
                    <a:lnTo>
                      <a:pt x="339" y="836"/>
                    </a:lnTo>
                    <a:lnTo>
                      <a:pt x="263" y="781"/>
                    </a:lnTo>
                    <a:lnTo>
                      <a:pt x="180" y="734"/>
                    </a:lnTo>
                    <a:lnTo>
                      <a:pt x="92" y="695"/>
                    </a:lnTo>
                    <a:lnTo>
                      <a:pt x="0" y="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171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8" name="Freeform 67"/>
              <p:cNvSpPr>
                <a:spLocks/>
              </p:cNvSpPr>
              <p:nvPr/>
            </p:nvSpPr>
            <p:spPr bwMode="auto">
              <a:xfrm>
                <a:off x="1240211" y="627039"/>
                <a:ext cx="898525" cy="2143125"/>
              </a:xfrm>
              <a:custGeom>
                <a:avLst/>
                <a:gdLst>
                  <a:gd name="T0" fmla="*/ 566 w 1132"/>
                  <a:gd name="T1" fmla="*/ 0 h 2700"/>
                  <a:gd name="T2" fmla="*/ 641 w 1132"/>
                  <a:gd name="T3" fmla="*/ 72 h 2700"/>
                  <a:gd name="T4" fmla="*/ 713 w 1132"/>
                  <a:gd name="T5" fmla="*/ 155 h 2700"/>
                  <a:gd name="T6" fmla="*/ 780 w 1132"/>
                  <a:gd name="T7" fmla="*/ 247 h 2700"/>
                  <a:gd name="T8" fmla="*/ 843 w 1132"/>
                  <a:gd name="T9" fmla="*/ 347 h 2700"/>
                  <a:gd name="T10" fmla="*/ 900 w 1132"/>
                  <a:gd name="T11" fmla="*/ 457 h 2700"/>
                  <a:gd name="T12" fmla="*/ 951 w 1132"/>
                  <a:gd name="T13" fmla="*/ 575 h 2700"/>
                  <a:gd name="T14" fmla="*/ 996 w 1132"/>
                  <a:gd name="T15" fmla="*/ 699 h 2700"/>
                  <a:gd name="T16" fmla="*/ 1035 w 1132"/>
                  <a:gd name="T17" fmla="*/ 830 h 2700"/>
                  <a:gd name="T18" fmla="*/ 1069 w 1132"/>
                  <a:gd name="T19" fmla="*/ 968 h 2700"/>
                  <a:gd name="T20" fmla="*/ 1096 w 1132"/>
                  <a:gd name="T21" fmla="*/ 1111 h 2700"/>
                  <a:gd name="T22" fmla="*/ 1116 w 1132"/>
                  <a:gd name="T23" fmla="*/ 1259 h 2700"/>
                  <a:gd name="T24" fmla="*/ 1128 w 1132"/>
                  <a:gd name="T25" fmla="*/ 1412 h 2700"/>
                  <a:gd name="T26" fmla="*/ 1132 w 1132"/>
                  <a:gd name="T27" fmla="*/ 1569 h 2700"/>
                  <a:gd name="T28" fmla="*/ 1128 w 1132"/>
                  <a:gd name="T29" fmla="*/ 1728 h 2700"/>
                  <a:gd name="T30" fmla="*/ 1114 w 1132"/>
                  <a:gd name="T31" fmla="*/ 1885 h 2700"/>
                  <a:gd name="T32" fmla="*/ 1094 w 1132"/>
                  <a:gd name="T33" fmla="*/ 2036 h 2700"/>
                  <a:gd name="T34" fmla="*/ 1067 w 1132"/>
                  <a:gd name="T35" fmla="*/ 2181 h 2700"/>
                  <a:gd name="T36" fmla="*/ 1031 w 1132"/>
                  <a:gd name="T37" fmla="*/ 2321 h 2700"/>
                  <a:gd name="T38" fmla="*/ 990 w 1132"/>
                  <a:gd name="T39" fmla="*/ 2454 h 2700"/>
                  <a:gd name="T40" fmla="*/ 943 w 1132"/>
                  <a:gd name="T41" fmla="*/ 2582 h 2700"/>
                  <a:gd name="T42" fmla="*/ 888 w 1132"/>
                  <a:gd name="T43" fmla="*/ 2700 h 2700"/>
                  <a:gd name="T44" fmla="*/ 784 w 1132"/>
                  <a:gd name="T45" fmla="*/ 2672 h 2700"/>
                  <a:gd name="T46" fmla="*/ 678 w 1132"/>
                  <a:gd name="T47" fmla="*/ 2657 h 2700"/>
                  <a:gd name="T48" fmla="*/ 566 w 1132"/>
                  <a:gd name="T49" fmla="*/ 2651 h 2700"/>
                  <a:gd name="T50" fmla="*/ 454 w 1132"/>
                  <a:gd name="T51" fmla="*/ 2657 h 2700"/>
                  <a:gd name="T52" fmla="*/ 348 w 1132"/>
                  <a:gd name="T53" fmla="*/ 2672 h 2700"/>
                  <a:gd name="T54" fmla="*/ 244 w 1132"/>
                  <a:gd name="T55" fmla="*/ 2700 h 2700"/>
                  <a:gd name="T56" fmla="*/ 189 w 1132"/>
                  <a:gd name="T57" fmla="*/ 2582 h 2700"/>
                  <a:gd name="T58" fmla="*/ 142 w 1132"/>
                  <a:gd name="T59" fmla="*/ 2454 h 2700"/>
                  <a:gd name="T60" fmla="*/ 101 w 1132"/>
                  <a:gd name="T61" fmla="*/ 2321 h 2700"/>
                  <a:gd name="T62" fmla="*/ 65 w 1132"/>
                  <a:gd name="T63" fmla="*/ 2181 h 2700"/>
                  <a:gd name="T64" fmla="*/ 38 w 1132"/>
                  <a:gd name="T65" fmla="*/ 2036 h 2700"/>
                  <a:gd name="T66" fmla="*/ 18 w 1132"/>
                  <a:gd name="T67" fmla="*/ 1885 h 2700"/>
                  <a:gd name="T68" fmla="*/ 4 w 1132"/>
                  <a:gd name="T69" fmla="*/ 1728 h 2700"/>
                  <a:gd name="T70" fmla="*/ 0 w 1132"/>
                  <a:gd name="T71" fmla="*/ 1569 h 2700"/>
                  <a:gd name="T72" fmla="*/ 4 w 1132"/>
                  <a:gd name="T73" fmla="*/ 1412 h 2700"/>
                  <a:gd name="T74" fmla="*/ 16 w 1132"/>
                  <a:gd name="T75" fmla="*/ 1259 h 2700"/>
                  <a:gd name="T76" fmla="*/ 36 w 1132"/>
                  <a:gd name="T77" fmla="*/ 1111 h 2700"/>
                  <a:gd name="T78" fmla="*/ 63 w 1132"/>
                  <a:gd name="T79" fmla="*/ 968 h 2700"/>
                  <a:gd name="T80" fmla="*/ 97 w 1132"/>
                  <a:gd name="T81" fmla="*/ 830 h 2700"/>
                  <a:gd name="T82" fmla="*/ 136 w 1132"/>
                  <a:gd name="T83" fmla="*/ 699 h 2700"/>
                  <a:gd name="T84" fmla="*/ 181 w 1132"/>
                  <a:gd name="T85" fmla="*/ 575 h 2700"/>
                  <a:gd name="T86" fmla="*/ 232 w 1132"/>
                  <a:gd name="T87" fmla="*/ 457 h 2700"/>
                  <a:gd name="T88" fmla="*/ 289 w 1132"/>
                  <a:gd name="T89" fmla="*/ 347 h 2700"/>
                  <a:gd name="T90" fmla="*/ 352 w 1132"/>
                  <a:gd name="T91" fmla="*/ 247 h 2700"/>
                  <a:gd name="T92" fmla="*/ 419 w 1132"/>
                  <a:gd name="T93" fmla="*/ 155 h 2700"/>
                  <a:gd name="T94" fmla="*/ 491 w 1132"/>
                  <a:gd name="T95" fmla="*/ 72 h 2700"/>
                  <a:gd name="T96" fmla="*/ 566 w 1132"/>
                  <a:gd name="T97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2" h="2700">
                    <a:moveTo>
                      <a:pt x="566" y="0"/>
                    </a:moveTo>
                    <a:lnTo>
                      <a:pt x="641" y="72"/>
                    </a:lnTo>
                    <a:lnTo>
                      <a:pt x="713" y="155"/>
                    </a:lnTo>
                    <a:lnTo>
                      <a:pt x="780" y="247"/>
                    </a:lnTo>
                    <a:lnTo>
                      <a:pt x="843" y="347"/>
                    </a:lnTo>
                    <a:lnTo>
                      <a:pt x="900" y="457"/>
                    </a:lnTo>
                    <a:lnTo>
                      <a:pt x="951" y="575"/>
                    </a:lnTo>
                    <a:lnTo>
                      <a:pt x="996" y="699"/>
                    </a:lnTo>
                    <a:lnTo>
                      <a:pt x="1035" y="830"/>
                    </a:lnTo>
                    <a:lnTo>
                      <a:pt x="1069" y="968"/>
                    </a:lnTo>
                    <a:lnTo>
                      <a:pt x="1096" y="1111"/>
                    </a:lnTo>
                    <a:lnTo>
                      <a:pt x="1116" y="1259"/>
                    </a:lnTo>
                    <a:lnTo>
                      <a:pt x="1128" y="1412"/>
                    </a:lnTo>
                    <a:lnTo>
                      <a:pt x="1132" y="1569"/>
                    </a:lnTo>
                    <a:lnTo>
                      <a:pt x="1128" y="1728"/>
                    </a:lnTo>
                    <a:lnTo>
                      <a:pt x="1114" y="1885"/>
                    </a:lnTo>
                    <a:lnTo>
                      <a:pt x="1094" y="2036"/>
                    </a:lnTo>
                    <a:lnTo>
                      <a:pt x="1067" y="2181"/>
                    </a:lnTo>
                    <a:lnTo>
                      <a:pt x="1031" y="2321"/>
                    </a:lnTo>
                    <a:lnTo>
                      <a:pt x="990" y="2454"/>
                    </a:lnTo>
                    <a:lnTo>
                      <a:pt x="943" y="2582"/>
                    </a:lnTo>
                    <a:lnTo>
                      <a:pt x="888" y="2700"/>
                    </a:lnTo>
                    <a:lnTo>
                      <a:pt x="784" y="2672"/>
                    </a:lnTo>
                    <a:lnTo>
                      <a:pt x="678" y="2657"/>
                    </a:lnTo>
                    <a:lnTo>
                      <a:pt x="566" y="2651"/>
                    </a:lnTo>
                    <a:lnTo>
                      <a:pt x="454" y="2657"/>
                    </a:lnTo>
                    <a:lnTo>
                      <a:pt x="348" y="2672"/>
                    </a:lnTo>
                    <a:lnTo>
                      <a:pt x="244" y="2700"/>
                    </a:lnTo>
                    <a:lnTo>
                      <a:pt x="189" y="2582"/>
                    </a:lnTo>
                    <a:lnTo>
                      <a:pt x="142" y="2454"/>
                    </a:lnTo>
                    <a:lnTo>
                      <a:pt x="101" y="2321"/>
                    </a:lnTo>
                    <a:lnTo>
                      <a:pt x="65" y="2181"/>
                    </a:lnTo>
                    <a:lnTo>
                      <a:pt x="38" y="2036"/>
                    </a:lnTo>
                    <a:lnTo>
                      <a:pt x="18" y="1885"/>
                    </a:lnTo>
                    <a:lnTo>
                      <a:pt x="4" y="1728"/>
                    </a:lnTo>
                    <a:lnTo>
                      <a:pt x="0" y="1569"/>
                    </a:lnTo>
                    <a:lnTo>
                      <a:pt x="4" y="1412"/>
                    </a:lnTo>
                    <a:lnTo>
                      <a:pt x="16" y="1259"/>
                    </a:lnTo>
                    <a:lnTo>
                      <a:pt x="36" y="1111"/>
                    </a:lnTo>
                    <a:lnTo>
                      <a:pt x="63" y="968"/>
                    </a:lnTo>
                    <a:lnTo>
                      <a:pt x="97" y="830"/>
                    </a:lnTo>
                    <a:lnTo>
                      <a:pt x="136" y="699"/>
                    </a:lnTo>
                    <a:lnTo>
                      <a:pt x="181" y="575"/>
                    </a:lnTo>
                    <a:lnTo>
                      <a:pt x="232" y="457"/>
                    </a:lnTo>
                    <a:lnTo>
                      <a:pt x="289" y="347"/>
                    </a:lnTo>
                    <a:lnTo>
                      <a:pt x="352" y="247"/>
                    </a:lnTo>
                    <a:lnTo>
                      <a:pt x="419" y="155"/>
                    </a:lnTo>
                    <a:lnTo>
                      <a:pt x="491" y="72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D70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29" name="Freeform 68"/>
              <p:cNvSpPr>
                <a:spLocks/>
              </p:cNvSpPr>
              <p:nvPr/>
            </p:nvSpPr>
            <p:spPr bwMode="auto">
              <a:xfrm>
                <a:off x="1686299" y="627039"/>
                <a:ext cx="452438" cy="2143125"/>
              </a:xfrm>
              <a:custGeom>
                <a:avLst/>
                <a:gdLst>
                  <a:gd name="T0" fmla="*/ 4 w 570"/>
                  <a:gd name="T1" fmla="*/ 0 h 2700"/>
                  <a:gd name="T2" fmla="*/ 79 w 570"/>
                  <a:gd name="T3" fmla="*/ 72 h 2700"/>
                  <a:gd name="T4" fmla="*/ 151 w 570"/>
                  <a:gd name="T5" fmla="*/ 155 h 2700"/>
                  <a:gd name="T6" fmla="*/ 218 w 570"/>
                  <a:gd name="T7" fmla="*/ 247 h 2700"/>
                  <a:gd name="T8" fmla="*/ 281 w 570"/>
                  <a:gd name="T9" fmla="*/ 347 h 2700"/>
                  <a:gd name="T10" fmla="*/ 338 w 570"/>
                  <a:gd name="T11" fmla="*/ 457 h 2700"/>
                  <a:gd name="T12" fmla="*/ 389 w 570"/>
                  <a:gd name="T13" fmla="*/ 575 h 2700"/>
                  <a:gd name="T14" fmla="*/ 434 w 570"/>
                  <a:gd name="T15" fmla="*/ 699 h 2700"/>
                  <a:gd name="T16" fmla="*/ 473 w 570"/>
                  <a:gd name="T17" fmla="*/ 830 h 2700"/>
                  <a:gd name="T18" fmla="*/ 507 w 570"/>
                  <a:gd name="T19" fmla="*/ 968 h 2700"/>
                  <a:gd name="T20" fmla="*/ 534 w 570"/>
                  <a:gd name="T21" fmla="*/ 1111 h 2700"/>
                  <a:gd name="T22" fmla="*/ 554 w 570"/>
                  <a:gd name="T23" fmla="*/ 1259 h 2700"/>
                  <a:gd name="T24" fmla="*/ 566 w 570"/>
                  <a:gd name="T25" fmla="*/ 1412 h 2700"/>
                  <a:gd name="T26" fmla="*/ 570 w 570"/>
                  <a:gd name="T27" fmla="*/ 1569 h 2700"/>
                  <a:gd name="T28" fmla="*/ 566 w 570"/>
                  <a:gd name="T29" fmla="*/ 1728 h 2700"/>
                  <a:gd name="T30" fmla="*/ 552 w 570"/>
                  <a:gd name="T31" fmla="*/ 1885 h 2700"/>
                  <a:gd name="T32" fmla="*/ 532 w 570"/>
                  <a:gd name="T33" fmla="*/ 2036 h 2700"/>
                  <a:gd name="T34" fmla="*/ 505 w 570"/>
                  <a:gd name="T35" fmla="*/ 2181 h 2700"/>
                  <a:gd name="T36" fmla="*/ 469 w 570"/>
                  <a:gd name="T37" fmla="*/ 2321 h 2700"/>
                  <a:gd name="T38" fmla="*/ 428 w 570"/>
                  <a:gd name="T39" fmla="*/ 2454 h 2700"/>
                  <a:gd name="T40" fmla="*/ 381 w 570"/>
                  <a:gd name="T41" fmla="*/ 2582 h 2700"/>
                  <a:gd name="T42" fmla="*/ 326 w 570"/>
                  <a:gd name="T43" fmla="*/ 2700 h 2700"/>
                  <a:gd name="T44" fmla="*/ 222 w 570"/>
                  <a:gd name="T45" fmla="*/ 2672 h 2700"/>
                  <a:gd name="T46" fmla="*/ 116 w 570"/>
                  <a:gd name="T47" fmla="*/ 2657 h 2700"/>
                  <a:gd name="T48" fmla="*/ 4 w 570"/>
                  <a:gd name="T49" fmla="*/ 2651 h 2700"/>
                  <a:gd name="T50" fmla="*/ 0 w 570"/>
                  <a:gd name="T51" fmla="*/ 2651 h 2700"/>
                  <a:gd name="T52" fmla="*/ 0 w 570"/>
                  <a:gd name="T53" fmla="*/ 2 h 2700"/>
                  <a:gd name="T54" fmla="*/ 4 w 570"/>
                  <a:gd name="T55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2700">
                    <a:moveTo>
                      <a:pt x="4" y="0"/>
                    </a:moveTo>
                    <a:lnTo>
                      <a:pt x="79" y="72"/>
                    </a:lnTo>
                    <a:lnTo>
                      <a:pt x="151" y="155"/>
                    </a:lnTo>
                    <a:lnTo>
                      <a:pt x="218" y="247"/>
                    </a:lnTo>
                    <a:lnTo>
                      <a:pt x="281" y="347"/>
                    </a:lnTo>
                    <a:lnTo>
                      <a:pt x="338" y="457"/>
                    </a:lnTo>
                    <a:lnTo>
                      <a:pt x="389" y="575"/>
                    </a:lnTo>
                    <a:lnTo>
                      <a:pt x="434" y="699"/>
                    </a:lnTo>
                    <a:lnTo>
                      <a:pt x="473" y="830"/>
                    </a:lnTo>
                    <a:lnTo>
                      <a:pt x="507" y="968"/>
                    </a:lnTo>
                    <a:lnTo>
                      <a:pt x="534" y="1111"/>
                    </a:lnTo>
                    <a:lnTo>
                      <a:pt x="554" y="1259"/>
                    </a:lnTo>
                    <a:lnTo>
                      <a:pt x="566" y="1412"/>
                    </a:lnTo>
                    <a:lnTo>
                      <a:pt x="570" y="1569"/>
                    </a:lnTo>
                    <a:lnTo>
                      <a:pt x="566" y="1728"/>
                    </a:lnTo>
                    <a:lnTo>
                      <a:pt x="552" y="1885"/>
                    </a:lnTo>
                    <a:lnTo>
                      <a:pt x="532" y="2036"/>
                    </a:lnTo>
                    <a:lnTo>
                      <a:pt x="505" y="2181"/>
                    </a:lnTo>
                    <a:lnTo>
                      <a:pt x="469" y="2321"/>
                    </a:lnTo>
                    <a:lnTo>
                      <a:pt x="428" y="2454"/>
                    </a:lnTo>
                    <a:lnTo>
                      <a:pt x="381" y="2582"/>
                    </a:lnTo>
                    <a:lnTo>
                      <a:pt x="326" y="2700"/>
                    </a:lnTo>
                    <a:lnTo>
                      <a:pt x="222" y="2672"/>
                    </a:lnTo>
                    <a:lnTo>
                      <a:pt x="116" y="2657"/>
                    </a:lnTo>
                    <a:lnTo>
                      <a:pt x="4" y="2651"/>
                    </a:lnTo>
                    <a:lnTo>
                      <a:pt x="0" y="2651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0" name="Freeform 69"/>
              <p:cNvSpPr>
                <a:spLocks/>
              </p:cNvSpPr>
              <p:nvPr/>
            </p:nvSpPr>
            <p:spPr bwMode="auto">
              <a:xfrm>
                <a:off x="1359274" y="627039"/>
                <a:ext cx="660400" cy="525463"/>
              </a:xfrm>
              <a:custGeom>
                <a:avLst/>
                <a:gdLst>
                  <a:gd name="T0" fmla="*/ 416 w 832"/>
                  <a:gd name="T1" fmla="*/ 0 h 662"/>
                  <a:gd name="T2" fmla="*/ 489 w 832"/>
                  <a:gd name="T3" fmla="*/ 69 h 662"/>
                  <a:gd name="T4" fmla="*/ 557 w 832"/>
                  <a:gd name="T5" fmla="*/ 147 h 662"/>
                  <a:gd name="T6" fmla="*/ 622 w 832"/>
                  <a:gd name="T7" fmla="*/ 233 h 662"/>
                  <a:gd name="T8" fmla="*/ 681 w 832"/>
                  <a:gd name="T9" fmla="*/ 330 h 662"/>
                  <a:gd name="T10" fmla="*/ 738 w 832"/>
                  <a:gd name="T11" fmla="*/ 434 h 662"/>
                  <a:gd name="T12" fmla="*/ 787 w 832"/>
                  <a:gd name="T13" fmla="*/ 544 h 662"/>
                  <a:gd name="T14" fmla="*/ 832 w 832"/>
                  <a:gd name="T15" fmla="*/ 662 h 662"/>
                  <a:gd name="T16" fmla="*/ 626 w 832"/>
                  <a:gd name="T17" fmla="*/ 652 h 662"/>
                  <a:gd name="T18" fmla="*/ 416 w 832"/>
                  <a:gd name="T19" fmla="*/ 648 h 662"/>
                  <a:gd name="T20" fmla="*/ 206 w 832"/>
                  <a:gd name="T21" fmla="*/ 652 h 662"/>
                  <a:gd name="T22" fmla="*/ 0 w 832"/>
                  <a:gd name="T23" fmla="*/ 662 h 662"/>
                  <a:gd name="T24" fmla="*/ 45 w 832"/>
                  <a:gd name="T25" fmla="*/ 544 h 662"/>
                  <a:gd name="T26" fmla="*/ 94 w 832"/>
                  <a:gd name="T27" fmla="*/ 434 h 662"/>
                  <a:gd name="T28" fmla="*/ 151 w 832"/>
                  <a:gd name="T29" fmla="*/ 330 h 662"/>
                  <a:gd name="T30" fmla="*/ 210 w 832"/>
                  <a:gd name="T31" fmla="*/ 233 h 662"/>
                  <a:gd name="T32" fmla="*/ 275 w 832"/>
                  <a:gd name="T33" fmla="*/ 147 h 662"/>
                  <a:gd name="T34" fmla="*/ 343 w 832"/>
                  <a:gd name="T35" fmla="*/ 69 h 662"/>
                  <a:gd name="T36" fmla="*/ 416 w 832"/>
                  <a:gd name="T3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2" h="662">
                    <a:moveTo>
                      <a:pt x="416" y="0"/>
                    </a:moveTo>
                    <a:lnTo>
                      <a:pt x="489" y="69"/>
                    </a:lnTo>
                    <a:lnTo>
                      <a:pt x="557" y="147"/>
                    </a:lnTo>
                    <a:lnTo>
                      <a:pt x="622" y="233"/>
                    </a:lnTo>
                    <a:lnTo>
                      <a:pt x="681" y="330"/>
                    </a:lnTo>
                    <a:lnTo>
                      <a:pt x="738" y="434"/>
                    </a:lnTo>
                    <a:lnTo>
                      <a:pt x="787" y="544"/>
                    </a:lnTo>
                    <a:lnTo>
                      <a:pt x="832" y="662"/>
                    </a:lnTo>
                    <a:lnTo>
                      <a:pt x="626" y="652"/>
                    </a:lnTo>
                    <a:lnTo>
                      <a:pt x="416" y="648"/>
                    </a:lnTo>
                    <a:lnTo>
                      <a:pt x="206" y="652"/>
                    </a:lnTo>
                    <a:lnTo>
                      <a:pt x="0" y="662"/>
                    </a:lnTo>
                    <a:lnTo>
                      <a:pt x="45" y="544"/>
                    </a:lnTo>
                    <a:lnTo>
                      <a:pt x="94" y="434"/>
                    </a:lnTo>
                    <a:lnTo>
                      <a:pt x="151" y="330"/>
                    </a:lnTo>
                    <a:lnTo>
                      <a:pt x="210" y="233"/>
                    </a:lnTo>
                    <a:lnTo>
                      <a:pt x="275" y="147"/>
                    </a:lnTo>
                    <a:lnTo>
                      <a:pt x="343" y="69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1" name="Freeform 70"/>
              <p:cNvSpPr>
                <a:spLocks/>
              </p:cNvSpPr>
              <p:nvPr/>
            </p:nvSpPr>
            <p:spPr bwMode="auto">
              <a:xfrm>
                <a:off x="1686299" y="627039"/>
                <a:ext cx="333375" cy="525463"/>
              </a:xfrm>
              <a:custGeom>
                <a:avLst/>
                <a:gdLst>
                  <a:gd name="T0" fmla="*/ 4 w 420"/>
                  <a:gd name="T1" fmla="*/ 0 h 662"/>
                  <a:gd name="T2" fmla="*/ 77 w 420"/>
                  <a:gd name="T3" fmla="*/ 69 h 662"/>
                  <a:gd name="T4" fmla="*/ 145 w 420"/>
                  <a:gd name="T5" fmla="*/ 147 h 662"/>
                  <a:gd name="T6" fmla="*/ 210 w 420"/>
                  <a:gd name="T7" fmla="*/ 233 h 662"/>
                  <a:gd name="T8" fmla="*/ 269 w 420"/>
                  <a:gd name="T9" fmla="*/ 330 h 662"/>
                  <a:gd name="T10" fmla="*/ 326 w 420"/>
                  <a:gd name="T11" fmla="*/ 434 h 662"/>
                  <a:gd name="T12" fmla="*/ 375 w 420"/>
                  <a:gd name="T13" fmla="*/ 544 h 662"/>
                  <a:gd name="T14" fmla="*/ 420 w 420"/>
                  <a:gd name="T15" fmla="*/ 662 h 662"/>
                  <a:gd name="T16" fmla="*/ 214 w 420"/>
                  <a:gd name="T17" fmla="*/ 652 h 662"/>
                  <a:gd name="T18" fmla="*/ 4 w 420"/>
                  <a:gd name="T19" fmla="*/ 648 h 662"/>
                  <a:gd name="T20" fmla="*/ 0 w 420"/>
                  <a:gd name="T21" fmla="*/ 648 h 662"/>
                  <a:gd name="T22" fmla="*/ 0 w 420"/>
                  <a:gd name="T23" fmla="*/ 2 h 662"/>
                  <a:gd name="T24" fmla="*/ 4 w 420"/>
                  <a:gd name="T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" h="662">
                    <a:moveTo>
                      <a:pt x="4" y="0"/>
                    </a:moveTo>
                    <a:lnTo>
                      <a:pt x="77" y="69"/>
                    </a:lnTo>
                    <a:lnTo>
                      <a:pt x="145" y="147"/>
                    </a:lnTo>
                    <a:lnTo>
                      <a:pt x="210" y="233"/>
                    </a:lnTo>
                    <a:lnTo>
                      <a:pt x="269" y="330"/>
                    </a:lnTo>
                    <a:lnTo>
                      <a:pt x="326" y="434"/>
                    </a:lnTo>
                    <a:lnTo>
                      <a:pt x="375" y="544"/>
                    </a:lnTo>
                    <a:lnTo>
                      <a:pt x="420" y="662"/>
                    </a:lnTo>
                    <a:lnTo>
                      <a:pt x="214" y="652"/>
                    </a:lnTo>
                    <a:lnTo>
                      <a:pt x="4" y="648"/>
                    </a:lnTo>
                    <a:lnTo>
                      <a:pt x="0" y="648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2" name="Freeform 71"/>
              <p:cNvSpPr>
                <a:spLocks/>
              </p:cNvSpPr>
              <p:nvPr/>
            </p:nvSpPr>
            <p:spPr bwMode="auto">
              <a:xfrm>
                <a:off x="1592636" y="2063726"/>
                <a:ext cx="193675" cy="1036638"/>
              </a:xfrm>
              <a:custGeom>
                <a:avLst/>
                <a:gdLst>
                  <a:gd name="T0" fmla="*/ 122 w 244"/>
                  <a:gd name="T1" fmla="*/ 0 h 1306"/>
                  <a:gd name="T2" fmla="*/ 148 w 244"/>
                  <a:gd name="T3" fmla="*/ 51 h 1306"/>
                  <a:gd name="T4" fmla="*/ 171 w 244"/>
                  <a:gd name="T5" fmla="*/ 114 h 1306"/>
                  <a:gd name="T6" fmla="*/ 193 w 244"/>
                  <a:gd name="T7" fmla="*/ 185 h 1306"/>
                  <a:gd name="T8" fmla="*/ 210 w 244"/>
                  <a:gd name="T9" fmla="*/ 265 h 1306"/>
                  <a:gd name="T10" fmla="*/ 224 w 244"/>
                  <a:gd name="T11" fmla="*/ 354 h 1306"/>
                  <a:gd name="T12" fmla="*/ 234 w 244"/>
                  <a:gd name="T13" fmla="*/ 448 h 1306"/>
                  <a:gd name="T14" fmla="*/ 242 w 244"/>
                  <a:gd name="T15" fmla="*/ 548 h 1306"/>
                  <a:gd name="T16" fmla="*/ 244 w 244"/>
                  <a:gd name="T17" fmla="*/ 652 h 1306"/>
                  <a:gd name="T18" fmla="*/ 242 w 244"/>
                  <a:gd name="T19" fmla="*/ 758 h 1306"/>
                  <a:gd name="T20" fmla="*/ 234 w 244"/>
                  <a:gd name="T21" fmla="*/ 858 h 1306"/>
                  <a:gd name="T22" fmla="*/ 224 w 244"/>
                  <a:gd name="T23" fmla="*/ 953 h 1306"/>
                  <a:gd name="T24" fmla="*/ 210 w 244"/>
                  <a:gd name="T25" fmla="*/ 1041 h 1306"/>
                  <a:gd name="T26" fmla="*/ 193 w 244"/>
                  <a:gd name="T27" fmla="*/ 1122 h 1306"/>
                  <a:gd name="T28" fmla="*/ 171 w 244"/>
                  <a:gd name="T29" fmla="*/ 1192 h 1306"/>
                  <a:gd name="T30" fmla="*/ 148 w 244"/>
                  <a:gd name="T31" fmla="*/ 1255 h 1306"/>
                  <a:gd name="T32" fmla="*/ 122 w 244"/>
                  <a:gd name="T33" fmla="*/ 1306 h 1306"/>
                  <a:gd name="T34" fmla="*/ 96 w 244"/>
                  <a:gd name="T35" fmla="*/ 1255 h 1306"/>
                  <a:gd name="T36" fmla="*/ 73 w 244"/>
                  <a:gd name="T37" fmla="*/ 1192 h 1306"/>
                  <a:gd name="T38" fmla="*/ 51 w 244"/>
                  <a:gd name="T39" fmla="*/ 1122 h 1306"/>
                  <a:gd name="T40" fmla="*/ 34 w 244"/>
                  <a:gd name="T41" fmla="*/ 1041 h 1306"/>
                  <a:gd name="T42" fmla="*/ 20 w 244"/>
                  <a:gd name="T43" fmla="*/ 953 h 1306"/>
                  <a:gd name="T44" fmla="*/ 10 w 244"/>
                  <a:gd name="T45" fmla="*/ 858 h 1306"/>
                  <a:gd name="T46" fmla="*/ 2 w 244"/>
                  <a:gd name="T47" fmla="*/ 758 h 1306"/>
                  <a:gd name="T48" fmla="*/ 0 w 244"/>
                  <a:gd name="T49" fmla="*/ 652 h 1306"/>
                  <a:gd name="T50" fmla="*/ 2 w 244"/>
                  <a:gd name="T51" fmla="*/ 548 h 1306"/>
                  <a:gd name="T52" fmla="*/ 10 w 244"/>
                  <a:gd name="T53" fmla="*/ 448 h 1306"/>
                  <a:gd name="T54" fmla="*/ 20 w 244"/>
                  <a:gd name="T55" fmla="*/ 354 h 1306"/>
                  <a:gd name="T56" fmla="*/ 34 w 244"/>
                  <a:gd name="T57" fmla="*/ 265 h 1306"/>
                  <a:gd name="T58" fmla="*/ 51 w 244"/>
                  <a:gd name="T59" fmla="*/ 185 h 1306"/>
                  <a:gd name="T60" fmla="*/ 73 w 244"/>
                  <a:gd name="T61" fmla="*/ 114 h 1306"/>
                  <a:gd name="T62" fmla="*/ 96 w 244"/>
                  <a:gd name="T63" fmla="*/ 51 h 1306"/>
                  <a:gd name="T64" fmla="*/ 122 w 244"/>
                  <a:gd name="T6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1306">
                    <a:moveTo>
                      <a:pt x="122" y="0"/>
                    </a:moveTo>
                    <a:lnTo>
                      <a:pt x="148" y="51"/>
                    </a:lnTo>
                    <a:lnTo>
                      <a:pt x="171" y="114"/>
                    </a:lnTo>
                    <a:lnTo>
                      <a:pt x="193" y="185"/>
                    </a:lnTo>
                    <a:lnTo>
                      <a:pt x="210" y="265"/>
                    </a:lnTo>
                    <a:lnTo>
                      <a:pt x="224" y="354"/>
                    </a:lnTo>
                    <a:lnTo>
                      <a:pt x="234" y="448"/>
                    </a:lnTo>
                    <a:lnTo>
                      <a:pt x="242" y="548"/>
                    </a:lnTo>
                    <a:lnTo>
                      <a:pt x="244" y="652"/>
                    </a:lnTo>
                    <a:lnTo>
                      <a:pt x="242" y="758"/>
                    </a:lnTo>
                    <a:lnTo>
                      <a:pt x="234" y="858"/>
                    </a:lnTo>
                    <a:lnTo>
                      <a:pt x="224" y="953"/>
                    </a:lnTo>
                    <a:lnTo>
                      <a:pt x="210" y="1041"/>
                    </a:lnTo>
                    <a:lnTo>
                      <a:pt x="193" y="1122"/>
                    </a:lnTo>
                    <a:lnTo>
                      <a:pt x="171" y="1192"/>
                    </a:lnTo>
                    <a:lnTo>
                      <a:pt x="148" y="1255"/>
                    </a:lnTo>
                    <a:lnTo>
                      <a:pt x="122" y="1306"/>
                    </a:lnTo>
                    <a:lnTo>
                      <a:pt x="96" y="1255"/>
                    </a:lnTo>
                    <a:lnTo>
                      <a:pt x="73" y="1192"/>
                    </a:lnTo>
                    <a:lnTo>
                      <a:pt x="51" y="1122"/>
                    </a:lnTo>
                    <a:lnTo>
                      <a:pt x="34" y="1041"/>
                    </a:lnTo>
                    <a:lnTo>
                      <a:pt x="20" y="953"/>
                    </a:lnTo>
                    <a:lnTo>
                      <a:pt x="10" y="858"/>
                    </a:lnTo>
                    <a:lnTo>
                      <a:pt x="2" y="758"/>
                    </a:lnTo>
                    <a:lnTo>
                      <a:pt x="0" y="652"/>
                    </a:lnTo>
                    <a:lnTo>
                      <a:pt x="2" y="548"/>
                    </a:lnTo>
                    <a:lnTo>
                      <a:pt x="10" y="448"/>
                    </a:lnTo>
                    <a:lnTo>
                      <a:pt x="20" y="354"/>
                    </a:lnTo>
                    <a:lnTo>
                      <a:pt x="34" y="265"/>
                    </a:lnTo>
                    <a:lnTo>
                      <a:pt x="51" y="185"/>
                    </a:lnTo>
                    <a:lnTo>
                      <a:pt x="73" y="114"/>
                    </a:lnTo>
                    <a:lnTo>
                      <a:pt x="96" y="5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3" name="Freeform 72"/>
              <p:cNvSpPr>
                <a:spLocks/>
              </p:cNvSpPr>
              <p:nvPr/>
            </p:nvSpPr>
            <p:spPr bwMode="auto">
              <a:xfrm>
                <a:off x="1686299" y="2063726"/>
                <a:ext cx="100013" cy="1036638"/>
              </a:xfrm>
              <a:custGeom>
                <a:avLst/>
                <a:gdLst>
                  <a:gd name="T0" fmla="*/ 4 w 126"/>
                  <a:gd name="T1" fmla="*/ 0 h 1306"/>
                  <a:gd name="T2" fmla="*/ 30 w 126"/>
                  <a:gd name="T3" fmla="*/ 51 h 1306"/>
                  <a:gd name="T4" fmla="*/ 53 w 126"/>
                  <a:gd name="T5" fmla="*/ 114 h 1306"/>
                  <a:gd name="T6" fmla="*/ 75 w 126"/>
                  <a:gd name="T7" fmla="*/ 185 h 1306"/>
                  <a:gd name="T8" fmla="*/ 92 w 126"/>
                  <a:gd name="T9" fmla="*/ 265 h 1306"/>
                  <a:gd name="T10" fmla="*/ 106 w 126"/>
                  <a:gd name="T11" fmla="*/ 354 h 1306"/>
                  <a:gd name="T12" fmla="*/ 116 w 126"/>
                  <a:gd name="T13" fmla="*/ 448 h 1306"/>
                  <a:gd name="T14" fmla="*/ 124 w 126"/>
                  <a:gd name="T15" fmla="*/ 548 h 1306"/>
                  <a:gd name="T16" fmla="*/ 126 w 126"/>
                  <a:gd name="T17" fmla="*/ 652 h 1306"/>
                  <a:gd name="T18" fmla="*/ 124 w 126"/>
                  <a:gd name="T19" fmla="*/ 758 h 1306"/>
                  <a:gd name="T20" fmla="*/ 116 w 126"/>
                  <a:gd name="T21" fmla="*/ 858 h 1306"/>
                  <a:gd name="T22" fmla="*/ 106 w 126"/>
                  <a:gd name="T23" fmla="*/ 953 h 1306"/>
                  <a:gd name="T24" fmla="*/ 92 w 126"/>
                  <a:gd name="T25" fmla="*/ 1041 h 1306"/>
                  <a:gd name="T26" fmla="*/ 75 w 126"/>
                  <a:gd name="T27" fmla="*/ 1122 h 1306"/>
                  <a:gd name="T28" fmla="*/ 53 w 126"/>
                  <a:gd name="T29" fmla="*/ 1192 h 1306"/>
                  <a:gd name="T30" fmla="*/ 30 w 126"/>
                  <a:gd name="T31" fmla="*/ 1255 h 1306"/>
                  <a:gd name="T32" fmla="*/ 4 w 126"/>
                  <a:gd name="T33" fmla="*/ 1306 h 1306"/>
                  <a:gd name="T34" fmla="*/ 0 w 126"/>
                  <a:gd name="T35" fmla="*/ 1300 h 1306"/>
                  <a:gd name="T36" fmla="*/ 0 w 126"/>
                  <a:gd name="T37" fmla="*/ 6 h 1306"/>
                  <a:gd name="T38" fmla="*/ 4 w 126"/>
                  <a:gd name="T39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" h="1306">
                    <a:moveTo>
                      <a:pt x="4" y="0"/>
                    </a:moveTo>
                    <a:lnTo>
                      <a:pt x="30" y="51"/>
                    </a:lnTo>
                    <a:lnTo>
                      <a:pt x="53" y="114"/>
                    </a:lnTo>
                    <a:lnTo>
                      <a:pt x="75" y="185"/>
                    </a:lnTo>
                    <a:lnTo>
                      <a:pt x="92" y="265"/>
                    </a:lnTo>
                    <a:lnTo>
                      <a:pt x="106" y="354"/>
                    </a:lnTo>
                    <a:lnTo>
                      <a:pt x="116" y="448"/>
                    </a:lnTo>
                    <a:lnTo>
                      <a:pt x="124" y="548"/>
                    </a:lnTo>
                    <a:lnTo>
                      <a:pt x="126" y="652"/>
                    </a:lnTo>
                    <a:lnTo>
                      <a:pt x="124" y="758"/>
                    </a:lnTo>
                    <a:lnTo>
                      <a:pt x="116" y="858"/>
                    </a:lnTo>
                    <a:lnTo>
                      <a:pt x="106" y="953"/>
                    </a:lnTo>
                    <a:lnTo>
                      <a:pt x="92" y="1041"/>
                    </a:lnTo>
                    <a:lnTo>
                      <a:pt x="75" y="1122"/>
                    </a:lnTo>
                    <a:lnTo>
                      <a:pt x="53" y="1192"/>
                    </a:lnTo>
                    <a:lnTo>
                      <a:pt x="30" y="1255"/>
                    </a:lnTo>
                    <a:lnTo>
                      <a:pt x="4" y="1306"/>
                    </a:lnTo>
                    <a:lnTo>
                      <a:pt x="0" y="130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4" name="Freeform 73"/>
              <p:cNvSpPr>
                <a:spLocks/>
              </p:cNvSpPr>
              <p:nvPr/>
            </p:nvSpPr>
            <p:spPr bwMode="auto">
              <a:xfrm>
                <a:off x="1437061" y="1366814"/>
                <a:ext cx="504825" cy="504825"/>
              </a:xfrm>
              <a:custGeom>
                <a:avLst/>
                <a:gdLst>
                  <a:gd name="T0" fmla="*/ 316 w 636"/>
                  <a:gd name="T1" fmla="*/ 0 h 636"/>
                  <a:gd name="T2" fmla="*/ 375 w 636"/>
                  <a:gd name="T3" fmla="*/ 5 h 636"/>
                  <a:gd name="T4" fmla="*/ 428 w 636"/>
                  <a:gd name="T5" fmla="*/ 19 h 636"/>
                  <a:gd name="T6" fmla="*/ 479 w 636"/>
                  <a:gd name="T7" fmla="*/ 43 h 636"/>
                  <a:gd name="T8" fmla="*/ 522 w 636"/>
                  <a:gd name="T9" fmla="*/ 74 h 636"/>
                  <a:gd name="T10" fmla="*/ 561 w 636"/>
                  <a:gd name="T11" fmla="*/ 113 h 636"/>
                  <a:gd name="T12" fmla="*/ 593 w 636"/>
                  <a:gd name="T13" fmla="*/ 157 h 636"/>
                  <a:gd name="T14" fmla="*/ 616 w 636"/>
                  <a:gd name="T15" fmla="*/ 208 h 636"/>
                  <a:gd name="T16" fmla="*/ 630 w 636"/>
                  <a:gd name="T17" fmla="*/ 261 h 636"/>
                  <a:gd name="T18" fmla="*/ 636 w 636"/>
                  <a:gd name="T19" fmla="*/ 318 h 636"/>
                  <a:gd name="T20" fmla="*/ 630 w 636"/>
                  <a:gd name="T21" fmla="*/ 375 h 636"/>
                  <a:gd name="T22" fmla="*/ 616 w 636"/>
                  <a:gd name="T23" fmla="*/ 428 h 636"/>
                  <a:gd name="T24" fmla="*/ 593 w 636"/>
                  <a:gd name="T25" fmla="*/ 479 h 636"/>
                  <a:gd name="T26" fmla="*/ 561 w 636"/>
                  <a:gd name="T27" fmla="*/ 522 h 636"/>
                  <a:gd name="T28" fmla="*/ 522 w 636"/>
                  <a:gd name="T29" fmla="*/ 561 h 636"/>
                  <a:gd name="T30" fmla="*/ 479 w 636"/>
                  <a:gd name="T31" fmla="*/ 593 h 636"/>
                  <a:gd name="T32" fmla="*/ 428 w 636"/>
                  <a:gd name="T33" fmla="*/ 616 h 636"/>
                  <a:gd name="T34" fmla="*/ 375 w 636"/>
                  <a:gd name="T35" fmla="*/ 630 h 636"/>
                  <a:gd name="T36" fmla="*/ 318 w 636"/>
                  <a:gd name="T37" fmla="*/ 636 h 636"/>
                  <a:gd name="T38" fmla="*/ 261 w 636"/>
                  <a:gd name="T39" fmla="*/ 630 h 636"/>
                  <a:gd name="T40" fmla="*/ 208 w 636"/>
                  <a:gd name="T41" fmla="*/ 616 h 636"/>
                  <a:gd name="T42" fmla="*/ 157 w 636"/>
                  <a:gd name="T43" fmla="*/ 593 h 636"/>
                  <a:gd name="T44" fmla="*/ 114 w 636"/>
                  <a:gd name="T45" fmla="*/ 561 h 636"/>
                  <a:gd name="T46" fmla="*/ 75 w 636"/>
                  <a:gd name="T47" fmla="*/ 522 h 636"/>
                  <a:gd name="T48" fmla="*/ 43 w 636"/>
                  <a:gd name="T49" fmla="*/ 479 h 636"/>
                  <a:gd name="T50" fmla="*/ 20 w 636"/>
                  <a:gd name="T51" fmla="*/ 428 h 636"/>
                  <a:gd name="T52" fmla="*/ 6 w 636"/>
                  <a:gd name="T53" fmla="*/ 375 h 636"/>
                  <a:gd name="T54" fmla="*/ 0 w 636"/>
                  <a:gd name="T55" fmla="*/ 318 h 636"/>
                  <a:gd name="T56" fmla="*/ 6 w 636"/>
                  <a:gd name="T57" fmla="*/ 261 h 636"/>
                  <a:gd name="T58" fmla="*/ 20 w 636"/>
                  <a:gd name="T59" fmla="*/ 208 h 636"/>
                  <a:gd name="T60" fmla="*/ 43 w 636"/>
                  <a:gd name="T61" fmla="*/ 157 h 636"/>
                  <a:gd name="T62" fmla="*/ 75 w 636"/>
                  <a:gd name="T63" fmla="*/ 113 h 636"/>
                  <a:gd name="T64" fmla="*/ 114 w 636"/>
                  <a:gd name="T65" fmla="*/ 74 h 636"/>
                  <a:gd name="T66" fmla="*/ 157 w 636"/>
                  <a:gd name="T67" fmla="*/ 43 h 636"/>
                  <a:gd name="T68" fmla="*/ 208 w 636"/>
                  <a:gd name="T69" fmla="*/ 19 h 636"/>
                  <a:gd name="T70" fmla="*/ 261 w 636"/>
                  <a:gd name="T71" fmla="*/ 5 h 636"/>
                  <a:gd name="T72" fmla="*/ 316 w 636"/>
                  <a:gd name="T73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6" h="636">
                    <a:moveTo>
                      <a:pt x="316" y="0"/>
                    </a:moveTo>
                    <a:lnTo>
                      <a:pt x="375" y="5"/>
                    </a:lnTo>
                    <a:lnTo>
                      <a:pt x="428" y="19"/>
                    </a:lnTo>
                    <a:lnTo>
                      <a:pt x="479" y="43"/>
                    </a:lnTo>
                    <a:lnTo>
                      <a:pt x="522" y="74"/>
                    </a:lnTo>
                    <a:lnTo>
                      <a:pt x="561" y="113"/>
                    </a:lnTo>
                    <a:lnTo>
                      <a:pt x="593" y="157"/>
                    </a:lnTo>
                    <a:lnTo>
                      <a:pt x="616" y="208"/>
                    </a:lnTo>
                    <a:lnTo>
                      <a:pt x="630" y="261"/>
                    </a:lnTo>
                    <a:lnTo>
                      <a:pt x="636" y="318"/>
                    </a:lnTo>
                    <a:lnTo>
                      <a:pt x="630" y="375"/>
                    </a:lnTo>
                    <a:lnTo>
                      <a:pt x="616" y="428"/>
                    </a:lnTo>
                    <a:lnTo>
                      <a:pt x="593" y="479"/>
                    </a:lnTo>
                    <a:lnTo>
                      <a:pt x="561" y="522"/>
                    </a:lnTo>
                    <a:lnTo>
                      <a:pt x="522" y="561"/>
                    </a:lnTo>
                    <a:lnTo>
                      <a:pt x="479" y="593"/>
                    </a:lnTo>
                    <a:lnTo>
                      <a:pt x="428" y="616"/>
                    </a:lnTo>
                    <a:lnTo>
                      <a:pt x="375" y="630"/>
                    </a:lnTo>
                    <a:lnTo>
                      <a:pt x="318" y="636"/>
                    </a:lnTo>
                    <a:lnTo>
                      <a:pt x="261" y="630"/>
                    </a:lnTo>
                    <a:lnTo>
                      <a:pt x="208" y="616"/>
                    </a:lnTo>
                    <a:lnTo>
                      <a:pt x="157" y="593"/>
                    </a:lnTo>
                    <a:lnTo>
                      <a:pt x="114" y="561"/>
                    </a:lnTo>
                    <a:lnTo>
                      <a:pt x="75" y="522"/>
                    </a:lnTo>
                    <a:lnTo>
                      <a:pt x="43" y="479"/>
                    </a:lnTo>
                    <a:lnTo>
                      <a:pt x="20" y="428"/>
                    </a:lnTo>
                    <a:lnTo>
                      <a:pt x="6" y="375"/>
                    </a:lnTo>
                    <a:lnTo>
                      <a:pt x="0" y="318"/>
                    </a:lnTo>
                    <a:lnTo>
                      <a:pt x="6" y="261"/>
                    </a:lnTo>
                    <a:lnTo>
                      <a:pt x="20" y="208"/>
                    </a:lnTo>
                    <a:lnTo>
                      <a:pt x="43" y="157"/>
                    </a:lnTo>
                    <a:lnTo>
                      <a:pt x="75" y="113"/>
                    </a:lnTo>
                    <a:lnTo>
                      <a:pt x="114" y="74"/>
                    </a:lnTo>
                    <a:lnTo>
                      <a:pt x="157" y="43"/>
                    </a:lnTo>
                    <a:lnTo>
                      <a:pt x="208" y="19"/>
                    </a:lnTo>
                    <a:lnTo>
                      <a:pt x="261" y="5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4EE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5" name="Freeform 74"/>
              <p:cNvSpPr>
                <a:spLocks/>
              </p:cNvSpPr>
              <p:nvPr/>
            </p:nvSpPr>
            <p:spPr bwMode="auto">
              <a:xfrm>
                <a:off x="1514849" y="1444601"/>
                <a:ext cx="349250" cy="349250"/>
              </a:xfrm>
              <a:custGeom>
                <a:avLst/>
                <a:gdLst>
                  <a:gd name="T0" fmla="*/ 220 w 440"/>
                  <a:gd name="T1" fmla="*/ 0 h 440"/>
                  <a:gd name="T2" fmla="*/ 271 w 440"/>
                  <a:gd name="T3" fmla="*/ 6 h 440"/>
                  <a:gd name="T4" fmla="*/ 316 w 440"/>
                  <a:gd name="T5" fmla="*/ 21 h 440"/>
                  <a:gd name="T6" fmla="*/ 357 w 440"/>
                  <a:gd name="T7" fmla="*/ 47 h 440"/>
                  <a:gd name="T8" fmla="*/ 393 w 440"/>
                  <a:gd name="T9" fmla="*/ 82 h 440"/>
                  <a:gd name="T10" fmla="*/ 418 w 440"/>
                  <a:gd name="T11" fmla="*/ 123 h 440"/>
                  <a:gd name="T12" fmla="*/ 434 w 440"/>
                  <a:gd name="T13" fmla="*/ 169 h 440"/>
                  <a:gd name="T14" fmla="*/ 440 w 440"/>
                  <a:gd name="T15" fmla="*/ 220 h 440"/>
                  <a:gd name="T16" fmla="*/ 434 w 440"/>
                  <a:gd name="T17" fmla="*/ 271 h 440"/>
                  <a:gd name="T18" fmla="*/ 418 w 440"/>
                  <a:gd name="T19" fmla="*/ 316 h 440"/>
                  <a:gd name="T20" fmla="*/ 393 w 440"/>
                  <a:gd name="T21" fmla="*/ 357 h 440"/>
                  <a:gd name="T22" fmla="*/ 357 w 440"/>
                  <a:gd name="T23" fmla="*/ 392 h 440"/>
                  <a:gd name="T24" fmla="*/ 316 w 440"/>
                  <a:gd name="T25" fmla="*/ 418 h 440"/>
                  <a:gd name="T26" fmla="*/ 271 w 440"/>
                  <a:gd name="T27" fmla="*/ 434 h 440"/>
                  <a:gd name="T28" fmla="*/ 220 w 440"/>
                  <a:gd name="T29" fmla="*/ 440 h 440"/>
                  <a:gd name="T30" fmla="*/ 169 w 440"/>
                  <a:gd name="T31" fmla="*/ 434 h 440"/>
                  <a:gd name="T32" fmla="*/ 124 w 440"/>
                  <a:gd name="T33" fmla="*/ 418 h 440"/>
                  <a:gd name="T34" fmla="*/ 83 w 440"/>
                  <a:gd name="T35" fmla="*/ 392 h 440"/>
                  <a:gd name="T36" fmla="*/ 47 w 440"/>
                  <a:gd name="T37" fmla="*/ 357 h 440"/>
                  <a:gd name="T38" fmla="*/ 22 w 440"/>
                  <a:gd name="T39" fmla="*/ 316 h 440"/>
                  <a:gd name="T40" fmla="*/ 6 w 440"/>
                  <a:gd name="T41" fmla="*/ 271 h 440"/>
                  <a:gd name="T42" fmla="*/ 0 w 440"/>
                  <a:gd name="T43" fmla="*/ 220 h 440"/>
                  <a:gd name="T44" fmla="*/ 6 w 440"/>
                  <a:gd name="T45" fmla="*/ 169 h 440"/>
                  <a:gd name="T46" fmla="*/ 22 w 440"/>
                  <a:gd name="T47" fmla="*/ 123 h 440"/>
                  <a:gd name="T48" fmla="*/ 47 w 440"/>
                  <a:gd name="T49" fmla="*/ 82 h 440"/>
                  <a:gd name="T50" fmla="*/ 83 w 440"/>
                  <a:gd name="T51" fmla="*/ 47 h 440"/>
                  <a:gd name="T52" fmla="*/ 124 w 440"/>
                  <a:gd name="T53" fmla="*/ 21 h 440"/>
                  <a:gd name="T54" fmla="*/ 169 w 440"/>
                  <a:gd name="T55" fmla="*/ 6 h 440"/>
                  <a:gd name="T56" fmla="*/ 220 w 440"/>
                  <a:gd name="T5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0" h="440">
                    <a:moveTo>
                      <a:pt x="220" y="0"/>
                    </a:moveTo>
                    <a:lnTo>
                      <a:pt x="271" y="6"/>
                    </a:lnTo>
                    <a:lnTo>
                      <a:pt x="316" y="21"/>
                    </a:lnTo>
                    <a:lnTo>
                      <a:pt x="357" y="47"/>
                    </a:lnTo>
                    <a:lnTo>
                      <a:pt x="393" y="82"/>
                    </a:lnTo>
                    <a:lnTo>
                      <a:pt x="418" y="123"/>
                    </a:lnTo>
                    <a:lnTo>
                      <a:pt x="434" y="169"/>
                    </a:lnTo>
                    <a:lnTo>
                      <a:pt x="440" y="220"/>
                    </a:lnTo>
                    <a:lnTo>
                      <a:pt x="434" y="271"/>
                    </a:lnTo>
                    <a:lnTo>
                      <a:pt x="418" y="316"/>
                    </a:lnTo>
                    <a:lnTo>
                      <a:pt x="393" y="357"/>
                    </a:lnTo>
                    <a:lnTo>
                      <a:pt x="357" y="392"/>
                    </a:lnTo>
                    <a:lnTo>
                      <a:pt x="316" y="418"/>
                    </a:lnTo>
                    <a:lnTo>
                      <a:pt x="271" y="434"/>
                    </a:lnTo>
                    <a:lnTo>
                      <a:pt x="220" y="440"/>
                    </a:lnTo>
                    <a:lnTo>
                      <a:pt x="169" y="434"/>
                    </a:lnTo>
                    <a:lnTo>
                      <a:pt x="124" y="418"/>
                    </a:lnTo>
                    <a:lnTo>
                      <a:pt x="83" y="392"/>
                    </a:lnTo>
                    <a:lnTo>
                      <a:pt x="47" y="357"/>
                    </a:lnTo>
                    <a:lnTo>
                      <a:pt x="22" y="316"/>
                    </a:lnTo>
                    <a:lnTo>
                      <a:pt x="6" y="271"/>
                    </a:lnTo>
                    <a:lnTo>
                      <a:pt x="0" y="220"/>
                    </a:lnTo>
                    <a:lnTo>
                      <a:pt x="6" y="169"/>
                    </a:lnTo>
                    <a:lnTo>
                      <a:pt x="22" y="123"/>
                    </a:lnTo>
                    <a:lnTo>
                      <a:pt x="47" y="82"/>
                    </a:lnTo>
                    <a:lnTo>
                      <a:pt x="83" y="47"/>
                    </a:lnTo>
                    <a:lnTo>
                      <a:pt x="124" y="21"/>
                    </a:lnTo>
                    <a:lnTo>
                      <a:pt x="169" y="6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A7C4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6" name="Freeform 75"/>
              <p:cNvSpPr>
                <a:spLocks/>
              </p:cNvSpPr>
              <p:nvPr/>
            </p:nvSpPr>
            <p:spPr bwMode="auto">
              <a:xfrm>
                <a:off x="1686299" y="1366814"/>
                <a:ext cx="255588" cy="504825"/>
              </a:xfrm>
              <a:custGeom>
                <a:avLst/>
                <a:gdLst>
                  <a:gd name="T0" fmla="*/ 2 w 322"/>
                  <a:gd name="T1" fmla="*/ 0 h 636"/>
                  <a:gd name="T2" fmla="*/ 61 w 322"/>
                  <a:gd name="T3" fmla="*/ 5 h 636"/>
                  <a:gd name="T4" fmla="*/ 114 w 322"/>
                  <a:gd name="T5" fmla="*/ 19 h 636"/>
                  <a:gd name="T6" fmla="*/ 165 w 322"/>
                  <a:gd name="T7" fmla="*/ 43 h 636"/>
                  <a:gd name="T8" fmla="*/ 208 w 322"/>
                  <a:gd name="T9" fmla="*/ 74 h 636"/>
                  <a:gd name="T10" fmla="*/ 247 w 322"/>
                  <a:gd name="T11" fmla="*/ 113 h 636"/>
                  <a:gd name="T12" fmla="*/ 279 w 322"/>
                  <a:gd name="T13" fmla="*/ 157 h 636"/>
                  <a:gd name="T14" fmla="*/ 302 w 322"/>
                  <a:gd name="T15" fmla="*/ 208 h 636"/>
                  <a:gd name="T16" fmla="*/ 316 w 322"/>
                  <a:gd name="T17" fmla="*/ 261 h 636"/>
                  <a:gd name="T18" fmla="*/ 322 w 322"/>
                  <a:gd name="T19" fmla="*/ 318 h 636"/>
                  <a:gd name="T20" fmla="*/ 316 w 322"/>
                  <a:gd name="T21" fmla="*/ 375 h 636"/>
                  <a:gd name="T22" fmla="*/ 302 w 322"/>
                  <a:gd name="T23" fmla="*/ 428 h 636"/>
                  <a:gd name="T24" fmla="*/ 279 w 322"/>
                  <a:gd name="T25" fmla="*/ 479 h 636"/>
                  <a:gd name="T26" fmla="*/ 247 w 322"/>
                  <a:gd name="T27" fmla="*/ 522 h 636"/>
                  <a:gd name="T28" fmla="*/ 208 w 322"/>
                  <a:gd name="T29" fmla="*/ 561 h 636"/>
                  <a:gd name="T30" fmla="*/ 165 w 322"/>
                  <a:gd name="T31" fmla="*/ 593 h 636"/>
                  <a:gd name="T32" fmla="*/ 114 w 322"/>
                  <a:gd name="T33" fmla="*/ 616 h 636"/>
                  <a:gd name="T34" fmla="*/ 61 w 322"/>
                  <a:gd name="T35" fmla="*/ 630 h 636"/>
                  <a:gd name="T36" fmla="*/ 4 w 322"/>
                  <a:gd name="T37" fmla="*/ 636 h 636"/>
                  <a:gd name="T38" fmla="*/ 0 w 322"/>
                  <a:gd name="T39" fmla="*/ 636 h 636"/>
                  <a:gd name="T40" fmla="*/ 0 w 322"/>
                  <a:gd name="T41" fmla="*/ 538 h 636"/>
                  <a:gd name="T42" fmla="*/ 4 w 322"/>
                  <a:gd name="T43" fmla="*/ 538 h 636"/>
                  <a:gd name="T44" fmla="*/ 55 w 322"/>
                  <a:gd name="T45" fmla="*/ 532 h 636"/>
                  <a:gd name="T46" fmla="*/ 100 w 322"/>
                  <a:gd name="T47" fmla="*/ 516 h 636"/>
                  <a:gd name="T48" fmla="*/ 141 w 322"/>
                  <a:gd name="T49" fmla="*/ 490 h 636"/>
                  <a:gd name="T50" fmla="*/ 177 w 322"/>
                  <a:gd name="T51" fmla="*/ 455 h 636"/>
                  <a:gd name="T52" fmla="*/ 202 w 322"/>
                  <a:gd name="T53" fmla="*/ 414 h 636"/>
                  <a:gd name="T54" fmla="*/ 218 w 322"/>
                  <a:gd name="T55" fmla="*/ 369 h 636"/>
                  <a:gd name="T56" fmla="*/ 224 w 322"/>
                  <a:gd name="T57" fmla="*/ 318 h 636"/>
                  <a:gd name="T58" fmla="*/ 218 w 322"/>
                  <a:gd name="T59" fmla="*/ 267 h 636"/>
                  <a:gd name="T60" fmla="*/ 202 w 322"/>
                  <a:gd name="T61" fmla="*/ 221 h 636"/>
                  <a:gd name="T62" fmla="*/ 177 w 322"/>
                  <a:gd name="T63" fmla="*/ 180 h 636"/>
                  <a:gd name="T64" fmla="*/ 141 w 322"/>
                  <a:gd name="T65" fmla="*/ 145 h 636"/>
                  <a:gd name="T66" fmla="*/ 100 w 322"/>
                  <a:gd name="T67" fmla="*/ 119 h 636"/>
                  <a:gd name="T68" fmla="*/ 55 w 322"/>
                  <a:gd name="T69" fmla="*/ 104 h 636"/>
                  <a:gd name="T70" fmla="*/ 4 w 322"/>
                  <a:gd name="T71" fmla="*/ 98 h 636"/>
                  <a:gd name="T72" fmla="*/ 0 w 322"/>
                  <a:gd name="T73" fmla="*/ 98 h 636"/>
                  <a:gd name="T74" fmla="*/ 0 w 322"/>
                  <a:gd name="T75" fmla="*/ 0 h 636"/>
                  <a:gd name="T76" fmla="*/ 2 w 322"/>
                  <a:gd name="T7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" h="636">
                    <a:moveTo>
                      <a:pt x="2" y="0"/>
                    </a:moveTo>
                    <a:lnTo>
                      <a:pt x="61" y="5"/>
                    </a:lnTo>
                    <a:lnTo>
                      <a:pt x="114" y="19"/>
                    </a:lnTo>
                    <a:lnTo>
                      <a:pt x="165" y="43"/>
                    </a:lnTo>
                    <a:lnTo>
                      <a:pt x="208" y="74"/>
                    </a:lnTo>
                    <a:lnTo>
                      <a:pt x="247" y="113"/>
                    </a:lnTo>
                    <a:lnTo>
                      <a:pt x="279" y="157"/>
                    </a:lnTo>
                    <a:lnTo>
                      <a:pt x="302" y="208"/>
                    </a:lnTo>
                    <a:lnTo>
                      <a:pt x="316" y="261"/>
                    </a:lnTo>
                    <a:lnTo>
                      <a:pt x="322" y="318"/>
                    </a:lnTo>
                    <a:lnTo>
                      <a:pt x="316" y="375"/>
                    </a:lnTo>
                    <a:lnTo>
                      <a:pt x="302" y="428"/>
                    </a:lnTo>
                    <a:lnTo>
                      <a:pt x="279" y="479"/>
                    </a:lnTo>
                    <a:lnTo>
                      <a:pt x="247" y="522"/>
                    </a:lnTo>
                    <a:lnTo>
                      <a:pt x="208" y="561"/>
                    </a:lnTo>
                    <a:lnTo>
                      <a:pt x="165" y="593"/>
                    </a:lnTo>
                    <a:lnTo>
                      <a:pt x="114" y="616"/>
                    </a:lnTo>
                    <a:lnTo>
                      <a:pt x="61" y="630"/>
                    </a:lnTo>
                    <a:lnTo>
                      <a:pt x="4" y="636"/>
                    </a:lnTo>
                    <a:lnTo>
                      <a:pt x="0" y="636"/>
                    </a:lnTo>
                    <a:lnTo>
                      <a:pt x="0" y="538"/>
                    </a:lnTo>
                    <a:lnTo>
                      <a:pt x="4" y="538"/>
                    </a:lnTo>
                    <a:lnTo>
                      <a:pt x="55" y="532"/>
                    </a:lnTo>
                    <a:lnTo>
                      <a:pt x="100" y="516"/>
                    </a:lnTo>
                    <a:lnTo>
                      <a:pt x="141" y="490"/>
                    </a:lnTo>
                    <a:lnTo>
                      <a:pt x="177" y="455"/>
                    </a:lnTo>
                    <a:lnTo>
                      <a:pt x="202" y="414"/>
                    </a:lnTo>
                    <a:lnTo>
                      <a:pt x="218" y="369"/>
                    </a:lnTo>
                    <a:lnTo>
                      <a:pt x="224" y="318"/>
                    </a:lnTo>
                    <a:lnTo>
                      <a:pt x="218" y="267"/>
                    </a:lnTo>
                    <a:lnTo>
                      <a:pt x="202" y="221"/>
                    </a:lnTo>
                    <a:lnTo>
                      <a:pt x="177" y="180"/>
                    </a:lnTo>
                    <a:lnTo>
                      <a:pt x="141" y="145"/>
                    </a:lnTo>
                    <a:lnTo>
                      <a:pt x="100" y="119"/>
                    </a:lnTo>
                    <a:lnTo>
                      <a:pt x="55" y="104"/>
                    </a:lnTo>
                    <a:lnTo>
                      <a:pt x="4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37" name="Freeform 76"/>
              <p:cNvSpPr>
                <a:spLocks/>
              </p:cNvSpPr>
              <p:nvPr/>
            </p:nvSpPr>
            <p:spPr bwMode="auto">
              <a:xfrm>
                <a:off x="1686299" y="1444601"/>
                <a:ext cx="177800" cy="349250"/>
              </a:xfrm>
              <a:custGeom>
                <a:avLst/>
                <a:gdLst>
                  <a:gd name="T0" fmla="*/ 4 w 224"/>
                  <a:gd name="T1" fmla="*/ 0 h 440"/>
                  <a:gd name="T2" fmla="*/ 55 w 224"/>
                  <a:gd name="T3" fmla="*/ 6 h 440"/>
                  <a:gd name="T4" fmla="*/ 100 w 224"/>
                  <a:gd name="T5" fmla="*/ 21 h 440"/>
                  <a:gd name="T6" fmla="*/ 141 w 224"/>
                  <a:gd name="T7" fmla="*/ 47 h 440"/>
                  <a:gd name="T8" fmla="*/ 177 w 224"/>
                  <a:gd name="T9" fmla="*/ 82 h 440"/>
                  <a:gd name="T10" fmla="*/ 202 w 224"/>
                  <a:gd name="T11" fmla="*/ 123 h 440"/>
                  <a:gd name="T12" fmla="*/ 218 w 224"/>
                  <a:gd name="T13" fmla="*/ 169 h 440"/>
                  <a:gd name="T14" fmla="*/ 224 w 224"/>
                  <a:gd name="T15" fmla="*/ 220 h 440"/>
                  <a:gd name="T16" fmla="*/ 218 w 224"/>
                  <a:gd name="T17" fmla="*/ 271 h 440"/>
                  <a:gd name="T18" fmla="*/ 202 w 224"/>
                  <a:gd name="T19" fmla="*/ 316 h 440"/>
                  <a:gd name="T20" fmla="*/ 177 w 224"/>
                  <a:gd name="T21" fmla="*/ 357 h 440"/>
                  <a:gd name="T22" fmla="*/ 141 w 224"/>
                  <a:gd name="T23" fmla="*/ 392 h 440"/>
                  <a:gd name="T24" fmla="*/ 100 w 224"/>
                  <a:gd name="T25" fmla="*/ 418 h 440"/>
                  <a:gd name="T26" fmla="*/ 55 w 224"/>
                  <a:gd name="T27" fmla="*/ 434 h 440"/>
                  <a:gd name="T28" fmla="*/ 4 w 224"/>
                  <a:gd name="T29" fmla="*/ 440 h 440"/>
                  <a:gd name="T30" fmla="*/ 0 w 224"/>
                  <a:gd name="T31" fmla="*/ 440 h 440"/>
                  <a:gd name="T32" fmla="*/ 0 w 224"/>
                  <a:gd name="T33" fmla="*/ 0 h 440"/>
                  <a:gd name="T34" fmla="*/ 4 w 224"/>
                  <a:gd name="T35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4" h="440">
                    <a:moveTo>
                      <a:pt x="4" y="0"/>
                    </a:moveTo>
                    <a:lnTo>
                      <a:pt x="55" y="6"/>
                    </a:lnTo>
                    <a:lnTo>
                      <a:pt x="100" y="21"/>
                    </a:lnTo>
                    <a:lnTo>
                      <a:pt x="141" y="47"/>
                    </a:lnTo>
                    <a:lnTo>
                      <a:pt x="177" y="82"/>
                    </a:lnTo>
                    <a:lnTo>
                      <a:pt x="202" y="123"/>
                    </a:lnTo>
                    <a:lnTo>
                      <a:pt x="218" y="169"/>
                    </a:lnTo>
                    <a:lnTo>
                      <a:pt x="224" y="220"/>
                    </a:lnTo>
                    <a:lnTo>
                      <a:pt x="218" y="271"/>
                    </a:lnTo>
                    <a:lnTo>
                      <a:pt x="202" y="316"/>
                    </a:lnTo>
                    <a:lnTo>
                      <a:pt x="177" y="357"/>
                    </a:lnTo>
                    <a:lnTo>
                      <a:pt x="141" y="392"/>
                    </a:lnTo>
                    <a:lnTo>
                      <a:pt x="100" y="418"/>
                    </a:lnTo>
                    <a:lnTo>
                      <a:pt x="55" y="434"/>
                    </a:lnTo>
                    <a:lnTo>
                      <a:pt x="4" y="440"/>
                    </a:lnTo>
                    <a:lnTo>
                      <a:pt x="0" y="44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</p:grpSp>
      </p:grpSp>
      <p:grpSp>
        <p:nvGrpSpPr>
          <p:cNvPr id="7176" name="Grupo 7175"/>
          <p:cNvGrpSpPr/>
          <p:nvPr/>
        </p:nvGrpSpPr>
        <p:grpSpPr>
          <a:xfrm>
            <a:off x="2706001" y="4255230"/>
            <a:ext cx="1791287" cy="2138108"/>
            <a:chOff x="7216473" y="9062216"/>
            <a:chExt cx="4777076" cy="5701993"/>
          </a:xfrm>
        </p:grpSpPr>
        <p:sp>
          <p:nvSpPr>
            <p:cNvPr id="182" name="Forma libre 181"/>
            <p:cNvSpPr/>
            <p:nvPr/>
          </p:nvSpPr>
          <p:spPr>
            <a:xfrm rot="2689788">
              <a:off x="7216473" y="9922393"/>
              <a:ext cx="972001" cy="4841816"/>
            </a:xfrm>
            <a:custGeom>
              <a:avLst/>
              <a:gdLst>
                <a:gd name="connsiteX0" fmla="*/ 0 w 972001"/>
                <a:gd name="connsiteY0" fmla="*/ 0 h 4841816"/>
                <a:gd name="connsiteX1" fmla="*/ 972001 w 972001"/>
                <a:gd name="connsiteY1" fmla="*/ 0 h 4841816"/>
                <a:gd name="connsiteX2" fmla="*/ 972001 w 972001"/>
                <a:gd name="connsiteY2" fmla="*/ 3875573 h 4841816"/>
                <a:gd name="connsiteX3" fmla="*/ 1 w 972001"/>
                <a:gd name="connsiteY3" fmla="*/ 4841816 h 484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01" h="4841816">
                  <a:moveTo>
                    <a:pt x="0" y="0"/>
                  </a:moveTo>
                  <a:lnTo>
                    <a:pt x="972001" y="0"/>
                  </a:lnTo>
                  <a:lnTo>
                    <a:pt x="972001" y="3875573"/>
                  </a:lnTo>
                  <a:lnTo>
                    <a:pt x="1" y="48418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8100000" algn="tr" rotWithShape="0">
                <a:schemeClr val="tx1">
                  <a:lumMod val="85000"/>
                  <a:lumOff val="15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5713" tIns="12856" rIns="25713" bIns="12856" rtlCol="0" anchor="ctr">
              <a:noAutofit/>
            </a:bodyPr>
            <a:lstStyle/>
            <a:p>
              <a:pPr algn="ctr"/>
              <a:endParaRPr lang="es-MX" sz="1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238" name="Grupo 237"/>
            <p:cNvGrpSpPr>
              <a:grpSpLocks noChangeAspect="1"/>
            </p:cNvGrpSpPr>
            <p:nvPr/>
          </p:nvGrpSpPr>
          <p:grpSpPr>
            <a:xfrm rot="2750568">
              <a:off x="9007464" y="8048906"/>
              <a:ext cx="1972776" cy="3999395"/>
              <a:chOff x="962399" y="627039"/>
              <a:chExt cx="1454150" cy="2947988"/>
            </a:xfrm>
          </p:grpSpPr>
          <p:sp>
            <p:nvSpPr>
              <p:cNvPr id="239" name="Freeform 60"/>
              <p:cNvSpPr>
                <a:spLocks/>
              </p:cNvSpPr>
              <p:nvPr/>
            </p:nvSpPr>
            <p:spPr bwMode="auto">
              <a:xfrm>
                <a:off x="1475161" y="2852714"/>
                <a:ext cx="104775" cy="403225"/>
              </a:xfrm>
              <a:custGeom>
                <a:avLst/>
                <a:gdLst>
                  <a:gd name="T0" fmla="*/ 67 w 134"/>
                  <a:gd name="T1" fmla="*/ 0 h 508"/>
                  <a:gd name="T2" fmla="*/ 92 w 134"/>
                  <a:gd name="T3" fmla="*/ 4 h 508"/>
                  <a:gd name="T4" fmla="*/ 114 w 134"/>
                  <a:gd name="T5" fmla="*/ 20 h 508"/>
                  <a:gd name="T6" fmla="*/ 128 w 134"/>
                  <a:gd name="T7" fmla="*/ 39 h 508"/>
                  <a:gd name="T8" fmla="*/ 134 w 134"/>
                  <a:gd name="T9" fmla="*/ 65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1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0 w 134"/>
                  <a:gd name="T23" fmla="*/ 300 h 508"/>
                  <a:gd name="T24" fmla="*/ 92 w 134"/>
                  <a:gd name="T25" fmla="*/ 345 h 508"/>
                  <a:gd name="T26" fmla="*/ 86 w 134"/>
                  <a:gd name="T27" fmla="*/ 387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3 h 508"/>
                  <a:gd name="T36" fmla="*/ 67 w 134"/>
                  <a:gd name="T37" fmla="*/ 508 h 508"/>
                  <a:gd name="T38" fmla="*/ 67 w 134"/>
                  <a:gd name="T39" fmla="*/ 503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7 w 134"/>
                  <a:gd name="T47" fmla="*/ 387 h 508"/>
                  <a:gd name="T48" fmla="*/ 41 w 134"/>
                  <a:gd name="T49" fmla="*/ 345 h 508"/>
                  <a:gd name="T50" fmla="*/ 33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1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5 h 508"/>
                  <a:gd name="T66" fmla="*/ 6 w 134"/>
                  <a:gd name="T67" fmla="*/ 39 h 508"/>
                  <a:gd name="T68" fmla="*/ 20 w 134"/>
                  <a:gd name="T69" fmla="*/ 20 h 508"/>
                  <a:gd name="T70" fmla="*/ 41 w 134"/>
                  <a:gd name="T71" fmla="*/ 4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2" y="4"/>
                    </a:lnTo>
                    <a:lnTo>
                      <a:pt x="114" y="20"/>
                    </a:lnTo>
                    <a:lnTo>
                      <a:pt x="128" y="39"/>
                    </a:lnTo>
                    <a:lnTo>
                      <a:pt x="134" y="65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1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0" y="300"/>
                    </a:lnTo>
                    <a:lnTo>
                      <a:pt x="92" y="345"/>
                    </a:lnTo>
                    <a:lnTo>
                      <a:pt x="86" y="387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3"/>
                    </a:lnTo>
                    <a:lnTo>
                      <a:pt x="67" y="508"/>
                    </a:lnTo>
                    <a:lnTo>
                      <a:pt x="67" y="503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7" y="387"/>
                    </a:lnTo>
                    <a:lnTo>
                      <a:pt x="41" y="345"/>
                    </a:lnTo>
                    <a:lnTo>
                      <a:pt x="33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1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5"/>
                    </a:lnTo>
                    <a:lnTo>
                      <a:pt x="6" y="39"/>
                    </a:lnTo>
                    <a:lnTo>
                      <a:pt x="20" y="20"/>
                    </a:lnTo>
                    <a:lnTo>
                      <a:pt x="41" y="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0" name="Freeform 61"/>
              <p:cNvSpPr>
                <a:spLocks/>
              </p:cNvSpPr>
              <p:nvPr/>
            </p:nvSpPr>
            <p:spPr bwMode="auto">
              <a:xfrm>
                <a:off x="1635499" y="3170214"/>
                <a:ext cx="103188" cy="404813"/>
              </a:xfrm>
              <a:custGeom>
                <a:avLst/>
                <a:gdLst>
                  <a:gd name="T0" fmla="*/ 67 w 132"/>
                  <a:gd name="T1" fmla="*/ 0 h 509"/>
                  <a:gd name="T2" fmla="*/ 93 w 132"/>
                  <a:gd name="T3" fmla="*/ 6 h 509"/>
                  <a:gd name="T4" fmla="*/ 114 w 132"/>
                  <a:gd name="T5" fmla="*/ 20 h 509"/>
                  <a:gd name="T6" fmla="*/ 128 w 132"/>
                  <a:gd name="T7" fmla="*/ 40 h 509"/>
                  <a:gd name="T8" fmla="*/ 132 w 132"/>
                  <a:gd name="T9" fmla="*/ 67 h 509"/>
                  <a:gd name="T10" fmla="*/ 132 w 132"/>
                  <a:gd name="T11" fmla="*/ 79 h 509"/>
                  <a:gd name="T12" fmla="*/ 130 w 132"/>
                  <a:gd name="T13" fmla="*/ 103 h 509"/>
                  <a:gd name="T14" fmla="*/ 124 w 132"/>
                  <a:gd name="T15" fmla="*/ 132 h 509"/>
                  <a:gd name="T16" fmla="*/ 120 w 132"/>
                  <a:gd name="T17" fmla="*/ 169 h 509"/>
                  <a:gd name="T18" fmla="*/ 114 w 132"/>
                  <a:gd name="T19" fmla="*/ 211 h 509"/>
                  <a:gd name="T20" fmla="*/ 106 w 132"/>
                  <a:gd name="T21" fmla="*/ 256 h 509"/>
                  <a:gd name="T22" fmla="*/ 100 w 132"/>
                  <a:gd name="T23" fmla="*/ 301 h 509"/>
                  <a:gd name="T24" fmla="*/ 93 w 132"/>
                  <a:gd name="T25" fmla="*/ 346 h 509"/>
                  <a:gd name="T26" fmla="*/ 87 w 132"/>
                  <a:gd name="T27" fmla="*/ 389 h 509"/>
                  <a:gd name="T28" fmla="*/ 79 w 132"/>
                  <a:gd name="T29" fmla="*/ 427 h 509"/>
                  <a:gd name="T30" fmla="*/ 75 w 132"/>
                  <a:gd name="T31" fmla="*/ 460 h 509"/>
                  <a:gd name="T32" fmla="*/ 71 w 132"/>
                  <a:gd name="T33" fmla="*/ 485 h 509"/>
                  <a:gd name="T34" fmla="*/ 67 w 132"/>
                  <a:gd name="T35" fmla="*/ 503 h 509"/>
                  <a:gd name="T36" fmla="*/ 67 w 132"/>
                  <a:gd name="T37" fmla="*/ 509 h 509"/>
                  <a:gd name="T38" fmla="*/ 65 w 132"/>
                  <a:gd name="T39" fmla="*/ 503 h 509"/>
                  <a:gd name="T40" fmla="*/ 63 w 132"/>
                  <a:gd name="T41" fmla="*/ 485 h 509"/>
                  <a:gd name="T42" fmla="*/ 59 w 132"/>
                  <a:gd name="T43" fmla="*/ 460 h 509"/>
                  <a:gd name="T44" fmla="*/ 53 w 132"/>
                  <a:gd name="T45" fmla="*/ 427 h 509"/>
                  <a:gd name="T46" fmla="*/ 47 w 132"/>
                  <a:gd name="T47" fmla="*/ 389 h 509"/>
                  <a:gd name="T48" fmla="*/ 42 w 132"/>
                  <a:gd name="T49" fmla="*/ 346 h 509"/>
                  <a:gd name="T50" fmla="*/ 34 w 132"/>
                  <a:gd name="T51" fmla="*/ 301 h 509"/>
                  <a:gd name="T52" fmla="*/ 26 w 132"/>
                  <a:gd name="T53" fmla="*/ 256 h 509"/>
                  <a:gd name="T54" fmla="*/ 20 w 132"/>
                  <a:gd name="T55" fmla="*/ 211 h 509"/>
                  <a:gd name="T56" fmla="*/ 14 w 132"/>
                  <a:gd name="T57" fmla="*/ 169 h 509"/>
                  <a:gd name="T58" fmla="*/ 8 w 132"/>
                  <a:gd name="T59" fmla="*/ 132 h 509"/>
                  <a:gd name="T60" fmla="*/ 4 w 132"/>
                  <a:gd name="T61" fmla="*/ 103 h 509"/>
                  <a:gd name="T62" fmla="*/ 2 w 132"/>
                  <a:gd name="T63" fmla="*/ 79 h 509"/>
                  <a:gd name="T64" fmla="*/ 0 w 132"/>
                  <a:gd name="T65" fmla="*/ 67 h 509"/>
                  <a:gd name="T66" fmla="*/ 6 w 132"/>
                  <a:gd name="T67" fmla="*/ 40 h 509"/>
                  <a:gd name="T68" fmla="*/ 20 w 132"/>
                  <a:gd name="T69" fmla="*/ 20 h 509"/>
                  <a:gd name="T70" fmla="*/ 42 w 132"/>
                  <a:gd name="T71" fmla="*/ 6 h 509"/>
                  <a:gd name="T72" fmla="*/ 67 w 132"/>
                  <a:gd name="T73" fmla="*/ 0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2" h="509">
                    <a:moveTo>
                      <a:pt x="67" y="0"/>
                    </a:moveTo>
                    <a:lnTo>
                      <a:pt x="93" y="6"/>
                    </a:lnTo>
                    <a:lnTo>
                      <a:pt x="114" y="20"/>
                    </a:lnTo>
                    <a:lnTo>
                      <a:pt x="128" y="40"/>
                    </a:lnTo>
                    <a:lnTo>
                      <a:pt x="132" y="67"/>
                    </a:lnTo>
                    <a:lnTo>
                      <a:pt x="132" y="79"/>
                    </a:lnTo>
                    <a:lnTo>
                      <a:pt x="130" y="103"/>
                    </a:lnTo>
                    <a:lnTo>
                      <a:pt x="124" y="132"/>
                    </a:lnTo>
                    <a:lnTo>
                      <a:pt x="120" y="169"/>
                    </a:lnTo>
                    <a:lnTo>
                      <a:pt x="114" y="211"/>
                    </a:lnTo>
                    <a:lnTo>
                      <a:pt x="106" y="256"/>
                    </a:lnTo>
                    <a:lnTo>
                      <a:pt x="100" y="301"/>
                    </a:lnTo>
                    <a:lnTo>
                      <a:pt x="93" y="346"/>
                    </a:lnTo>
                    <a:lnTo>
                      <a:pt x="87" y="389"/>
                    </a:lnTo>
                    <a:lnTo>
                      <a:pt x="79" y="427"/>
                    </a:lnTo>
                    <a:lnTo>
                      <a:pt x="75" y="460"/>
                    </a:lnTo>
                    <a:lnTo>
                      <a:pt x="71" y="485"/>
                    </a:lnTo>
                    <a:lnTo>
                      <a:pt x="67" y="503"/>
                    </a:lnTo>
                    <a:lnTo>
                      <a:pt x="67" y="509"/>
                    </a:lnTo>
                    <a:lnTo>
                      <a:pt x="65" y="503"/>
                    </a:lnTo>
                    <a:lnTo>
                      <a:pt x="63" y="485"/>
                    </a:lnTo>
                    <a:lnTo>
                      <a:pt x="59" y="460"/>
                    </a:lnTo>
                    <a:lnTo>
                      <a:pt x="53" y="427"/>
                    </a:lnTo>
                    <a:lnTo>
                      <a:pt x="47" y="389"/>
                    </a:lnTo>
                    <a:lnTo>
                      <a:pt x="42" y="346"/>
                    </a:lnTo>
                    <a:lnTo>
                      <a:pt x="34" y="301"/>
                    </a:lnTo>
                    <a:lnTo>
                      <a:pt x="26" y="256"/>
                    </a:lnTo>
                    <a:lnTo>
                      <a:pt x="20" y="211"/>
                    </a:lnTo>
                    <a:lnTo>
                      <a:pt x="14" y="169"/>
                    </a:lnTo>
                    <a:lnTo>
                      <a:pt x="8" y="132"/>
                    </a:lnTo>
                    <a:lnTo>
                      <a:pt x="4" y="103"/>
                    </a:lnTo>
                    <a:lnTo>
                      <a:pt x="2" y="79"/>
                    </a:lnTo>
                    <a:lnTo>
                      <a:pt x="0" y="67"/>
                    </a:lnTo>
                    <a:lnTo>
                      <a:pt x="6" y="40"/>
                    </a:lnTo>
                    <a:lnTo>
                      <a:pt x="20" y="20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1" name="Freeform 62"/>
              <p:cNvSpPr>
                <a:spLocks/>
              </p:cNvSpPr>
              <p:nvPr/>
            </p:nvSpPr>
            <p:spPr bwMode="auto">
              <a:xfrm>
                <a:off x="1802186" y="2903514"/>
                <a:ext cx="104775" cy="404813"/>
              </a:xfrm>
              <a:custGeom>
                <a:avLst/>
                <a:gdLst>
                  <a:gd name="T0" fmla="*/ 67 w 134"/>
                  <a:gd name="T1" fmla="*/ 0 h 508"/>
                  <a:gd name="T2" fmla="*/ 93 w 134"/>
                  <a:gd name="T3" fmla="*/ 6 h 508"/>
                  <a:gd name="T4" fmla="*/ 114 w 134"/>
                  <a:gd name="T5" fmla="*/ 19 h 508"/>
                  <a:gd name="T6" fmla="*/ 128 w 134"/>
                  <a:gd name="T7" fmla="*/ 39 h 508"/>
                  <a:gd name="T8" fmla="*/ 134 w 134"/>
                  <a:gd name="T9" fmla="*/ 66 h 508"/>
                  <a:gd name="T10" fmla="*/ 132 w 134"/>
                  <a:gd name="T11" fmla="*/ 78 h 508"/>
                  <a:gd name="T12" fmla="*/ 130 w 134"/>
                  <a:gd name="T13" fmla="*/ 102 h 508"/>
                  <a:gd name="T14" fmla="*/ 126 w 134"/>
                  <a:gd name="T15" fmla="*/ 133 h 508"/>
                  <a:gd name="T16" fmla="*/ 120 w 134"/>
                  <a:gd name="T17" fmla="*/ 169 h 508"/>
                  <a:gd name="T18" fmla="*/ 114 w 134"/>
                  <a:gd name="T19" fmla="*/ 210 h 508"/>
                  <a:gd name="T20" fmla="*/ 106 w 134"/>
                  <a:gd name="T21" fmla="*/ 255 h 508"/>
                  <a:gd name="T22" fmla="*/ 101 w 134"/>
                  <a:gd name="T23" fmla="*/ 300 h 508"/>
                  <a:gd name="T24" fmla="*/ 93 w 134"/>
                  <a:gd name="T25" fmla="*/ 345 h 508"/>
                  <a:gd name="T26" fmla="*/ 87 w 134"/>
                  <a:gd name="T27" fmla="*/ 388 h 508"/>
                  <a:gd name="T28" fmla="*/ 81 w 134"/>
                  <a:gd name="T29" fmla="*/ 426 h 508"/>
                  <a:gd name="T30" fmla="*/ 75 w 134"/>
                  <a:gd name="T31" fmla="*/ 459 h 508"/>
                  <a:gd name="T32" fmla="*/ 71 w 134"/>
                  <a:gd name="T33" fmla="*/ 485 h 508"/>
                  <a:gd name="T34" fmla="*/ 69 w 134"/>
                  <a:gd name="T35" fmla="*/ 502 h 508"/>
                  <a:gd name="T36" fmla="*/ 67 w 134"/>
                  <a:gd name="T37" fmla="*/ 508 h 508"/>
                  <a:gd name="T38" fmla="*/ 67 w 134"/>
                  <a:gd name="T39" fmla="*/ 502 h 508"/>
                  <a:gd name="T40" fmla="*/ 63 w 134"/>
                  <a:gd name="T41" fmla="*/ 485 h 508"/>
                  <a:gd name="T42" fmla="*/ 59 w 134"/>
                  <a:gd name="T43" fmla="*/ 459 h 508"/>
                  <a:gd name="T44" fmla="*/ 53 w 134"/>
                  <a:gd name="T45" fmla="*/ 426 h 508"/>
                  <a:gd name="T46" fmla="*/ 48 w 134"/>
                  <a:gd name="T47" fmla="*/ 388 h 508"/>
                  <a:gd name="T48" fmla="*/ 42 w 134"/>
                  <a:gd name="T49" fmla="*/ 345 h 508"/>
                  <a:gd name="T50" fmla="*/ 34 w 134"/>
                  <a:gd name="T51" fmla="*/ 300 h 508"/>
                  <a:gd name="T52" fmla="*/ 28 w 134"/>
                  <a:gd name="T53" fmla="*/ 255 h 508"/>
                  <a:gd name="T54" fmla="*/ 20 w 134"/>
                  <a:gd name="T55" fmla="*/ 210 h 508"/>
                  <a:gd name="T56" fmla="*/ 14 w 134"/>
                  <a:gd name="T57" fmla="*/ 169 h 508"/>
                  <a:gd name="T58" fmla="*/ 8 w 134"/>
                  <a:gd name="T59" fmla="*/ 133 h 508"/>
                  <a:gd name="T60" fmla="*/ 4 w 134"/>
                  <a:gd name="T61" fmla="*/ 102 h 508"/>
                  <a:gd name="T62" fmla="*/ 2 w 134"/>
                  <a:gd name="T63" fmla="*/ 78 h 508"/>
                  <a:gd name="T64" fmla="*/ 0 w 134"/>
                  <a:gd name="T65" fmla="*/ 66 h 508"/>
                  <a:gd name="T66" fmla="*/ 6 w 134"/>
                  <a:gd name="T67" fmla="*/ 39 h 508"/>
                  <a:gd name="T68" fmla="*/ 20 w 134"/>
                  <a:gd name="T69" fmla="*/ 19 h 508"/>
                  <a:gd name="T70" fmla="*/ 42 w 134"/>
                  <a:gd name="T71" fmla="*/ 6 h 508"/>
                  <a:gd name="T72" fmla="*/ 67 w 134"/>
                  <a:gd name="T73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4" h="508">
                    <a:moveTo>
                      <a:pt x="67" y="0"/>
                    </a:moveTo>
                    <a:lnTo>
                      <a:pt x="93" y="6"/>
                    </a:lnTo>
                    <a:lnTo>
                      <a:pt x="114" y="19"/>
                    </a:lnTo>
                    <a:lnTo>
                      <a:pt x="128" y="39"/>
                    </a:lnTo>
                    <a:lnTo>
                      <a:pt x="134" y="66"/>
                    </a:lnTo>
                    <a:lnTo>
                      <a:pt x="132" y="78"/>
                    </a:lnTo>
                    <a:lnTo>
                      <a:pt x="130" y="102"/>
                    </a:lnTo>
                    <a:lnTo>
                      <a:pt x="126" y="133"/>
                    </a:lnTo>
                    <a:lnTo>
                      <a:pt x="120" y="169"/>
                    </a:lnTo>
                    <a:lnTo>
                      <a:pt x="114" y="210"/>
                    </a:lnTo>
                    <a:lnTo>
                      <a:pt x="106" y="255"/>
                    </a:lnTo>
                    <a:lnTo>
                      <a:pt x="101" y="300"/>
                    </a:lnTo>
                    <a:lnTo>
                      <a:pt x="93" y="345"/>
                    </a:lnTo>
                    <a:lnTo>
                      <a:pt x="87" y="388"/>
                    </a:lnTo>
                    <a:lnTo>
                      <a:pt x="81" y="426"/>
                    </a:lnTo>
                    <a:lnTo>
                      <a:pt x="75" y="459"/>
                    </a:lnTo>
                    <a:lnTo>
                      <a:pt x="71" y="485"/>
                    </a:lnTo>
                    <a:lnTo>
                      <a:pt x="69" y="502"/>
                    </a:lnTo>
                    <a:lnTo>
                      <a:pt x="67" y="508"/>
                    </a:lnTo>
                    <a:lnTo>
                      <a:pt x="67" y="502"/>
                    </a:lnTo>
                    <a:lnTo>
                      <a:pt x="63" y="485"/>
                    </a:lnTo>
                    <a:lnTo>
                      <a:pt x="59" y="459"/>
                    </a:lnTo>
                    <a:lnTo>
                      <a:pt x="53" y="426"/>
                    </a:lnTo>
                    <a:lnTo>
                      <a:pt x="48" y="388"/>
                    </a:lnTo>
                    <a:lnTo>
                      <a:pt x="42" y="345"/>
                    </a:lnTo>
                    <a:lnTo>
                      <a:pt x="34" y="300"/>
                    </a:lnTo>
                    <a:lnTo>
                      <a:pt x="28" y="255"/>
                    </a:lnTo>
                    <a:lnTo>
                      <a:pt x="20" y="210"/>
                    </a:lnTo>
                    <a:lnTo>
                      <a:pt x="14" y="169"/>
                    </a:lnTo>
                    <a:lnTo>
                      <a:pt x="8" y="133"/>
                    </a:lnTo>
                    <a:lnTo>
                      <a:pt x="4" y="102"/>
                    </a:lnTo>
                    <a:lnTo>
                      <a:pt x="2" y="78"/>
                    </a:lnTo>
                    <a:lnTo>
                      <a:pt x="0" y="66"/>
                    </a:lnTo>
                    <a:lnTo>
                      <a:pt x="6" y="39"/>
                    </a:lnTo>
                    <a:lnTo>
                      <a:pt x="20" y="19"/>
                    </a:lnTo>
                    <a:lnTo>
                      <a:pt x="42" y="6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19C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2" name="Rectangle 63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415925" cy="138113"/>
              </a:xfrm>
              <a:prstGeom prst="rect">
                <a:avLst/>
              </a:prstGeom>
              <a:solidFill>
                <a:srgbClr val="F1F4F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3" name="Rectangle 64"/>
              <p:cNvSpPr>
                <a:spLocks noChangeArrowheads="1"/>
              </p:cNvSpPr>
              <p:nvPr/>
            </p:nvSpPr>
            <p:spPr bwMode="auto">
              <a:xfrm>
                <a:off x="1481511" y="2684439"/>
                <a:ext cx="207963" cy="138113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4" name="Freeform 65"/>
              <p:cNvSpPr>
                <a:spLocks/>
              </p:cNvSpPr>
              <p:nvPr/>
            </p:nvSpPr>
            <p:spPr bwMode="auto">
              <a:xfrm>
                <a:off x="962399" y="2108176"/>
                <a:ext cx="1454150" cy="990600"/>
              </a:xfrm>
              <a:custGeom>
                <a:avLst/>
                <a:gdLst>
                  <a:gd name="T0" fmla="*/ 915 w 1830"/>
                  <a:gd name="T1" fmla="*/ 0 h 1249"/>
                  <a:gd name="T2" fmla="*/ 1021 w 1830"/>
                  <a:gd name="T3" fmla="*/ 6 h 1249"/>
                  <a:gd name="T4" fmla="*/ 1125 w 1830"/>
                  <a:gd name="T5" fmla="*/ 26 h 1249"/>
                  <a:gd name="T6" fmla="*/ 1223 w 1830"/>
                  <a:gd name="T7" fmla="*/ 53 h 1249"/>
                  <a:gd name="T8" fmla="*/ 1318 w 1830"/>
                  <a:gd name="T9" fmla="*/ 95 h 1249"/>
                  <a:gd name="T10" fmla="*/ 1406 w 1830"/>
                  <a:gd name="T11" fmla="*/ 144 h 1249"/>
                  <a:gd name="T12" fmla="*/ 1486 w 1830"/>
                  <a:gd name="T13" fmla="*/ 203 h 1249"/>
                  <a:gd name="T14" fmla="*/ 1561 w 1830"/>
                  <a:gd name="T15" fmla="*/ 269 h 1249"/>
                  <a:gd name="T16" fmla="*/ 1630 w 1830"/>
                  <a:gd name="T17" fmla="*/ 344 h 1249"/>
                  <a:gd name="T18" fmla="*/ 1687 w 1830"/>
                  <a:gd name="T19" fmla="*/ 424 h 1249"/>
                  <a:gd name="T20" fmla="*/ 1738 w 1830"/>
                  <a:gd name="T21" fmla="*/ 513 h 1249"/>
                  <a:gd name="T22" fmla="*/ 1777 w 1830"/>
                  <a:gd name="T23" fmla="*/ 607 h 1249"/>
                  <a:gd name="T24" fmla="*/ 1806 w 1830"/>
                  <a:gd name="T25" fmla="*/ 705 h 1249"/>
                  <a:gd name="T26" fmla="*/ 1824 w 1830"/>
                  <a:gd name="T27" fmla="*/ 809 h 1249"/>
                  <a:gd name="T28" fmla="*/ 1830 w 1830"/>
                  <a:gd name="T29" fmla="*/ 915 h 1249"/>
                  <a:gd name="T30" fmla="*/ 1826 w 1830"/>
                  <a:gd name="T31" fmla="*/ 1004 h 1249"/>
                  <a:gd name="T32" fmla="*/ 1814 w 1830"/>
                  <a:gd name="T33" fmla="*/ 1088 h 1249"/>
                  <a:gd name="T34" fmla="*/ 1795 w 1830"/>
                  <a:gd name="T35" fmla="*/ 1169 h 1249"/>
                  <a:gd name="T36" fmla="*/ 1767 w 1830"/>
                  <a:gd name="T37" fmla="*/ 1249 h 1249"/>
                  <a:gd name="T38" fmla="*/ 1726 w 1830"/>
                  <a:gd name="T39" fmla="*/ 1159 h 1249"/>
                  <a:gd name="T40" fmla="*/ 1675 w 1830"/>
                  <a:gd name="T41" fmla="*/ 1072 h 1249"/>
                  <a:gd name="T42" fmla="*/ 1616 w 1830"/>
                  <a:gd name="T43" fmla="*/ 994 h 1249"/>
                  <a:gd name="T44" fmla="*/ 1549 w 1830"/>
                  <a:gd name="T45" fmla="*/ 923 h 1249"/>
                  <a:gd name="T46" fmla="*/ 1477 w 1830"/>
                  <a:gd name="T47" fmla="*/ 858 h 1249"/>
                  <a:gd name="T48" fmla="*/ 1396 w 1830"/>
                  <a:gd name="T49" fmla="*/ 803 h 1249"/>
                  <a:gd name="T50" fmla="*/ 1310 w 1830"/>
                  <a:gd name="T51" fmla="*/ 754 h 1249"/>
                  <a:gd name="T52" fmla="*/ 1217 w 1830"/>
                  <a:gd name="T53" fmla="*/ 717 h 1249"/>
                  <a:gd name="T54" fmla="*/ 1119 w 1830"/>
                  <a:gd name="T55" fmla="*/ 690 h 1249"/>
                  <a:gd name="T56" fmla="*/ 1019 w 1830"/>
                  <a:gd name="T57" fmla="*/ 672 h 1249"/>
                  <a:gd name="T58" fmla="*/ 915 w 1830"/>
                  <a:gd name="T59" fmla="*/ 666 h 1249"/>
                  <a:gd name="T60" fmla="*/ 811 w 1830"/>
                  <a:gd name="T61" fmla="*/ 672 h 1249"/>
                  <a:gd name="T62" fmla="*/ 711 w 1830"/>
                  <a:gd name="T63" fmla="*/ 690 h 1249"/>
                  <a:gd name="T64" fmla="*/ 613 w 1830"/>
                  <a:gd name="T65" fmla="*/ 717 h 1249"/>
                  <a:gd name="T66" fmla="*/ 520 w 1830"/>
                  <a:gd name="T67" fmla="*/ 754 h 1249"/>
                  <a:gd name="T68" fmla="*/ 434 w 1830"/>
                  <a:gd name="T69" fmla="*/ 803 h 1249"/>
                  <a:gd name="T70" fmla="*/ 353 w 1830"/>
                  <a:gd name="T71" fmla="*/ 858 h 1249"/>
                  <a:gd name="T72" fmla="*/ 281 w 1830"/>
                  <a:gd name="T73" fmla="*/ 923 h 1249"/>
                  <a:gd name="T74" fmla="*/ 214 w 1830"/>
                  <a:gd name="T75" fmla="*/ 994 h 1249"/>
                  <a:gd name="T76" fmla="*/ 155 w 1830"/>
                  <a:gd name="T77" fmla="*/ 1072 h 1249"/>
                  <a:gd name="T78" fmla="*/ 104 w 1830"/>
                  <a:gd name="T79" fmla="*/ 1159 h 1249"/>
                  <a:gd name="T80" fmla="*/ 63 w 1830"/>
                  <a:gd name="T81" fmla="*/ 1249 h 1249"/>
                  <a:gd name="T82" fmla="*/ 35 w 1830"/>
                  <a:gd name="T83" fmla="*/ 1169 h 1249"/>
                  <a:gd name="T84" fmla="*/ 16 w 1830"/>
                  <a:gd name="T85" fmla="*/ 1088 h 1249"/>
                  <a:gd name="T86" fmla="*/ 4 w 1830"/>
                  <a:gd name="T87" fmla="*/ 1004 h 1249"/>
                  <a:gd name="T88" fmla="*/ 0 w 1830"/>
                  <a:gd name="T89" fmla="*/ 915 h 1249"/>
                  <a:gd name="T90" fmla="*/ 6 w 1830"/>
                  <a:gd name="T91" fmla="*/ 809 h 1249"/>
                  <a:gd name="T92" fmla="*/ 24 w 1830"/>
                  <a:gd name="T93" fmla="*/ 705 h 1249"/>
                  <a:gd name="T94" fmla="*/ 53 w 1830"/>
                  <a:gd name="T95" fmla="*/ 607 h 1249"/>
                  <a:gd name="T96" fmla="*/ 92 w 1830"/>
                  <a:gd name="T97" fmla="*/ 513 h 1249"/>
                  <a:gd name="T98" fmla="*/ 143 w 1830"/>
                  <a:gd name="T99" fmla="*/ 424 h 1249"/>
                  <a:gd name="T100" fmla="*/ 200 w 1830"/>
                  <a:gd name="T101" fmla="*/ 344 h 1249"/>
                  <a:gd name="T102" fmla="*/ 269 w 1830"/>
                  <a:gd name="T103" fmla="*/ 269 h 1249"/>
                  <a:gd name="T104" fmla="*/ 344 w 1830"/>
                  <a:gd name="T105" fmla="*/ 203 h 1249"/>
                  <a:gd name="T106" fmla="*/ 424 w 1830"/>
                  <a:gd name="T107" fmla="*/ 144 h 1249"/>
                  <a:gd name="T108" fmla="*/ 512 w 1830"/>
                  <a:gd name="T109" fmla="*/ 95 h 1249"/>
                  <a:gd name="T110" fmla="*/ 607 w 1830"/>
                  <a:gd name="T111" fmla="*/ 53 h 1249"/>
                  <a:gd name="T112" fmla="*/ 705 w 1830"/>
                  <a:gd name="T113" fmla="*/ 26 h 1249"/>
                  <a:gd name="T114" fmla="*/ 809 w 1830"/>
                  <a:gd name="T115" fmla="*/ 6 h 1249"/>
                  <a:gd name="T116" fmla="*/ 915 w 1830"/>
                  <a:gd name="T117" fmla="*/ 0 h 1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30" h="1249">
                    <a:moveTo>
                      <a:pt x="915" y="0"/>
                    </a:moveTo>
                    <a:lnTo>
                      <a:pt x="1021" y="6"/>
                    </a:lnTo>
                    <a:lnTo>
                      <a:pt x="1125" y="26"/>
                    </a:lnTo>
                    <a:lnTo>
                      <a:pt x="1223" y="53"/>
                    </a:lnTo>
                    <a:lnTo>
                      <a:pt x="1318" y="95"/>
                    </a:lnTo>
                    <a:lnTo>
                      <a:pt x="1406" y="144"/>
                    </a:lnTo>
                    <a:lnTo>
                      <a:pt x="1486" y="203"/>
                    </a:lnTo>
                    <a:lnTo>
                      <a:pt x="1561" y="269"/>
                    </a:lnTo>
                    <a:lnTo>
                      <a:pt x="1630" y="344"/>
                    </a:lnTo>
                    <a:lnTo>
                      <a:pt x="1687" y="424"/>
                    </a:lnTo>
                    <a:lnTo>
                      <a:pt x="1738" y="513"/>
                    </a:lnTo>
                    <a:lnTo>
                      <a:pt x="1777" y="607"/>
                    </a:lnTo>
                    <a:lnTo>
                      <a:pt x="1806" y="705"/>
                    </a:lnTo>
                    <a:lnTo>
                      <a:pt x="1824" y="809"/>
                    </a:lnTo>
                    <a:lnTo>
                      <a:pt x="1830" y="915"/>
                    </a:lnTo>
                    <a:lnTo>
                      <a:pt x="1826" y="1004"/>
                    </a:lnTo>
                    <a:lnTo>
                      <a:pt x="1814" y="1088"/>
                    </a:lnTo>
                    <a:lnTo>
                      <a:pt x="1795" y="1169"/>
                    </a:lnTo>
                    <a:lnTo>
                      <a:pt x="1767" y="1249"/>
                    </a:lnTo>
                    <a:lnTo>
                      <a:pt x="1726" y="1159"/>
                    </a:lnTo>
                    <a:lnTo>
                      <a:pt x="1675" y="1072"/>
                    </a:lnTo>
                    <a:lnTo>
                      <a:pt x="1616" y="994"/>
                    </a:lnTo>
                    <a:lnTo>
                      <a:pt x="1549" y="923"/>
                    </a:lnTo>
                    <a:lnTo>
                      <a:pt x="1477" y="858"/>
                    </a:lnTo>
                    <a:lnTo>
                      <a:pt x="1396" y="803"/>
                    </a:lnTo>
                    <a:lnTo>
                      <a:pt x="1310" y="754"/>
                    </a:lnTo>
                    <a:lnTo>
                      <a:pt x="1217" y="717"/>
                    </a:lnTo>
                    <a:lnTo>
                      <a:pt x="1119" y="690"/>
                    </a:lnTo>
                    <a:lnTo>
                      <a:pt x="1019" y="672"/>
                    </a:lnTo>
                    <a:lnTo>
                      <a:pt x="915" y="666"/>
                    </a:lnTo>
                    <a:lnTo>
                      <a:pt x="811" y="672"/>
                    </a:lnTo>
                    <a:lnTo>
                      <a:pt x="711" y="690"/>
                    </a:lnTo>
                    <a:lnTo>
                      <a:pt x="613" y="717"/>
                    </a:lnTo>
                    <a:lnTo>
                      <a:pt x="520" y="754"/>
                    </a:lnTo>
                    <a:lnTo>
                      <a:pt x="434" y="803"/>
                    </a:lnTo>
                    <a:lnTo>
                      <a:pt x="353" y="858"/>
                    </a:lnTo>
                    <a:lnTo>
                      <a:pt x="281" y="923"/>
                    </a:lnTo>
                    <a:lnTo>
                      <a:pt x="214" y="994"/>
                    </a:lnTo>
                    <a:lnTo>
                      <a:pt x="155" y="1072"/>
                    </a:lnTo>
                    <a:lnTo>
                      <a:pt x="104" y="1159"/>
                    </a:lnTo>
                    <a:lnTo>
                      <a:pt x="63" y="1249"/>
                    </a:lnTo>
                    <a:lnTo>
                      <a:pt x="35" y="1169"/>
                    </a:lnTo>
                    <a:lnTo>
                      <a:pt x="16" y="1088"/>
                    </a:lnTo>
                    <a:lnTo>
                      <a:pt x="4" y="1004"/>
                    </a:lnTo>
                    <a:lnTo>
                      <a:pt x="0" y="915"/>
                    </a:lnTo>
                    <a:lnTo>
                      <a:pt x="6" y="809"/>
                    </a:lnTo>
                    <a:lnTo>
                      <a:pt x="24" y="705"/>
                    </a:lnTo>
                    <a:lnTo>
                      <a:pt x="53" y="607"/>
                    </a:lnTo>
                    <a:lnTo>
                      <a:pt x="92" y="513"/>
                    </a:lnTo>
                    <a:lnTo>
                      <a:pt x="143" y="424"/>
                    </a:lnTo>
                    <a:lnTo>
                      <a:pt x="200" y="344"/>
                    </a:lnTo>
                    <a:lnTo>
                      <a:pt x="269" y="269"/>
                    </a:lnTo>
                    <a:lnTo>
                      <a:pt x="344" y="203"/>
                    </a:lnTo>
                    <a:lnTo>
                      <a:pt x="424" y="144"/>
                    </a:lnTo>
                    <a:lnTo>
                      <a:pt x="512" y="95"/>
                    </a:lnTo>
                    <a:lnTo>
                      <a:pt x="607" y="53"/>
                    </a:lnTo>
                    <a:lnTo>
                      <a:pt x="705" y="26"/>
                    </a:lnTo>
                    <a:lnTo>
                      <a:pt x="809" y="6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5" name="Freeform 66"/>
              <p:cNvSpPr>
                <a:spLocks/>
              </p:cNvSpPr>
              <p:nvPr/>
            </p:nvSpPr>
            <p:spPr bwMode="auto">
              <a:xfrm>
                <a:off x="1875211" y="2131989"/>
                <a:ext cx="541338" cy="966788"/>
              </a:xfrm>
              <a:custGeom>
                <a:avLst/>
                <a:gdLst>
                  <a:gd name="T0" fmla="*/ 0 w 681"/>
                  <a:gd name="T1" fmla="*/ 0 h 1217"/>
                  <a:gd name="T2" fmla="*/ 96 w 681"/>
                  <a:gd name="T3" fmla="*/ 31 h 1217"/>
                  <a:gd name="T4" fmla="*/ 186 w 681"/>
                  <a:gd name="T5" fmla="*/ 70 h 1217"/>
                  <a:gd name="T6" fmla="*/ 271 w 681"/>
                  <a:gd name="T7" fmla="*/ 121 h 1217"/>
                  <a:gd name="T8" fmla="*/ 351 w 681"/>
                  <a:gd name="T9" fmla="*/ 180 h 1217"/>
                  <a:gd name="T10" fmla="*/ 422 w 681"/>
                  <a:gd name="T11" fmla="*/ 247 h 1217"/>
                  <a:gd name="T12" fmla="*/ 487 w 681"/>
                  <a:gd name="T13" fmla="*/ 322 h 1217"/>
                  <a:gd name="T14" fmla="*/ 544 w 681"/>
                  <a:gd name="T15" fmla="*/ 402 h 1217"/>
                  <a:gd name="T16" fmla="*/ 591 w 681"/>
                  <a:gd name="T17" fmla="*/ 489 h 1217"/>
                  <a:gd name="T18" fmla="*/ 630 w 681"/>
                  <a:gd name="T19" fmla="*/ 581 h 1217"/>
                  <a:gd name="T20" fmla="*/ 657 w 681"/>
                  <a:gd name="T21" fmla="*/ 677 h 1217"/>
                  <a:gd name="T22" fmla="*/ 675 w 681"/>
                  <a:gd name="T23" fmla="*/ 779 h 1217"/>
                  <a:gd name="T24" fmla="*/ 681 w 681"/>
                  <a:gd name="T25" fmla="*/ 883 h 1217"/>
                  <a:gd name="T26" fmla="*/ 677 w 681"/>
                  <a:gd name="T27" fmla="*/ 972 h 1217"/>
                  <a:gd name="T28" fmla="*/ 665 w 681"/>
                  <a:gd name="T29" fmla="*/ 1056 h 1217"/>
                  <a:gd name="T30" fmla="*/ 646 w 681"/>
                  <a:gd name="T31" fmla="*/ 1137 h 1217"/>
                  <a:gd name="T32" fmla="*/ 618 w 681"/>
                  <a:gd name="T33" fmla="*/ 1217 h 1217"/>
                  <a:gd name="T34" fmla="*/ 579 w 681"/>
                  <a:gd name="T35" fmla="*/ 1129 h 1217"/>
                  <a:gd name="T36" fmla="*/ 530 w 681"/>
                  <a:gd name="T37" fmla="*/ 1046 h 1217"/>
                  <a:gd name="T38" fmla="*/ 475 w 681"/>
                  <a:gd name="T39" fmla="*/ 970 h 1217"/>
                  <a:gd name="T40" fmla="*/ 410 w 681"/>
                  <a:gd name="T41" fmla="*/ 901 h 1217"/>
                  <a:gd name="T42" fmla="*/ 339 w 681"/>
                  <a:gd name="T43" fmla="*/ 836 h 1217"/>
                  <a:gd name="T44" fmla="*/ 263 w 681"/>
                  <a:gd name="T45" fmla="*/ 781 h 1217"/>
                  <a:gd name="T46" fmla="*/ 180 w 681"/>
                  <a:gd name="T47" fmla="*/ 734 h 1217"/>
                  <a:gd name="T48" fmla="*/ 92 w 681"/>
                  <a:gd name="T49" fmla="*/ 695 h 1217"/>
                  <a:gd name="T50" fmla="*/ 0 w 681"/>
                  <a:gd name="T51" fmla="*/ 665 h 1217"/>
                  <a:gd name="T52" fmla="*/ 0 w 681"/>
                  <a:gd name="T53" fmla="*/ 0 h 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1" h="1217">
                    <a:moveTo>
                      <a:pt x="0" y="0"/>
                    </a:moveTo>
                    <a:lnTo>
                      <a:pt x="96" y="31"/>
                    </a:lnTo>
                    <a:lnTo>
                      <a:pt x="186" y="70"/>
                    </a:lnTo>
                    <a:lnTo>
                      <a:pt x="271" y="121"/>
                    </a:lnTo>
                    <a:lnTo>
                      <a:pt x="351" y="180"/>
                    </a:lnTo>
                    <a:lnTo>
                      <a:pt x="422" y="247"/>
                    </a:lnTo>
                    <a:lnTo>
                      <a:pt x="487" y="322"/>
                    </a:lnTo>
                    <a:lnTo>
                      <a:pt x="544" y="402"/>
                    </a:lnTo>
                    <a:lnTo>
                      <a:pt x="591" y="489"/>
                    </a:lnTo>
                    <a:lnTo>
                      <a:pt x="630" y="581"/>
                    </a:lnTo>
                    <a:lnTo>
                      <a:pt x="657" y="677"/>
                    </a:lnTo>
                    <a:lnTo>
                      <a:pt x="675" y="779"/>
                    </a:lnTo>
                    <a:lnTo>
                      <a:pt x="681" y="883"/>
                    </a:lnTo>
                    <a:lnTo>
                      <a:pt x="677" y="972"/>
                    </a:lnTo>
                    <a:lnTo>
                      <a:pt x="665" y="1056"/>
                    </a:lnTo>
                    <a:lnTo>
                      <a:pt x="646" y="1137"/>
                    </a:lnTo>
                    <a:lnTo>
                      <a:pt x="618" y="1217"/>
                    </a:lnTo>
                    <a:lnTo>
                      <a:pt x="579" y="1129"/>
                    </a:lnTo>
                    <a:lnTo>
                      <a:pt x="530" y="1046"/>
                    </a:lnTo>
                    <a:lnTo>
                      <a:pt x="475" y="970"/>
                    </a:lnTo>
                    <a:lnTo>
                      <a:pt x="410" y="901"/>
                    </a:lnTo>
                    <a:lnTo>
                      <a:pt x="339" y="836"/>
                    </a:lnTo>
                    <a:lnTo>
                      <a:pt x="263" y="781"/>
                    </a:lnTo>
                    <a:lnTo>
                      <a:pt x="180" y="734"/>
                    </a:lnTo>
                    <a:lnTo>
                      <a:pt x="92" y="695"/>
                    </a:lnTo>
                    <a:lnTo>
                      <a:pt x="0" y="6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D171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6" name="Freeform 67"/>
              <p:cNvSpPr>
                <a:spLocks/>
              </p:cNvSpPr>
              <p:nvPr/>
            </p:nvSpPr>
            <p:spPr bwMode="auto">
              <a:xfrm>
                <a:off x="1240211" y="627039"/>
                <a:ext cx="898525" cy="2143125"/>
              </a:xfrm>
              <a:custGeom>
                <a:avLst/>
                <a:gdLst>
                  <a:gd name="T0" fmla="*/ 566 w 1132"/>
                  <a:gd name="T1" fmla="*/ 0 h 2700"/>
                  <a:gd name="T2" fmla="*/ 641 w 1132"/>
                  <a:gd name="T3" fmla="*/ 72 h 2700"/>
                  <a:gd name="T4" fmla="*/ 713 w 1132"/>
                  <a:gd name="T5" fmla="*/ 155 h 2700"/>
                  <a:gd name="T6" fmla="*/ 780 w 1132"/>
                  <a:gd name="T7" fmla="*/ 247 h 2700"/>
                  <a:gd name="T8" fmla="*/ 843 w 1132"/>
                  <a:gd name="T9" fmla="*/ 347 h 2700"/>
                  <a:gd name="T10" fmla="*/ 900 w 1132"/>
                  <a:gd name="T11" fmla="*/ 457 h 2700"/>
                  <a:gd name="T12" fmla="*/ 951 w 1132"/>
                  <a:gd name="T13" fmla="*/ 575 h 2700"/>
                  <a:gd name="T14" fmla="*/ 996 w 1132"/>
                  <a:gd name="T15" fmla="*/ 699 h 2700"/>
                  <a:gd name="T16" fmla="*/ 1035 w 1132"/>
                  <a:gd name="T17" fmla="*/ 830 h 2700"/>
                  <a:gd name="T18" fmla="*/ 1069 w 1132"/>
                  <a:gd name="T19" fmla="*/ 968 h 2700"/>
                  <a:gd name="T20" fmla="*/ 1096 w 1132"/>
                  <a:gd name="T21" fmla="*/ 1111 h 2700"/>
                  <a:gd name="T22" fmla="*/ 1116 w 1132"/>
                  <a:gd name="T23" fmla="*/ 1259 h 2700"/>
                  <a:gd name="T24" fmla="*/ 1128 w 1132"/>
                  <a:gd name="T25" fmla="*/ 1412 h 2700"/>
                  <a:gd name="T26" fmla="*/ 1132 w 1132"/>
                  <a:gd name="T27" fmla="*/ 1569 h 2700"/>
                  <a:gd name="T28" fmla="*/ 1128 w 1132"/>
                  <a:gd name="T29" fmla="*/ 1728 h 2700"/>
                  <a:gd name="T30" fmla="*/ 1114 w 1132"/>
                  <a:gd name="T31" fmla="*/ 1885 h 2700"/>
                  <a:gd name="T32" fmla="*/ 1094 w 1132"/>
                  <a:gd name="T33" fmla="*/ 2036 h 2700"/>
                  <a:gd name="T34" fmla="*/ 1067 w 1132"/>
                  <a:gd name="T35" fmla="*/ 2181 h 2700"/>
                  <a:gd name="T36" fmla="*/ 1031 w 1132"/>
                  <a:gd name="T37" fmla="*/ 2321 h 2700"/>
                  <a:gd name="T38" fmla="*/ 990 w 1132"/>
                  <a:gd name="T39" fmla="*/ 2454 h 2700"/>
                  <a:gd name="T40" fmla="*/ 943 w 1132"/>
                  <a:gd name="T41" fmla="*/ 2582 h 2700"/>
                  <a:gd name="T42" fmla="*/ 888 w 1132"/>
                  <a:gd name="T43" fmla="*/ 2700 h 2700"/>
                  <a:gd name="T44" fmla="*/ 784 w 1132"/>
                  <a:gd name="T45" fmla="*/ 2672 h 2700"/>
                  <a:gd name="T46" fmla="*/ 678 w 1132"/>
                  <a:gd name="T47" fmla="*/ 2657 h 2700"/>
                  <a:gd name="T48" fmla="*/ 566 w 1132"/>
                  <a:gd name="T49" fmla="*/ 2651 h 2700"/>
                  <a:gd name="T50" fmla="*/ 454 w 1132"/>
                  <a:gd name="T51" fmla="*/ 2657 h 2700"/>
                  <a:gd name="T52" fmla="*/ 348 w 1132"/>
                  <a:gd name="T53" fmla="*/ 2672 h 2700"/>
                  <a:gd name="T54" fmla="*/ 244 w 1132"/>
                  <a:gd name="T55" fmla="*/ 2700 h 2700"/>
                  <a:gd name="T56" fmla="*/ 189 w 1132"/>
                  <a:gd name="T57" fmla="*/ 2582 h 2700"/>
                  <a:gd name="T58" fmla="*/ 142 w 1132"/>
                  <a:gd name="T59" fmla="*/ 2454 h 2700"/>
                  <a:gd name="T60" fmla="*/ 101 w 1132"/>
                  <a:gd name="T61" fmla="*/ 2321 h 2700"/>
                  <a:gd name="T62" fmla="*/ 65 w 1132"/>
                  <a:gd name="T63" fmla="*/ 2181 h 2700"/>
                  <a:gd name="T64" fmla="*/ 38 w 1132"/>
                  <a:gd name="T65" fmla="*/ 2036 h 2700"/>
                  <a:gd name="T66" fmla="*/ 18 w 1132"/>
                  <a:gd name="T67" fmla="*/ 1885 h 2700"/>
                  <a:gd name="T68" fmla="*/ 4 w 1132"/>
                  <a:gd name="T69" fmla="*/ 1728 h 2700"/>
                  <a:gd name="T70" fmla="*/ 0 w 1132"/>
                  <a:gd name="T71" fmla="*/ 1569 h 2700"/>
                  <a:gd name="T72" fmla="*/ 4 w 1132"/>
                  <a:gd name="T73" fmla="*/ 1412 h 2700"/>
                  <a:gd name="T74" fmla="*/ 16 w 1132"/>
                  <a:gd name="T75" fmla="*/ 1259 h 2700"/>
                  <a:gd name="T76" fmla="*/ 36 w 1132"/>
                  <a:gd name="T77" fmla="*/ 1111 h 2700"/>
                  <a:gd name="T78" fmla="*/ 63 w 1132"/>
                  <a:gd name="T79" fmla="*/ 968 h 2700"/>
                  <a:gd name="T80" fmla="*/ 97 w 1132"/>
                  <a:gd name="T81" fmla="*/ 830 h 2700"/>
                  <a:gd name="T82" fmla="*/ 136 w 1132"/>
                  <a:gd name="T83" fmla="*/ 699 h 2700"/>
                  <a:gd name="T84" fmla="*/ 181 w 1132"/>
                  <a:gd name="T85" fmla="*/ 575 h 2700"/>
                  <a:gd name="T86" fmla="*/ 232 w 1132"/>
                  <a:gd name="T87" fmla="*/ 457 h 2700"/>
                  <a:gd name="T88" fmla="*/ 289 w 1132"/>
                  <a:gd name="T89" fmla="*/ 347 h 2700"/>
                  <a:gd name="T90" fmla="*/ 352 w 1132"/>
                  <a:gd name="T91" fmla="*/ 247 h 2700"/>
                  <a:gd name="T92" fmla="*/ 419 w 1132"/>
                  <a:gd name="T93" fmla="*/ 155 h 2700"/>
                  <a:gd name="T94" fmla="*/ 491 w 1132"/>
                  <a:gd name="T95" fmla="*/ 72 h 2700"/>
                  <a:gd name="T96" fmla="*/ 566 w 1132"/>
                  <a:gd name="T97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2" h="2700">
                    <a:moveTo>
                      <a:pt x="566" y="0"/>
                    </a:moveTo>
                    <a:lnTo>
                      <a:pt x="641" y="72"/>
                    </a:lnTo>
                    <a:lnTo>
                      <a:pt x="713" y="155"/>
                    </a:lnTo>
                    <a:lnTo>
                      <a:pt x="780" y="247"/>
                    </a:lnTo>
                    <a:lnTo>
                      <a:pt x="843" y="347"/>
                    </a:lnTo>
                    <a:lnTo>
                      <a:pt x="900" y="457"/>
                    </a:lnTo>
                    <a:lnTo>
                      <a:pt x="951" y="575"/>
                    </a:lnTo>
                    <a:lnTo>
                      <a:pt x="996" y="699"/>
                    </a:lnTo>
                    <a:lnTo>
                      <a:pt x="1035" y="830"/>
                    </a:lnTo>
                    <a:lnTo>
                      <a:pt x="1069" y="968"/>
                    </a:lnTo>
                    <a:lnTo>
                      <a:pt x="1096" y="1111"/>
                    </a:lnTo>
                    <a:lnTo>
                      <a:pt x="1116" y="1259"/>
                    </a:lnTo>
                    <a:lnTo>
                      <a:pt x="1128" y="1412"/>
                    </a:lnTo>
                    <a:lnTo>
                      <a:pt x="1132" y="1569"/>
                    </a:lnTo>
                    <a:lnTo>
                      <a:pt x="1128" y="1728"/>
                    </a:lnTo>
                    <a:lnTo>
                      <a:pt x="1114" y="1885"/>
                    </a:lnTo>
                    <a:lnTo>
                      <a:pt x="1094" y="2036"/>
                    </a:lnTo>
                    <a:lnTo>
                      <a:pt x="1067" y="2181"/>
                    </a:lnTo>
                    <a:lnTo>
                      <a:pt x="1031" y="2321"/>
                    </a:lnTo>
                    <a:lnTo>
                      <a:pt x="990" y="2454"/>
                    </a:lnTo>
                    <a:lnTo>
                      <a:pt x="943" y="2582"/>
                    </a:lnTo>
                    <a:lnTo>
                      <a:pt x="888" y="2700"/>
                    </a:lnTo>
                    <a:lnTo>
                      <a:pt x="784" y="2672"/>
                    </a:lnTo>
                    <a:lnTo>
                      <a:pt x="678" y="2657"/>
                    </a:lnTo>
                    <a:lnTo>
                      <a:pt x="566" y="2651"/>
                    </a:lnTo>
                    <a:lnTo>
                      <a:pt x="454" y="2657"/>
                    </a:lnTo>
                    <a:lnTo>
                      <a:pt x="348" y="2672"/>
                    </a:lnTo>
                    <a:lnTo>
                      <a:pt x="244" y="2700"/>
                    </a:lnTo>
                    <a:lnTo>
                      <a:pt x="189" y="2582"/>
                    </a:lnTo>
                    <a:lnTo>
                      <a:pt x="142" y="2454"/>
                    </a:lnTo>
                    <a:lnTo>
                      <a:pt x="101" y="2321"/>
                    </a:lnTo>
                    <a:lnTo>
                      <a:pt x="65" y="2181"/>
                    </a:lnTo>
                    <a:lnTo>
                      <a:pt x="38" y="2036"/>
                    </a:lnTo>
                    <a:lnTo>
                      <a:pt x="18" y="1885"/>
                    </a:lnTo>
                    <a:lnTo>
                      <a:pt x="4" y="1728"/>
                    </a:lnTo>
                    <a:lnTo>
                      <a:pt x="0" y="1569"/>
                    </a:lnTo>
                    <a:lnTo>
                      <a:pt x="4" y="1412"/>
                    </a:lnTo>
                    <a:lnTo>
                      <a:pt x="16" y="1259"/>
                    </a:lnTo>
                    <a:lnTo>
                      <a:pt x="36" y="1111"/>
                    </a:lnTo>
                    <a:lnTo>
                      <a:pt x="63" y="968"/>
                    </a:lnTo>
                    <a:lnTo>
                      <a:pt x="97" y="830"/>
                    </a:lnTo>
                    <a:lnTo>
                      <a:pt x="136" y="699"/>
                    </a:lnTo>
                    <a:lnTo>
                      <a:pt x="181" y="575"/>
                    </a:lnTo>
                    <a:lnTo>
                      <a:pt x="232" y="457"/>
                    </a:lnTo>
                    <a:lnTo>
                      <a:pt x="289" y="347"/>
                    </a:lnTo>
                    <a:lnTo>
                      <a:pt x="352" y="247"/>
                    </a:lnTo>
                    <a:lnTo>
                      <a:pt x="419" y="155"/>
                    </a:lnTo>
                    <a:lnTo>
                      <a:pt x="491" y="72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FD700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7" name="Freeform 68"/>
              <p:cNvSpPr>
                <a:spLocks/>
              </p:cNvSpPr>
              <p:nvPr/>
            </p:nvSpPr>
            <p:spPr bwMode="auto">
              <a:xfrm>
                <a:off x="1686299" y="627039"/>
                <a:ext cx="452438" cy="2143125"/>
              </a:xfrm>
              <a:custGeom>
                <a:avLst/>
                <a:gdLst>
                  <a:gd name="T0" fmla="*/ 4 w 570"/>
                  <a:gd name="T1" fmla="*/ 0 h 2700"/>
                  <a:gd name="T2" fmla="*/ 79 w 570"/>
                  <a:gd name="T3" fmla="*/ 72 h 2700"/>
                  <a:gd name="T4" fmla="*/ 151 w 570"/>
                  <a:gd name="T5" fmla="*/ 155 h 2700"/>
                  <a:gd name="T6" fmla="*/ 218 w 570"/>
                  <a:gd name="T7" fmla="*/ 247 h 2700"/>
                  <a:gd name="T8" fmla="*/ 281 w 570"/>
                  <a:gd name="T9" fmla="*/ 347 h 2700"/>
                  <a:gd name="T10" fmla="*/ 338 w 570"/>
                  <a:gd name="T11" fmla="*/ 457 h 2700"/>
                  <a:gd name="T12" fmla="*/ 389 w 570"/>
                  <a:gd name="T13" fmla="*/ 575 h 2700"/>
                  <a:gd name="T14" fmla="*/ 434 w 570"/>
                  <a:gd name="T15" fmla="*/ 699 h 2700"/>
                  <a:gd name="T16" fmla="*/ 473 w 570"/>
                  <a:gd name="T17" fmla="*/ 830 h 2700"/>
                  <a:gd name="T18" fmla="*/ 507 w 570"/>
                  <a:gd name="T19" fmla="*/ 968 h 2700"/>
                  <a:gd name="T20" fmla="*/ 534 w 570"/>
                  <a:gd name="T21" fmla="*/ 1111 h 2700"/>
                  <a:gd name="T22" fmla="*/ 554 w 570"/>
                  <a:gd name="T23" fmla="*/ 1259 h 2700"/>
                  <a:gd name="T24" fmla="*/ 566 w 570"/>
                  <a:gd name="T25" fmla="*/ 1412 h 2700"/>
                  <a:gd name="T26" fmla="*/ 570 w 570"/>
                  <a:gd name="T27" fmla="*/ 1569 h 2700"/>
                  <a:gd name="T28" fmla="*/ 566 w 570"/>
                  <a:gd name="T29" fmla="*/ 1728 h 2700"/>
                  <a:gd name="T30" fmla="*/ 552 w 570"/>
                  <a:gd name="T31" fmla="*/ 1885 h 2700"/>
                  <a:gd name="T32" fmla="*/ 532 w 570"/>
                  <a:gd name="T33" fmla="*/ 2036 h 2700"/>
                  <a:gd name="T34" fmla="*/ 505 w 570"/>
                  <a:gd name="T35" fmla="*/ 2181 h 2700"/>
                  <a:gd name="T36" fmla="*/ 469 w 570"/>
                  <a:gd name="T37" fmla="*/ 2321 h 2700"/>
                  <a:gd name="T38" fmla="*/ 428 w 570"/>
                  <a:gd name="T39" fmla="*/ 2454 h 2700"/>
                  <a:gd name="T40" fmla="*/ 381 w 570"/>
                  <a:gd name="T41" fmla="*/ 2582 h 2700"/>
                  <a:gd name="T42" fmla="*/ 326 w 570"/>
                  <a:gd name="T43" fmla="*/ 2700 h 2700"/>
                  <a:gd name="T44" fmla="*/ 222 w 570"/>
                  <a:gd name="T45" fmla="*/ 2672 h 2700"/>
                  <a:gd name="T46" fmla="*/ 116 w 570"/>
                  <a:gd name="T47" fmla="*/ 2657 h 2700"/>
                  <a:gd name="T48" fmla="*/ 4 w 570"/>
                  <a:gd name="T49" fmla="*/ 2651 h 2700"/>
                  <a:gd name="T50" fmla="*/ 0 w 570"/>
                  <a:gd name="T51" fmla="*/ 2651 h 2700"/>
                  <a:gd name="T52" fmla="*/ 0 w 570"/>
                  <a:gd name="T53" fmla="*/ 2 h 2700"/>
                  <a:gd name="T54" fmla="*/ 4 w 570"/>
                  <a:gd name="T55" fmla="*/ 0 h 2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70" h="2700">
                    <a:moveTo>
                      <a:pt x="4" y="0"/>
                    </a:moveTo>
                    <a:lnTo>
                      <a:pt x="79" y="72"/>
                    </a:lnTo>
                    <a:lnTo>
                      <a:pt x="151" y="155"/>
                    </a:lnTo>
                    <a:lnTo>
                      <a:pt x="218" y="247"/>
                    </a:lnTo>
                    <a:lnTo>
                      <a:pt x="281" y="347"/>
                    </a:lnTo>
                    <a:lnTo>
                      <a:pt x="338" y="457"/>
                    </a:lnTo>
                    <a:lnTo>
                      <a:pt x="389" y="575"/>
                    </a:lnTo>
                    <a:lnTo>
                      <a:pt x="434" y="699"/>
                    </a:lnTo>
                    <a:lnTo>
                      <a:pt x="473" y="830"/>
                    </a:lnTo>
                    <a:lnTo>
                      <a:pt x="507" y="968"/>
                    </a:lnTo>
                    <a:lnTo>
                      <a:pt x="534" y="1111"/>
                    </a:lnTo>
                    <a:lnTo>
                      <a:pt x="554" y="1259"/>
                    </a:lnTo>
                    <a:lnTo>
                      <a:pt x="566" y="1412"/>
                    </a:lnTo>
                    <a:lnTo>
                      <a:pt x="570" y="1569"/>
                    </a:lnTo>
                    <a:lnTo>
                      <a:pt x="566" y="1728"/>
                    </a:lnTo>
                    <a:lnTo>
                      <a:pt x="552" y="1885"/>
                    </a:lnTo>
                    <a:lnTo>
                      <a:pt x="532" y="2036"/>
                    </a:lnTo>
                    <a:lnTo>
                      <a:pt x="505" y="2181"/>
                    </a:lnTo>
                    <a:lnTo>
                      <a:pt x="469" y="2321"/>
                    </a:lnTo>
                    <a:lnTo>
                      <a:pt x="428" y="2454"/>
                    </a:lnTo>
                    <a:lnTo>
                      <a:pt x="381" y="2582"/>
                    </a:lnTo>
                    <a:lnTo>
                      <a:pt x="326" y="2700"/>
                    </a:lnTo>
                    <a:lnTo>
                      <a:pt x="222" y="2672"/>
                    </a:lnTo>
                    <a:lnTo>
                      <a:pt x="116" y="2657"/>
                    </a:lnTo>
                    <a:lnTo>
                      <a:pt x="4" y="2651"/>
                    </a:lnTo>
                    <a:lnTo>
                      <a:pt x="0" y="2651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8" name="Freeform 69"/>
              <p:cNvSpPr>
                <a:spLocks/>
              </p:cNvSpPr>
              <p:nvPr/>
            </p:nvSpPr>
            <p:spPr bwMode="auto">
              <a:xfrm>
                <a:off x="1359274" y="627039"/>
                <a:ext cx="660400" cy="525463"/>
              </a:xfrm>
              <a:custGeom>
                <a:avLst/>
                <a:gdLst>
                  <a:gd name="T0" fmla="*/ 416 w 832"/>
                  <a:gd name="T1" fmla="*/ 0 h 662"/>
                  <a:gd name="T2" fmla="*/ 489 w 832"/>
                  <a:gd name="T3" fmla="*/ 69 h 662"/>
                  <a:gd name="T4" fmla="*/ 557 w 832"/>
                  <a:gd name="T5" fmla="*/ 147 h 662"/>
                  <a:gd name="T6" fmla="*/ 622 w 832"/>
                  <a:gd name="T7" fmla="*/ 233 h 662"/>
                  <a:gd name="T8" fmla="*/ 681 w 832"/>
                  <a:gd name="T9" fmla="*/ 330 h 662"/>
                  <a:gd name="T10" fmla="*/ 738 w 832"/>
                  <a:gd name="T11" fmla="*/ 434 h 662"/>
                  <a:gd name="T12" fmla="*/ 787 w 832"/>
                  <a:gd name="T13" fmla="*/ 544 h 662"/>
                  <a:gd name="T14" fmla="*/ 832 w 832"/>
                  <a:gd name="T15" fmla="*/ 662 h 662"/>
                  <a:gd name="T16" fmla="*/ 626 w 832"/>
                  <a:gd name="T17" fmla="*/ 652 h 662"/>
                  <a:gd name="T18" fmla="*/ 416 w 832"/>
                  <a:gd name="T19" fmla="*/ 648 h 662"/>
                  <a:gd name="T20" fmla="*/ 206 w 832"/>
                  <a:gd name="T21" fmla="*/ 652 h 662"/>
                  <a:gd name="T22" fmla="*/ 0 w 832"/>
                  <a:gd name="T23" fmla="*/ 662 h 662"/>
                  <a:gd name="T24" fmla="*/ 45 w 832"/>
                  <a:gd name="T25" fmla="*/ 544 h 662"/>
                  <a:gd name="T26" fmla="*/ 94 w 832"/>
                  <a:gd name="T27" fmla="*/ 434 h 662"/>
                  <a:gd name="T28" fmla="*/ 151 w 832"/>
                  <a:gd name="T29" fmla="*/ 330 h 662"/>
                  <a:gd name="T30" fmla="*/ 210 w 832"/>
                  <a:gd name="T31" fmla="*/ 233 h 662"/>
                  <a:gd name="T32" fmla="*/ 275 w 832"/>
                  <a:gd name="T33" fmla="*/ 147 h 662"/>
                  <a:gd name="T34" fmla="*/ 343 w 832"/>
                  <a:gd name="T35" fmla="*/ 69 h 662"/>
                  <a:gd name="T36" fmla="*/ 416 w 832"/>
                  <a:gd name="T37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2" h="662">
                    <a:moveTo>
                      <a:pt x="416" y="0"/>
                    </a:moveTo>
                    <a:lnTo>
                      <a:pt x="489" y="69"/>
                    </a:lnTo>
                    <a:lnTo>
                      <a:pt x="557" y="147"/>
                    </a:lnTo>
                    <a:lnTo>
                      <a:pt x="622" y="233"/>
                    </a:lnTo>
                    <a:lnTo>
                      <a:pt x="681" y="330"/>
                    </a:lnTo>
                    <a:lnTo>
                      <a:pt x="738" y="434"/>
                    </a:lnTo>
                    <a:lnTo>
                      <a:pt x="787" y="544"/>
                    </a:lnTo>
                    <a:lnTo>
                      <a:pt x="832" y="662"/>
                    </a:lnTo>
                    <a:lnTo>
                      <a:pt x="626" y="652"/>
                    </a:lnTo>
                    <a:lnTo>
                      <a:pt x="416" y="648"/>
                    </a:lnTo>
                    <a:lnTo>
                      <a:pt x="206" y="652"/>
                    </a:lnTo>
                    <a:lnTo>
                      <a:pt x="0" y="662"/>
                    </a:lnTo>
                    <a:lnTo>
                      <a:pt x="45" y="544"/>
                    </a:lnTo>
                    <a:lnTo>
                      <a:pt x="94" y="434"/>
                    </a:lnTo>
                    <a:lnTo>
                      <a:pt x="151" y="330"/>
                    </a:lnTo>
                    <a:lnTo>
                      <a:pt x="210" y="233"/>
                    </a:lnTo>
                    <a:lnTo>
                      <a:pt x="275" y="147"/>
                    </a:lnTo>
                    <a:lnTo>
                      <a:pt x="343" y="69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49" name="Freeform 70"/>
              <p:cNvSpPr>
                <a:spLocks/>
              </p:cNvSpPr>
              <p:nvPr/>
            </p:nvSpPr>
            <p:spPr bwMode="auto">
              <a:xfrm>
                <a:off x="1686299" y="627039"/>
                <a:ext cx="333375" cy="525463"/>
              </a:xfrm>
              <a:custGeom>
                <a:avLst/>
                <a:gdLst>
                  <a:gd name="T0" fmla="*/ 4 w 420"/>
                  <a:gd name="T1" fmla="*/ 0 h 662"/>
                  <a:gd name="T2" fmla="*/ 77 w 420"/>
                  <a:gd name="T3" fmla="*/ 69 h 662"/>
                  <a:gd name="T4" fmla="*/ 145 w 420"/>
                  <a:gd name="T5" fmla="*/ 147 h 662"/>
                  <a:gd name="T6" fmla="*/ 210 w 420"/>
                  <a:gd name="T7" fmla="*/ 233 h 662"/>
                  <a:gd name="T8" fmla="*/ 269 w 420"/>
                  <a:gd name="T9" fmla="*/ 330 h 662"/>
                  <a:gd name="T10" fmla="*/ 326 w 420"/>
                  <a:gd name="T11" fmla="*/ 434 h 662"/>
                  <a:gd name="T12" fmla="*/ 375 w 420"/>
                  <a:gd name="T13" fmla="*/ 544 h 662"/>
                  <a:gd name="T14" fmla="*/ 420 w 420"/>
                  <a:gd name="T15" fmla="*/ 662 h 662"/>
                  <a:gd name="T16" fmla="*/ 214 w 420"/>
                  <a:gd name="T17" fmla="*/ 652 h 662"/>
                  <a:gd name="T18" fmla="*/ 4 w 420"/>
                  <a:gd name="T19" fmla="*/ 648 h 662"/>
                  <a:gd name="T20" fmla="*/ 0 w 420"/>
                  <a:gd name="T21" fmla="*/ 648 h 662"/>
                  <a:gd name="T22" fmla="*/ 0 w 420"/>
                  <a:gd name="T23" fmla="*/ 2 h 662"/>
                  <a:gd name="T24" fmla="*/ 4 w 420"/>
                  <a:gd name="T25" fmla="*/ 0 h 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0" h="662">
                    <a:moveTo>
                      <a:pt x="4" y="0"/>
                    </a:moveTo>
                    <a:lnTo>
                      <a:pt x="77" y="69"/>
                    </a:lnTo>
                    <a:lnTo>
                      <a:pt x="145" y="147"/>
                    </a:lnTo>
                    <a:lnTo>
                      <a:pt x="210" y="233"/>
                    </a:lnTo>
                    <a:lnTo>
                      <a:pt x="269" y="330"/>
                    </a:lnTo>
                    <a:lnTo>
                      <a:pt x="326" y="434"/>
                    </a:lnTo>
                    <a:lnTo>
                      <a:pt x="375" y="544"/>
                    </a:lnTo>
                    <a:lnTo>
                      <a:pt x="420" y="662"/>
                    </a:lnTo>
                    <a:lnTo>
                      <a:pt x="214" y="652"/>
                    </a:lnTo>
                    <a:lnTo>
                      <a:pt x="4" y="648"/>
                    </a:lnTo>
                    <a:lnTo>
                      <a:pt x="0" y="648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50" name="Freeform 71"/>
              <p:cNvSpPr>
                <a:spLocks/>
              </p:cNvSpPr>
              <p:nvPr/>
            </p:nvSpPr>
            <p:spPr bwMode="auto">
              <a:xfrm>
                <a:off x="1592636" y="2063726"/>
                <a:ext cx="193675" cy="1036638"/>
              </a:xfrm>
              <a:custGeom>
                <a:avLst/>
                <a:gdLst>
                  <a:gd name="T0" fmla="*/ 122 w 244"/>
                  <a:gd name="T1" fmla="*/ 0 h 1306"/>
                  <a:gd name="T2" fmla="*/ 148 w 244"/>
                  <a:gd name="T3" fmla="*/ 51 h 1306"/>
                  <a:gd name="T4" fmla="*/ 171 w 244"/>
                  <a:gd name="T5" fmla="*/ 114 h 1306"/>
                  <a:gd name="T6" fmla="*/ 193 w 244"/>
                  <a:gd name="T7" fmla="*/ 185 h 1306"/>
                  <a:gd name="T8" fmla="*/ 210 w 244"/>
                  <a:gd name="T9" fmla="*/ 265 h 1306"/>
                  <a:gd name="T10" fmla="*/ 224 w 244"/>
                  <a:gd name="T11" fmla="*/ 354 h 1306"/>
                  <a:gd name="T12" fmla="*/ 234 w 244"/>
                  <a:gd name="T13" fmla="*/ 448 h 1306"/>
                  <a:gd name="T14" fmla="*/ 242 w 244"/>
                  <a:gd name="T15" fmla="*/ 548 h 1306"/>
                  <a:gd name="T16" fmla="*/ 244 w 244"/>
                  <a:gd name="T17" fmla="*/ 652 h 1306"/>
                  <a:gd name="T18" fmla="*/ 242 w 244"/>
                  <a:gd name="T19" fmla="*/ 758 h 1306"/>
                  <a:gd name="T20" fmla="*/ 234 w 244"/>
                  <a:gd name="T21" fmla="*/ 858 h 1306"/>
                  <a:gd name="T22" fmla="*/ 224 w 244"/>
                  <a:gd name="T23" fmla="*/ 953 h 1306"/>
                  <a:gd name="T24" fmla="*/ 210 w 244"/>
                  <a:gd name="T25" fmla="*/ 1041 h 1306"/>
                  <a:gd name="T26" fmla="*/ 193 w 244"/>
                  <a:gd name="T27" fmla="*/ 1122 h 1306"/>
                  <a:gd name="T28" fmla="*/ 171 w 244"/>
                  <a:gd name="T29" fmla="*/ 1192 h 1306"/>
                  <a:gd name="T30" fmla="*/ 148 w 244"/>
                  <a:gd name="T31" fmla="*/ 1255 h 1306"/>
                  <a:gd name="T32" fmla="*/ 122 w 244"/>
                  <a:gd name="T33" fmla="*/ 1306 h 1306"/>
                  <a:gd name="T34" fmla="*/ 96 w 244"/>
                  <a:gd name="T35" fmla="*/ 1255 h 1306"/>
                  <a:gd name="T36" fmla="*/ 73 w 244"/>
                  <a:gd name="T37" fmla="*/ 1192 h 1306"/>
                  <a:gd name="T38" fmla="*/ 51 w 244"/>
                  <a:gd name="T39" fmla="*/ 1122 h 1306"/>
                  <a:gd name="T40" fmla="*/ 34 w 244"/>
                  <a:gd name="T41" fmla="*/ 1041 h 1306"/>
                  <a:gd name="T42" fmla="*/ 20 w 244"/>
                  <a:gd name="T43" fmla="*/ 953 h 1306"/>
                  <a:gd name="T44" fmla="*/ 10 w 244"/>
                  <a:gd name="T45" fmla="*/ 858 h 1306"/>
                  <a:gd name="T46" fmla="*/ 2 w 244"/>
                  <a:gd name="T47" fmla="*/ 758 h 1306"/>
                  <a:gd name="T48" fmla="*/ 0 w 244"/>
                  <a:gd name="T49" fmla="*/ 652 h 1306"/>
                  <a:gd name="T50" fmla="*/ 2 w 244"/>
                  <a:gd name="T51" fmla="*/ 548 h 1306"/>
                  <a:gd name="T52" fmla="*/ 10 w 244"/>
                  <a:gd name="T53" fmla="*/ 448 h 1306"/>
                  <a:gd name="T54" fmla="*/ 20 w 244"/>
                  <a:gd name="T55" fmla="*/ 354 h 1306"/>
                  <a:gd name="T56" fmla="*/ 34 w 244"/>
                  <a:gd name="T57" fmla="*/ 265 h 1306"/>
                  <a:gd name="T58" fmla="*/ 51 w 244"/>
                  <a:gd name="T59" fmla="*/ 185 h 1306"/>
                  <a:gd name="T60" fmla="*/ 73 w 244"/>
                  <a:gd name="T61" fmla="*/ 114 h 1306"/>
                  <a:gd name="T62" fmla="*/ 96 w 244"/>
                  <a:gd name="T63" fmla="*/ 51 h 1306"/>
                  <a:gd name="T64" fmla="*/ 122 w 244"/>
                  <a:gd name="T6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44" h="1306">
                    <a:moveTo>
                      <a:pt x="122" y="0"/>
                    </a:moveTo>
                    <a:lnTo>
                      <a:pt x="148" y="51"/>
                    </a:lnTo>
                    <a:lnTo>
                      <a:pt x="171" y="114"/>
                    </a:lnTo>
                    <a:lnTo>
                      <a:pt x="193" y="185"/>
                    </a:lnTo>
                    <a:lnTo>
                      <a:pt x="210" y="265"/>
                    </a:lnTo>
                    <a:lnTo>
                      <a:pt x="224" y="354"/>
                    </a:lnTo>
                    <a:lnTo>
                      <a:pt x="234" y="448"/>
                    </a:lnTo>
                    <a:lnTo>
                      <a:pt x="242" y="548"/>
                    </a:lnTo>
                    <a:lnTo>
                      <a:pt x="244" y="652"/>
                    </a:lnTo>
                    <a:lnTo>
                      <a:pt x="242" y="758"/>
                    </a:lnTo>
                    <a:lnTo>
                      <a:pt x="234" y="858"/>
                    </a:lnTo>
                    <a:lnTo>
                      <a:pt x="224" y="953"/>
                    </a:lnTo>
                    <a:lnTo>
                      <a:pt x="210" y="1041"/>
                    </a:lnTo>
                    <a:lnTo>
                      <a:pt x="193" y="1122"/>
                    </a:lnTo>
                    <a:lnTo>
                      <a:pt x="171" y="1192"/>
                    </a:lnTo>
                    <a:lnTo>
                      <a:pt x="148" y="1255"/>
                    </a:lnTo>
                    <a:lnTo>
                      <a:pt x="122" y="1306"/>
                    </a:lnTo>
                    <a:lnTo>
                      <a:pt x="96" y="1255"/>
                    </a:lnTo>
                    <a:lnTo>
                      <a:pt x="73" y="1192"/>
                    </a:lnTo>
                    <a:lnTo>
                      <a:pt x="51" y="1122"/>
                    </a:lnTo>
                    <a:lnTo>
                      <a:pt x="34" y="1041"/>
                    </a:lnTo>
                    <a:lnTo>
                      <a:pt x="20" y="953"/>
                    </a:lnTo>
                    <a:lnTo>
                      <a:pt x="10" y="858"/>
                    </a:lnTo>
                    <a:lnTo>
                      <a:pt x="2" y="758"/>
                    </a:lnTo>
                    <a:lnTo>
                      <a:pt x="0" y="652"/>
                    </a:lnTo>
                    <a:lnTo>
                      <a:pt x="2" y="548"/>
                    </a:lnTo>
                    <a:lnTo>
                      <a:pt x="10" y="448"/>
                    </a:lnTo>
                    <a:lnTo>
                      <a:pt x="20" y="354"/>
                    </a:lnTo>
                    <a:lnTo>
                      <a:pt x="34" y="265"/>
                    </a:lnTo>
                    <a:lnTo>
                      <a:pt x="51" y="185"/>
                    </a:lnTo>
                    <a:lnTo>
                      <a:pt x="73" y="114"/>
                    </a:lnTo>
                    <a:lnTo>
                      <a:pt x="96" y="51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8F232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51" name="Freeform 72"/>
              <p:cNvSpPr>
                <a:spLocks/>
              </p:cNvSpPr>
              <p:nvPr/>
            </p:nvSpPr>
            <p:spPr bwMode="auto">
              <a:xfrm>
                <a:off x="1686299" y="2063726"/>
                <a:ext cx="100013" cy="1036638"/>
              </a:xfrm>
              <a:custGeom>
                <a:avLst/>
                <a:gdLst>
                  <a:gd name="T0" fmla="*/ 4 w 126"/>
                  <a:gd name="T1" fmla="*/ 0 h 1306"/>
                  <a:gd name="T2" fmla="*/ 30 w 126"/>
                  <a:gd name="T3" fmla="*/ 51 h 1306"/>
                  <a:gd name="T4" fmla="*/ 53 w 126"/>
                  <a:gd name="T5" fmla="*/ 114 h 1306"/>
                  <a:gd name="T6" fmla="*/ 75 w 126"/>
                  <a:gd name="T7" fmla="*/ 185 h 1306"/>
                  <a:gd name="T8" fmla="*/ 92 w 126"/>
                  <a:gd name="T9" fmla="*/ 265 h 1306"/>
                  <a:gd name="T10" fmla="*/ 106 w 126"/>
                  <a:gd name="T11" fmla="*/ 354 h 1306"/>
                  <a:gd name="T12" fmla="*/ 116 w 126"/>
                  <a:gd name="T13" fmla="*/ 448 h 1306"/>
                  <a:gd name="T14" fmla="*/ 124 w 126"/>
                  <a:gd name="T15" fmla="*/ 548 h 1306"/>
                  <a:gd name="T16" fmla="*/ 126 w 126"/>
                  <a:gd name="T17" fmla="*/ 652 h 1306"/>
                  <a:gd name="T18" fmla="*/ 124 w 126"/>
                  <a:gd name="T19" fmla="*/ 758 h 1306"/>
                  <a:gd name="T20" fmla="*/ 116 w 126"/>
                  <a:gd name="T21" fmla="*/ 858 h 1306"/>
                  <a:gd name="T22" fmla="*/ 106 w 126"/>
                  <a:gd name="T23" fmla="*/ 953 h 1306"/>
                  <a:gd name="T24" fmla="*/ 92 w 126"/>
                  <a:gd name="T25" fmla="*/ 1041 h 1306"/>
                  <a:gd name="T26" fmla="*/ 75 w 126"/>
                  <a:gd name="T27" fmla="*/ 1122 h 1306"/>
                  <a:gd name="T28" fmla="*/ 53 w 126"/>
                  <a:gd name="T29" fmla="*/ 1192 h 1306"/>
                  <a:gd name="T30" fmla="*/ 30 w 126"/>
                  <a:gd name="T31" fmla="*/ 1255 h 1306"/>
                  <a:gd name="T32" fmla="*/ 4 w 126"/>
                  <a:gd name="T33" fmla="*/ 1306 h 1306"/>
                  <a:gd name="T34" fmla="*/ 0 w 126"/>
                  <a:gd name="T35" fmla="*/ 1300 h 1306"/>
                  <a:gd name="T36" fmla="*/ 0 w 126"/>
                  <a:gd name="T37" fmla="*/ 6 h 1306"/>
                  <a:gd name="T38" fmla="*/ 4 w 126"/>
                  <a:gd name="T39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6" h="1306">
                    <a:moveTo>
                      <a:pt x="4" y="0"/>
                    </a:moveTo>
                    <a:lnTo>
                      <a:pt x="30" y="51"/>
                    </a:lnTo>
                    <a:lnTo>
                      <a:pt x="53" y="114"/>
                    </a:lnTo>
                    <a:lnTo>
                      <a:pt x="75" y="185"/>
                    </a:lnTo>
                    <a:lnTo>
                      <a:pt x="92" y="265"/>
                    </a:lnTo>
                    <a:lnTo>
                      <a:pt x="106" y="354"/>
                    </a:lnTo>
                    <a:lnTo>
                      <a:pt x="116" y="448"/>
                    </a:lnTo>
                    <a:lnTo>
                      <a:pt x="124" y="548"/>
                    </a:lnTo>
                    <a:lnTo>
                      <a:pt x="126" y="652"/>
                    </a:lnTo>
                    <a:lnTo>
                      <a:pt x="124" y="758"/>
                    </a:lnTo>
                    <a:lnTo>
                      <a:pt x="116" y="858"/>
                    </a:lnTo>
                    <a:lnTo>
                      <a:pt x="106" y="953"/>
                    </a:lnTo>
                    <a:lnTo>
                      <a:pt x="92" y="1041"/>
                    </a:lnTo>
                    <a:lnTo>
                      <a:pt x="75" y="1122"/>
                    </a:lnTo>
                    <a:lnTo>
                      <a:pt x="53" y="1192"/>
                    </a:lnTo>
                    <a:lnTo>
                      <a:pt x="30" y="1255"/>
                    </a:lnTo>
                    <a:lnTo>
                      <a:pt x="4" y="1306"/>
                    </a:lnTo>
                    <a:lnTo>
                      <a:pt x="0" y="1300"/>
                    </a:lnTo>
                    <a:lnTo>
                      <a:pt x="0" y="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52" name="Freeform 73"/>
              <p:cNvSpPr>
                <a:spLocks/>
              </p:cNvSpPr>
              <p:nvPr/>
            </p:nvSpPr>
            <p:spPr bwMode="auto">
              <a:xfrm>
                <a:off x="1437061" y="1366814"/>
                <a:ext cx="504825" cy="504825"/>
              </a:xfrm>
              <a:custGeom>
                <a:avLst/>
                <a:gdLst>
                  <a:gd name="T0" fmla="*/ 316 w 636"/>
                  <a:gd name="T1" fmla="*/ 0 h 636"/>
                  <a:gd name="T2" fmla="*/ 375 w 636"/>
                  <a:gd name="T3" fmla="*/ 5 h 636"/>
                  <a:gd name="T4" fmla="*/ 428 w 636"/>
                  <a:gd name="T5" fmla="*/ 19 h 636"/>
                  <a:gd name="T6" fmla="*/ 479 w 636"/>
                  <a:gd name="T7" fmla="*/ 43 h 636"/>
                  <a:gd name="T8" fmla="*/ 522 w 636"/>
                  <a:gd name="T9" fmla="*/ 74 h 636"/>
                  <a:gd name="T10" fmla="*/ 561 w 636"/>
                  <a:gd name="T11" fmla="*/ 113 h 636"/>
                  <a:gd name="T12" fmla="*/ 593 w 636"/>
                  <a:gd name="T13" fmla="*/ 157 h 636"/>
                  <a:gd name="T14" fmla="*/ 616 w 636"/>
                  <a:gd name="T15" fmla="*/ 208 h 636"/>
                  <a:gd name="T16" fmla="*/ 630 w 636"/>
                  <a:gd name="T17" fmla="*/ 261 h 636"/>
                  <a:gd name="T18" fmla="*/ 636 w 636"/>
                  <a:gd name="T19" fmla="*/ 318 h 636"/>
                  <a:gd name="T20" fmla="*/ 630 w 636"/>
                  <a:gd name="T21" fmla="*/ 375 h 636"/>
                  <a:gd name="T22" fmla="*/ 616 w 636"/>
                  <a:gd name="T23" fmla="*/ 428 h 636"/>
                  <a:gd name="T24" fmla="*/ 593 w 636"/>
                  <a:gd name="T25" fmla="*/ 479 h 636"/>
                  <a:gd name="T26" fmla="*/ 561 w 636"/>
                  <a:gd name="T27" fmla="*/ 522 h 636"/>
                  <a:gd name="T28" fmla="*/ 522 w 636"/>
                  <a:gd name="T29" fmla="*/ 561 h 636"/>
                  <a:gd name="T30" fmla="*/ 479 w 636"/>
                  <a:gd name="T31" fmla="*/ 593 h 636"/>
                  <a:gd name="T32" fmla="*/ 428 w 636"/>
                  <a:gd name="T33" fmla="*/ 616 h 636"/>
                  <a:gd name="T34" fmla="*/ 375 w 636"/>
                  <a:gd name="T35" fmla="*/ 630 h 636"/>
                  <a:gd name="T36" fmla="*/ 318 w 636"/>
                  <a:gd name="T37" fmla="*/ 636 h 636"/>
                  <a:gd name="T38" fmla="*/ 261 w 636"/>
                  <a:gd name="T39" fmla="*/ 630 h 636"/>
                  <a:gd name="T40" fmla="*/ 208 w 636"/>
                  <a:gd name="T41" fmla="*/ 616 h 636"/>
                  <a:gd name="T42" fmla="*/ 157 w 636"/>
                  <a:gd name="T43" fmla="*/ 593 h 636"/>
                  <a:gd name="T44" fmla="*/ 114 w 636"/>
                  <a:gd name="T45" fmla="*/ 561 h 636"/>
                  <a:gd name="T46" fmla="*/ 75 w 636"/>
                  <a:gd name="T47" fmla="*/ 522 h 636"/>
                  <a:gd name="T48" fmla="*/ 43 w 636"/>
                  <a:gd name="T49" fmla="*/ 479 h 636"/>
                  <a:gd name="T50" fmla="*/ 20 w 636"/>
                  <a:gd name="T51" fmla="*/ 428 h 636"/>
                  <a:gd name="T52" fmla="*/ 6 w 636"/>
                  <a:gd name="T53" fmla="*/ 375 h 636"/>
                  <a:gd name="T54" fmla="*/ 0 w 636"/>
                  <a:gd name="T55" fmla="*/ 318 h 636"/>
                  <a:gd name="T56" fmla="*/ 6 w 636"/>
                  <a:gd name="T57" fmla="*/ 261 h 636"/>
                  <a:gd name="T58" fmla="*/ 20 w 636"/>
                  <a:gd name="T59" fmla="*/ 208 h 636"/>
                  <a:gd name="T60" fmla="*/ 43 w 636"/>
                  <a:gd name="T61" fmla="*/ 157 h 636"/>
                  <a:gd name="T62" fmla="*/ 75 w 636"/>
                  <a:gd name="T63" fmla="*/ 113 h 636"/>
                  <a:gd name="T64" fmla="*/ 114 w 636"/>
                  <a:gd name="T65" fmla="*/ 74 h 636"/>
                  <a:gd name="T66" fmla="*/ 157 w 636"/>
                  <a:gd name="T67" fmla="*/ 43 h 636"/>
                  <a:gd name="T68" fmla="*/ 208 w 636"/>
                  <a:gd name="T69" fmla="*/ 19 h 636"/>
                  <a:gd name="T70" fmla="*/ 261 w 636"/>
                  <a:gd name="T71" fmla="*/ 5 h 636"/>
                  <a:gd name="T72" fmla="*/ 316 w 636"/>
                  <a:gd name="T73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36" h="636">
                    <a:moveTo>
                      <a:pt x="316" y="0"/>
                    </a:moveTo>
                    <a:lnTo>
                      <a:pt x="375" y="5"/>
                    </a:lnTo>
                    <a:lnTo>
                      <a:pt x="428" y="19"/>
                    </a:lnTo>
                    <a:lnTo>
                      <a:pt x="479" y="43"/>
                    </a:lnTo>
                    <a:lnTo>
                      <a:pt x="522" y="74"/>
                    </a:lnTo>
                    <a:lnTo>
                      <a:pt x="561" y="113"/>
                    </a:lnTo>
                    <a:lnTo>
                      <a:pt x="593" y="157"/>
                    </a:lnTo>
                    <a:lnTo>
                      <a:pt x="616" y="208"/>
                    </a:lnTo>
                    <a:lnTo>
                      <a:pt x="630" y="261"/>
                    </a:lnTo>
                    <a:lnTo>
                      <a:pt x="636" y="318"/>
                    </a:lnTo>
                    <a:lnTo>
                      <a:pt x="630" y="375"/>
                    </a:lnTo>
                    <a:lnTo>
                      <a:pt x="616" y="428"/>
                    </a:lnTo>
                    <a:lnTo>
                      <a:pt x="593" y="479"/>
                    </a:lnTo>
                    <a:lnTo>
                      <a:pt x="561" y="522"/>
                    </a:lnTo>
                    <a:lnTo>
                      <a:pt x="522" y="561"/>
                    </a:lnTo>
                    <a:lnTo>
                      <a:pt x="479" y="593"/>
                    </a:lnTo>
                    <a:lnTo>
                      <a:pt x="428" y="616"/>
                    </a:lnTo>
                    <a:lnTo>
                      <a:pt x="375" y="630"/>
                    </a:lnTo>
                    <a:lnTo>
                      <a:pt x="318" y="636"/>
                    </a:lnTo>
                    <a:lnTo>
                      <a:pt x="261" y="630"/>
                    </a:lnTo>
                    <a:lnTo>
                      <a:pt x="208" y="616"/>
                    </a:lnTo>
                    <a:lnTo>
                      <a:pt x="157" y="593"/>
                    </a:lnTo>
                    <a:lnTo>
                      <a:pt x="114" y="561"/>
                    </a:lnTo>
                    <a:lnTo>
                      <a:pt x="75" y="522"/>
                    </a:lnTo>
                    <a:lnTo>
                      <a:pt x="43" y="479"/>
                    </a:lnTo>
                    <a:lnTo>
                      <a:pt x="20" y="428"/>
                    </a:lnTo>
                    <a:lnTo>
                      <a:pt x="6" y="375"/>
                    </a:lnTo>
                    <a:lnTo>
                      <a:pt x="0" y="318"/>
                    </a:lnTo>
                    <a:lnTo>
                      <a:pt x="6" y="261"/>
                    </a:lnTo>
                    <a:lnTo>
                      <a:pt x="20" y="208"/>
                    </a:lnTo>
                    <a:lnTo>
                      <a:pt x="43" y="157"/>
                    </a:lnTo>
                    <a:lnTo>
                      <a:pt x="75" y="113"/>
                    </a:lnTo>
                    <a:lnTo>
                      <a:pt x="114" y="74"/>
                    </a:lnTo>
                    <a:lnTo>
                      <a:pt x="157" y="43"/>
                    </a:lnTo>
                    <a:lnTo>
                      <a:pt x="208" y="19"/>
                    </a:lnTo>
                    <a:lnTo>
                      <a:pt x="261" y="5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4EED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53" name="Freeform 74"/>
              <p:cNvSpPr>
                <a:spLocks/>
              </p:cNvSpPr>
              <p:nvPr/>
            </p:nvSpPr>
            <p:spPr bwMode="auto">
              <a:xfrm>
                <a:off x="1514849" y="1444601"/>
                <a:ext cx="349250" cy="349250"/>
              </a:xfrm>
              <a:custGeom>
                <a:avLst/>
                <a:gdLst>
                  <a:gd name="T0" fmla="*/ 220 w 440"/>
                  <a:gd name="T1" fmla="*/ 0 h 440"/>
                  <a:gd name="T2" fmla="*/ 271 w 440"/>
                  <a:gd name="T3" fmla="*/ 6 h 440"/>
                  <a:gd name="T4" fmla="*/ 316 w 440"/>
                  <a:gd name="T5" fmla="*/ 21 h 440"/>
                  <a:gd name="T6" fmla="*/ 357 w 440"/>
                  <a:gd name="T7" fmla="*/ 47 h 440"/>
                  <a:gd name="T8" fmla="*/ 393 w 440"/>
                  <a:gd name="T9" fmla="*/ 82 h 440"/>
                  <a:gd name="T10" fmla="*/ 418 w 440"/>
                  <a:gd name="T11" fmla="*/ 123 h 440"/>
                  <a:gd name="T12" fmla="*/ 434 w 440"/>
                  <a:gd name="T13" fmla="*/ 169 h 440"/>
                  <a:gd name="T14" fmla="*/ 440 w 440"/>
                  <a:gd name="T15" fmla="*/ 220 h 440"/>
                  <a:gd name="T16" fmla="*/ 434 w 440"/>
                  <a:gd name="T17" fmla="*/ 271 h 440"/>
                  <a:gd name="T18" fmla="*/ 418 w 440"/>
                  <a:gd name="T19" fmla="*/ 316 h 440"/>
                  <a:gd name="T20" fmla="*/ 393 w 440"/>
                  <a:gd name="T21" fmla="*/ 357 h 440"/>
                  <a:gd name="T22" fmla="*/ 357 w 440"/>
                  <a:gd name="T23" fmla="*/ 392 h 440"/>
                  <a:gd name="T24" fmla="*/ 316 w 440"/>
                  <a:gd name="T25" fmla="*/ 418 h 440"/>
                  <a:gd name="T26" fmla="*/ 271 w 440"/>
                  <a:gd name="T27" fmla="*/ 434 h 440"/>
                  <a:gd name="T28" fmla="*/ 220 w 440"/>
                  <a:gd name="T29" fmla="*/ 440 h 440"/>
                  <a:gd name="T30" fmla="*/ 169 w 440"/>
                  <a:gd name="T31" fmla="*/ 434 h 440"/>
                  <a:gd name="T32" fmla="*/ 124 w 440"/>
                  <a:gd name="T33" fmla="*/ 418 h 440"/>
                  <a:gd name="T34" fmla="*/ 83 w 440"/>
                  <a:gd name="T35" fmla="*/ 392 h 440"/>
                  <a:gd name="T36" fmla="*/ 47 w 440"/>
                  <a:gd name="T37" fmla="*/ 357 h 440"/>
                  <a:gd name="T38" fmla="*/ 22 w 440"/>
                  <a:gd name="T39" fmla="*/ 316 h 440"/>
                  <a:gd name="T40" fmla="*/ 6 w 440"/>
                  <a:gd name="T41" fmla="*/ 271 h 440"/>
                  <a:gd name="T42" fmla="*/ 0 w 440"/>
                  <a:gd name="T43" fmla="*/ 220 h 440"/>
                  <a:gd name="T44" fmla="*/ 6 w 440"/>
                  <a:gd name="T45" fmla="*/ 169 h 440"/>
                  <a:gd name="T46" fmla="*/ 22 w 440"/>
                  <a:gd name="T47" fmla="*/ 123 h 440"/>
                  <a:gd name="T48" fmla="*/ 47 w 440"/>
                  <a:gd name="T49" fmla="*/ 82 h 440"/>
                  <a:gd name="T50" fmla="*/ 83 w 440"/>
                  <a:gd name="T51" fmla="*/ 47 h 440"/>
                  <a:gd name="T52" fmla="*/ 124 w 440"/>
                  <a:gd name="T53" fmla="*/ 21 h 440"/>
                  <a:gd name="T54" fmla="*/ 169 w 440"/>
                  <a:gd name="T55" fmla="*/ 6 h 440"/>
                  <a:gd name="T56" fmla="*/ 220 w 440"/>
                  <a:gd name="T57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40" h="440">
                    <a:moveTo>
                      <a:pt x="220" y="0"/>
                    </a:moveTo>
                    <a:lnTo>
                      <a:pt x="271" y="6"/>
                    </a:lnTo>
                    <a:lnTo>
                      <a:pt x="316" y="21"/>
                    </a:lnTo>
                    <a:lnTo>
                      <a:pt x="357" y="47"/>
                    </a:lnTo>
                    <a:lnTo>
                      <a:pt x="393" y="82"/>
                    </a:lnTo>
                    <a:lnTo>
                      <a:pt x="418" y="123"/>
                    </a:lnTo>
                    <a:lnTo>
                      <a:pt x="434" y="169"/>
                    </a:lnTo>
                    <a:lnTo>
                      <a:pt x="440" y="220"/>
                    </a:lnTo>
                    <a:lnTo>
                      <a:pt x="434" y="271"/>
                    </a:lnTo>
                    <a:lnTo>
                      <a:pt x="418" y="316"/>
                    </a:lnTo>
                    <a:lnTo>
                      <a:pt x="393" y="357"/>
                    </a:lnTo>
                    <a:lnTo>
                      <a:pt x="357" y="392"/>
                    </a:lnTo>
                    <a:lnTo>
                      <a:pt x="316" y="418"/>
                    </a:lnTo>
                    <a:lnTo>
                      <a:pt x="271" y="434"/>
                    </a:lnTo>
                    <a:lnTo>
                      <a:pt x="220" y="440"/>
                    </a:lnTo>
                    <a:lnTo>
                      <a:pt x="169" y="434"/>
                    </a:lnTo>
                    <a:lnTo>
                      <a:pt x="124" y="418"/>
                    </a:lnTo>
                    <a:lnTo>
                      <a:pt x="83" y="392"/>
                    </a:lnTo>
                    <a:lnTo>
                      <a:pt x="47" y="357"/>
                    </a:lnTo>
                    <a:lnTo>
                      <a:pt x="22" y="316"/>
                    </a:lnTo>
                    <a:lnTo>
                      <a:pt x="6" y="271"/>
                    </a:lnTo>
                    <a:lnTo>
                      <a:pt x="0" y="220"/>
                    </a:lnTo>
                    <a:lnTo>
                      <a:pt x="6" y="169"/>
                    </a:lnTo>
                    <a:lnTo>
                      <a:pt x="22" y="123"/>
                    </a:lnTo>
                    <a:lnTo>
                      <a:pt x="47" y="82"/>
                    </a:lnTo>
                    <a:lnTo>
                      <a:pt x="83" y="47"/>
                    </a:lnTo>
                    <a:lnTo>
                      <a:pt x="124" y="21"/>
                    </a:lnTo>
                    <a:lnTo>
                      <a:pt x="169" y="6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rgbClr val="A7C4C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54" name="Freeform 75"/>
              <p:cNvSpPr>
                <a:spLocks/>
              </p:cNvSpPr>
              <p:nvPr/>
            </p:nvSpPr>
            <p:spPr bwMode="auto">
              <a:xfrm>
                <a:off x="1686299" y="1366814"/>
                <a:ext cx="255588" cy="504825"/>
              </a:xfrm>
              <a:custGeom>
                <a:avLst/>
                <a:gdLst>
                  <a:gd name="T0" fmla="*/ 2 w 322"/>
                  <a:gd name="T1" fmla="*/ 0 h 636"/>
                  <a:gd name="T2" fmla="*/ 61 w 322"/>
                  <a:gd name="T3" fmla="*/ 5 h 636"/>
                  <a:gd name="T4" fmla="*/ 114 w 322"/>
                  <a:gd name="T5" fmla="*/ 19 h 636"/>
                  <a:gd name="T6" fmla="*/ 165 w 322"/>
                  <a:gd name="T7" fmla="*/ 43 h 636"/>
                  <a:gd name="T8" fmla="*/ 208 w 322"/>
                  <a:gd name="T9" fmla="*/ 74 h 636"/>
                  <a:gd name="T10" fmla="*/ 247 w 322"/>
                  <a:gd name="T11" fmla="*/ 113 h 636"/>
                  <a:gd name="T12" fmla="*/ 279 w 322"/>
                  <a:gd name="T13" fmla="*/ 157 h 636"/>
                  <a:gd name="T14" fmla="*/ 302 w 322"/>
                  <a:gd name="T15" fmla="*/ 208 h 636"/>
                  <a:gd name="T16" fmla="*/ 316 w 322"/>
                  <a:gd name="T17" fmla="*/ 261 h 636"/>
                  <a:gd name="T18" fmla="*/ 322 w 322"/>
                  <a:gd name="T19" fmla="*/ 318 h 636"/>
                  <a:gd name="T20" fmla="*/ 316 w 322"/>
                  <a:gd name="T21" fmla="*/ 375 h 636"/>
                  <a:gd name="T22" fmla="*/ 302 w 322"/>
                  <a:gd name="T23" fmla="*/ 428 h 636"/>
                  <a:gd name="T24" fmla="*/ 279 w 322"/>
                  <a:gd name="T25" fmla="*/ 479 h 636"/>
                  <a:gd name="T26" fmla="*/ 247 w 322"/>
                  <a:gd name="T27" fmla="*/ 522 h 636"/>
                  <a:gd name="T28" fmla="*/ 208 w 322"/>
                  <a:gd name="T29" fmla="*/ 561 h 636"/>
                  <a:gd name="T30" fmla="*/ 165 w 322"/>
                  <a:gd name="T31" fmla="*/ 593 h 636"/>
                  <a:gd name="T32" fmla="*/ 114 w 322"/>
                  <a:gd name="T33" fmla="*/ 616 h 636"/>
                  <a:gd name="T34" fmla="*/ 61 w 322"/>
                  <a:gd name="T35" fmla="*/ 630 h 636"/>
                  <a:gd name="T36" fmla="*/ 4 w 322"/>
                  <a:gd name="T37" fmla="*/ 636 h 636"/>
                  <a:gd name="T38" fmla="*/ 0 w 322"/>
                  <a:gd name="T39" fmla="*/ 636 h 636"/>
                  <a:gd name="T40" fmla="*/ 0 w 322"/>
                  <a:gd name="T41" fmla="*/ 538 h 636"/>
                  <a:gd name="T42" fmla="*/ 4 w 322"/>
                  <a:gd name="T43" fmla="*/ 538 h 636"/>
                  <a:gd name="T44" fmla="*/ 55 w 322"/>
                  <a:gd name="T45" fmla="*/ 532 h 636"/>
                  <a:gd name="T46" fmla="*/ 100 w 322"/>
                  <a:gd name="T47" fmla="*/ 516 h 636"/>
                  <a:gd name="T48" fmla="*/ 141 w 322"/>
                  <a:gd name="T49" fmla="*/ 490 h 636"/>
                  <a:gd name="T50" fmla="*/ 177 w 322"/>
                  <a:gd name="T51" fmla="*/ 455 h 636"/>
                  <a:gd name="T52" fmla="*/ 202 w 322"/>
                  <a:gd name="T53" fmla="*/ 414 h 636"/>
                  <a:gd name="T54" fmla="*/ 218 w 322"/>
                  <a:gd name="T55" fmla="*/ 369 h 636"/>
                  <a:gd name="T56" fmla="*/ 224 w 322"/>
                  <a:gd name="T57" fmla="*/ 318 h 636"/>
                  <a:gd name="T58" fmla="*/ 218 w 322"/>
                  <a:gd name="T59" fmla="*/ 267 h 636"/>
                  <a:gd name="T60" fmla="*/ 202 w 322"/>
                  <a:gd name="T61" fmla="*/ 221 h 636"/>
                  <a:gd name="T62" fmla="*/ 177 w 322"/>
                  <a:gd name="T63" fmla="*/ 180 h 636"/>
                  <a:gd name="T64" fmla="*/ 141 w 322"/>
                  <a:gd name="T65" fmla="*/ 145 h 636"/>
                  <a:gd name="T66" fmla="*/ 100 w 322"/>
                  <a:gd name="T67" fmla="*/ 119 h 636"/>
                  <a:gd name="T68" fmla="*/ 55 w 322"/>
                  <a:gd name="T69" fmla="*/ 104 h 636"/>
                  <a:gd name="T70" fmla="*/ 4 w 322"/>
                  <a:gd name="T71" fmla="*/ 98 h 636"/>
                  <a:gd name="T72" fmla="*/ 0 w 322"/>
                  <a:gd name="T73" fmla="*/ 98 h 636"/>
                  <a:gd name="T74" fmla="*/ 0 w 322"/>
                  <a:gd name="T75" fmla="*/ 0 h 636"/>
                  <a:gd name="T76" fmla="*/ 2 w 322"/>
                  <a:gd name="T77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22" h="636">
                    <a:moveTo>
                      <a:pt x="2" y="0"/>
                    </a:moveTo>
                    <a:lnTo>
                      <a:pt x="61" y="5"/>
                    </a:lnTo>
                    <a:lnTo>
                      <a:pt x="114" y="19"/>
                    </a:lnTo>
                    <a:lnTo>
                      <a:pt x="165" y="43"/>
                    </a:lnTo>
                    <a:lnTo>
                      <a:pt x="208" y="74"/>
                    </a:lnTo>
                    <a:lnTo>
                      <a:pt x="247" y="113"/>
                    </a:lnTo>
                    <a:lnTo>
                      <a:pt x="279" y="157"/>
                    </a:lnTo>
                    <a:lnTo>
                      <a:pt x="302" y="208"/>
                    </a:lnTo>
                    <a:lnTo>
                      <a:pt x="316" y="261"/>
                    </a:lnTo>
                    <a:lnTo>
                      <a:pt x="322" y="318"/>
                    </a:lnTo>
                    <a:lnTo>
                      <a:pt x="316" y="375"/>
                    </a:lnTo>
                    <a:lnTo>
                      <a:pt x="302" y="428"/>
                    </a:lnTo>
                    <a:lnTo>
                      <a:pt x="279" y="479"/>
                    </a:lnTo>
                    <a:lnTo>
                      <a:pt x="247" y="522"/>
                    </a:lnTo>
                    <a:lnTo>
                      <a:pt x="208" y="561"/>
                    </a:lnTo>
                    <a:lnTo>
                      <a:pt x="165" y="593"/>
                    </a:lnTo>
                    <a:lnTo>
                      <a:pt x="114" y="616"/>
                    </a:lnTo>
                    <a:lnTo>
                      <a:pt x="61" y="630"/>
                    </a:lnTo>
                    <a:lnTo>
                      <a:pt x="4" y="636"/>
                    </a:lnTo>
                    <a:lnTo>
                      <a:pt x="0" y="636"/>
                    </a:lnTo>
                    <a:lnTo>
                      <a:pt x="0" y="538"/>
                    </a:lnTo>
                    <a:lnTo>
                      <a:pt x="4" y="538"/>
                    </a:lnTo>
                    <a:lnTo>
                      <a:pt x="55" y="532"/>
                    </a:lnTo>
                    <a:lnTo>
                      <a:pt x="100" y="516"/>
                    </a:lnTo>
                    <a:lnTo>
                      <a:pt x="141" y="490"/>
                    </a:lnTo>
                    <a:lnTo>
                      <a:pt x="177" y="455"/>
                    </a:lnTo>
                    <a:lnTo>
                      <a:pt x="202" y="414"/>
                    </a:lnTo>
                    <a:lnTo>
                      <a:pt x="218" y="369"/>
                    </a:lnTo>
                    <a:lnTo>
                      <a:pt x="224" y="318"/>
                    </a:lnTo>
                    <a:lnTo>
                      <a:pt x="218" y="267"/>
                    </a:lnTo>
                    <a:lnTo>
                      <a:pt x="202" y="221"/>
                    </a:lnTo>
                    <a:lnTo>
                      <a:pt x="177" y="180"/>
                    </a:lnTo>
                    <a:lnTo>
                      <a:pt x="141" y="145"/>
                    </a:lnTo>
                    <a:lnTo>
                      <a:pt x="100" y="119"/>
                    </a:lnTo>
                    <a:lnTo>
                      <a:pt x="55" y="104"/>
                    </a:lnTo>
                    <a:lnTo>
                      <a:pt x="4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  <p:sp>
            <p:nvSpPr>
              <p:cNvPr id="255" name="Freeform 76"/>
              <p:cNvSpPr>
                <a:spLocks/>
              </p:cNvSpPr>
              <p:nvPr/>
            </p:nvSpPr>
            <p:spPr bwMode="auto">
              <a:xfrm>
                <a:off x="1686299" y="1444601"/>
                <a:ext cx="177800" cy="349250"/>
              </a:xfrm>
              <a:custGeom>
                <a:avLst/>
                <a:gdLst>
                  <a:gd name="T0" fmla="*/ 4 w 224"/>
                  <a:gd name="T1" fmla="*/ 0 h 440"/>
                  <a:gd name="T2" fmla="*/ 55 w 224"/>
                  <a:gd name="T3" fmla="*/ 6 h 440"/>
                  <a:gd name="T4" fmla="*/ 100 w 224"/>
                  <a:gd name="T5" fmla="*/ 21 h 440"/>
                  <a:gd name="T6" fmla="*/ 141 w 224"/>
                  <a:gd name="T7" fmla="*/ 47 h 440"/>
                  <a:gd name="T8" fmla="*/ 177 w 224"/>
                  <a:gd name="T9" fmla="*/ 82 h 440"/>
                  <a:gd name="T10" fmla="*/ 202 w 224"/>
                  <a:gd name="T11" fmla="*/ 123 h 440"/>
                  <a:gd name="T12" fmla="*/ 218 w 224"/>
                  <a:gd name="T13" fmla="*/ 169 h 440"/>
                  <a:gd name="T14" fmla="*/ 224 w 224"/>
                  <a:gd name="T15" fmla="*/ 220 h 440"/>
                  <a:gd name="T16" fmla="*/ 218 w 224"/>
                  <a:gd name="T17" fmla="*/ 271 h 440"/>
                  <a:gd name="T18" fmla="*/ 202 w 224"/>
                  <a:gd name="T19" fmla="*/ 316 h 440"/>
                  <a:gd name="T20" fmla="*/ 177 w 224"/>
                  <a:gd name="T21" fmla="*/ 357 h 440"/>
                  <a:gd name="T22" fmla="*/ 141 w 224"/>
                  <a:gd name="T23" fmla="*/ 392 h 440"/>
                  <a:gd name="T24" fmla="*/ 100 w 224"/>
                  <a:gd name="T25" fmla="*/ 418 h 440"/>
                  <a:gd name="T26" fmla="*/ 55 w 224"/>
                  <a:gd name="T27" fmla="*/ 434 h 440"/>
                  <a:gd name="T28" fmla="*/ 4 w 224"/>
                  <a:gd name="T29" fmla="*/ 440 h 440"/>
                  <a:gd name="T30" fmla="*/ 0 w 224"/>
                  <a:gd name="T31" fmla="*/ 440 h 440"/>
                  <a:gd name="T32" fmla="*/ 0 w 224"/>
                  <a:gd name="T33" fmla="*/ 0 h 440"/>
                  <a:gd name="T34" fmla="*/ 4 w 224"/>
                  <a:gd name="T35" fmla="*/ 0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4" h="440">
                    <a:moveTo>
                      <a:pt x="4" y="0"/>
                    </a:moveTo>
                    <a:lnTo>
                      <a:pt x="55" y="6"/>
                    </a:lnTo>
                    <a:lnTo>
                      <a:pt x="100" y="21"/>
                    </a:lnTo>
                    <a:lnTo>
                      <a:pt x="141" y="47"/>
                    </a:lnTo>
                    <a:lnTo>
                      <a:pt x="177" y="82"/>
                    </a:lnTo>
                    <a:lnTo>
                      <a:pt x="202" y="123"/>
                    </a:lnTo>
                    <a:lnTo>
                      <a:pt x="218" y="169"/>
                    </a:lnTo>
                    <a:lnTo>
                      <a:pt x="224" y="220"/>
                    </a:lnTo>
                    <a:lnTo>
                      <a:pt x="218" y="271"/>
                    </a:lnTo>
                    <a:lnTo>
                      <a:pt x="202" y="316"/>
                    </a:lnTo>
                    <a:lnTo>
                      <a:pt x="177" y="357"/>
                    </a:lnTo>
                    <a:lnTo>
                      <a:pt x="141" y="392"/>
                    </a:lnTo>
                    <a:lnTo>
                      <a:pt x="100" y="418"/>
                    </a:lnTo>
                    <a:lnTo>
                      <a:pt x="55" y="434"/>
                    </a:lnTo>
                    <a:lnTo>
                      <a:pt x="4" y="440"/>
                    </a:lnTo>
                    <a:lnTo>
                      <a:pt x="0" y="44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chemeClr val="tx1">
                  <a:alpha val="3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4288" tIns="17144" rIns="34288" bIns="17144" numCol="1" anchor="t" anchorCtr="0" compatLnSpc="1">
                <a:prstTxWarp prst="textNoShape">
                  <a:avLst/>
                </a:prstTxWarp>
              </a:bodyPr>
              <a:lstStyle/>
              <a:p>
                <a:endParaRPr lang="es-SV" sz="1400"/>
              </a:p>
            </p:txBody>
          </p:sp>
        </p:grpSp>
      </p:grpSp>
      <p:sp>
        <p:nvSpPr>
          <p:cNvPr id="361" name="Textbox 1"/>
          <p:cNvSpPr/>
          <p:nvPr/>
        </p:nvSpPr>
        <p:spPr>
          <a:xfrm>
            <a:off x="5580112" y="1354333"/>
            <a:ext cx="2877036" cy="737854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İş ilanı sayfası ile organize sanayi içerisinde istihdam arttırılmasını amaçlamak. </a:t>
            </a:r>
            <a:endParaRPr lang="en-US" sz="1400" dirty="0"/>
          </a:p>
        </p:txBody>
      </p:sp>
      <p:sp>
        <p:nvSpPr>
          <p:cNvPr id="362" name="Textbox 1"/>
          <p:cNvSpPr/>
          <p:nvPr/>
        </p:nvSpPr>
        <p:spPr>
          <a:xfrm>
            <a:off x="5613751" y="2118727"/>
            <a:ext cx="2774073" cy="737854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Firmaların ekleyeceği staj ilanı sayesinde öğrencilerin mesleğe adaptasyonlarını attırmak.</a:t>
            </a:r>
            <a:endParaRPr lang="en-US" sz="1400" dirty="0"/>
          </a:p>
        </p:txBody>
      </p:sp>
      <p:sp>
        <p:nvSpPr>
          <p:cNvPr id="363" name="Textbox 1"/>
          <p:cNvSpPr/>
          <p:nvPr/>
        </p:nvSpPr>
        <p:spPr>
          <a:xfrm>
            <a:off x="5613751" y="3058825"/>
            <a:ext cx="2774073" cy="737854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Firmalarını yeniliklerinden ve ne yaptıklarından haberdar olmak için post paylaşılan akış sayfası.</a:t>
            </a:r>
            <a:endParaRPr lang="en-US" sz="1400" dirty="0"/>
          </a:p>
        </p:txBody>
      </p:sp>
      <p:sp>
        <p:nvSpPr>
          <p:cNvPr id="364" name="Textbox 1"/>
          <p:cNvSpPr/>
          <p:nvPr/>
        </p:nvSpPr>
        <p:spPr>
          <a:xfrm>
            <a:off x="5613751" y="4047823"/>
            <a:ext cx="2915661" cy="953298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Kullanıcıların ve firmaların birbiri ile etkileşimi arttırmak için post altında yorum yapılır.(Yönetici denetimi ile)</a:t>
            </a:r>
            <a:endParaRPr lang="en-US" sz="1400" dirty="0"/>
          </a:p>
        </p:txBody>
      </p:sp>
      <p:sp>
        <p:nvSpPr>
          <p:cNvPr id="365" name="Textbox 1"/>
          <p:cNvSpPr/>
          <p:nvPr/>
        </p:nvSpPr>
        <p:spPr>
          <a:xfrm>
            <a:off x="5613751" y="5041105"/>
            <a:ext cx="3027037" cy="1168741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Kullanıcıların seçtiği ilgi alanlarına göre ana sayfa akışında onları </a:t>
            </a:r>
            <a:r>
              <a:rPr lang="tr-TR" sz="1400" dirty="0" err="1"/>
              <a:t>ilgilendirebilicek</a:t>
            </a:r>
            <a:r>
              <a:rPr lang="tr-TR" sz="1400" dirty="0"/>
              <a:t> haberlerin, postların, duyuruların gelmesi gerekmektedir.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449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4" grpId="0"/>
      <p:bldP spid="361" grpId="0"/>
      <p:bldP spid="362" grpId="0"/>
      <p:bldP spid="363" grpId="0"/>
      <p:bldP spid="364" grpId="0"/>
      <p:bldP spid="3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defTabSz="679486"/>
            <a:fld id="{597BFFA6-61B1-4984-983B-9D1AEC0ED12D}" type="slidenum">
              <a:rPr lang="es-SV" sz="1400" smtClean="0"/>
              <a:pPr defTabSz="679486"/>
              <a:t>4</a:t>
            </a:fld>
            <a:endParaRPr lang="es-SV" sz="1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tr-TR" sz="2000" dirty="0"/>
              <a:t>NEYİ AMAÇLIYORUZ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79" name="178 Rectángulo redondeado"/>
          <p:cNvSpPr/>
          <p:nvPr/>
        </p:nvSpPr>
        <p:spPr bwMode="auto">
          <a:xfrm>
            <a:off x="382392" y="2168005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tr-TR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es-SV" sz="1400" dirty="0">
              <a:solidFill>
                <a:schemeClr val="bg1"/>
              </a:solidFill>
              <a:latin typeface="Oswald" panose="020B060402020202020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0" name="179 Rectángulo redondeado"/>
          <p:cNvSpPr/>
          <p:nvPr/>
        </p:nvSpPr>
        <p:spPr bwMode="auto">
          <a:xfrm>
            <a:off x="382392" y="3168482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tr-TR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es-SV" sz="1400" dirty="0">
              <a:solidFill>
                <a:schemeClr val="bg1"/>
              </a:solidFill>
              <a:latin typeface="Oswald" panose="020B060402020202020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180 Rectángulo redondeado"/>
          <p:cNvSpPr/>
          <p:nvPr/>
        </p:nvSpPr>
        <p:spPr bwMode="auto">
          <a:xfrm>
            <a:off x="382392" y="4090568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tr-TR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08</a:t>
            </a:r>
            <a:endParaRPr lang="es-SV" sz="1400" dirty="0">
              <a:solidFill>
                <a:schemeClr val="bg1"/>
              </a:solidFill>
              <a:latin typeface="Oswald" panose="020B060402020202020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Textbox 1"/>
          <p:cNvSpPr/>
          <p:nvPr/>
        </p:nvSpPr>
        <p:spPr>
          <a:xfrm>
            <a:off x="762568" y="1603240"/>
            <a:ext cx="3352615" cy="1168741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Organize sanayi bölgesindeki yabancı misafirlerin acil durum esnasından Türkiye acil çağrı numaralarını bilmeyeceklerinden dolayı acil çağrı sayfası ile bilgilendirmek.</a:t>
            </a:r>
            <a:endParaRPr lang="en-US" sz="1400" dirty="0"/>
          </a:p>
        </p:txBody>
      </p:sp>
      <p:sp>
        <p:nvSpPr>
          <p:cNvPr id="183" name="Textbox 1"/>
          <p:cNvSpPr/>
          <p:nvPr/>
        </p:nvSpPr>
        <p:spPr>
          <a:xfrm>
            <a:off x="784556" y="3127675"/>
            <a:ext cx="2521761" cy="522410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Dil seçeneği sayesinde globalleşmek.</a:t>
            </a:r>
            <a:endParaRPr lang="en-US" sz="1400" dirty="0"/>
          </a:p>
        </p:txBody>
      </p:sp>
      <p:sp>
        <p:nvSpPr>
          <p:cNvPr id="184" name="Textbox 1"/>
          <p:cNvSpPr/>
          <p:nvPr/>
        </p:nvSpPr>
        <p:spPr>
          <a:xfrm>
            <a:off x="781432" y="3917191"/>
            <a:ext cx="3325029" cy="737854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Kendi iş yerini açmak isteyen kullanıcılar için organize sanayide fabrika, iş yeri ilanları.</a:t>
            </a:r>
            <a:endParaRPr lang="en-US" sz="1400" dirty="0"/>
          </a:p>
        </p:txBody>
      </p:sp>
      <p:sp>
        <p:nvSpPr>
          <p:cNvPr id="191" name="Textbox 1"/>
          <p:cNvSpPr/>
          <p:nvPr/>
        </p:nvSpPr>
        <p:spPr>
          <a:xfrm>
            <a:off x="761496" y="4868278"/>
            <a:ext cx="3219852" cy="953298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lvl="0"/>
            <a:r>
              <a:rPr lang="tr-TR" sz="1400" dirty="0"/>
              <a:t>Organize sanayi içindeki çalışanları uygulama üzerinde yaptıkları yorumlara aldıkları beğeni ile ayın elemanı seçerek post olarak atmak.</a:t>
            </a:r>
            <a:endParaRPr lang="en-US" sz="1400" dirty="0"/>
          </a:p>
        </p:txBody>
      </p:sp>
      <p:sp>
        <p:nvSpPr>
          <p:cNvPr id="199" name="198 Rectángulo redondeado"/>
          <p:cNvSpPr/>
          <p:nvPr/>
        </p:nvSpPr>
        <p:spPr bwMode="auto">
          <a:xfrm>
            <a:off x="382392" y="5007619"/>
            <a:ext cx="229485" cy="229485"/>
          </a:xfrm>
          <a:prstGeom prst="roundRect">
            <a:avLst>
              <a:gd name="adj" fmla="val 7951"/>
            </a:avLst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r>
              <a:rPr lang="es-MX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tr-TR" sz="1400" dirty="0">
                <a:solidFill>
                  <a:schemeClr val="bg1"/>
                </a:solidFill>
                <a:latin typeface="Oswald" panose="020B0604020202020204" charset="0"/>
                <a:ea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es-SV" sz="1400" dirty="0">
              <a:solidFill>
                <a:schemeClr val="bg1"/>
              </a:solidFill>
              <a:latin typeface="Oswald" panose="020B060402020202020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2" name="Grupo 7"/>
          <p:cNvGrpSpPr>
            <a:grpSpLocks noChangeAspect="1"/>
          </p:cNvGrpSpPr>
          <p:nvPr/>
        </p:nvGrpSpPr>
        <p:grpSpPr>
          <a:xfrm>
            <a:off x="4610674" y="2500833"/>
            <a:ext cx="335137" cy="704788"/>
            <a:chOff x="962399" y="627039"/>
            <a:chExt cx="1454150" cy="3058054"/>
          </a:xfrm>
        </p:grpSpPr>
        <p:sp>
          <p:nvSpPr>
            <p:cNvPr id="193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194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196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00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01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06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07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08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09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0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1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2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3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4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5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6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17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sp>
        <p:nvSpPr>
          <p:cNvPr id="218" name="Forma libre 47"/>
          <p:cNvSpPr/>
          <p:nvPr/>
        </p:nvSpPr>
        <p:spPr bwMode="auto">
          <a:xfrm rot="5400000">
            <a:off x="4684707" y="2935818"/>
            <a:ext cx="182295" cy="450525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19" name="Rectángulo 27"/>
          <p:cNvSpPr/>
          <p:nvPr/>
        </p:nvSpPr>
        <p:spPr bwMode="auto">
          <a:xfrm>
            <a:off x="4550592" y="3247086"/>
            <a:ext cx="450525" cy="85400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0" name="Rectángulo 56"/>
          <p:cNvSpPr/>
          <p:nvPr/>
        </p:nvSpPr>
        <p:spPr bwMode="auto">
          <a:xfrm>
            <a:off x="4997921" y="2671335"/>
            <a:ext cx="450525" cy="1429764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1" name="Rectángulo 57"/>
          <p:cNvSpPr/>
          <p:nvPr/>
        </p:nvSpPr>
        <p:spPr bwMode="auto">
          <a:xfrm>
            <a:off x="5445247" y="2396323"/>
            <a:ext cx="450525" cy="1704768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2" name="Rectángulo 58"/>
          <p:cNvSpPr/>
          <p:nvPr/>
        </p:nvSpPr>
        <p:spPr bwMode="auto">
          <a:xfrm>
            <a:off x="5895771" y="3081027"/>
            <a:ext cx="444130" cy="102006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3" name="Rectángulo 59"/>
          <p:cNvSpPr/>
          <p:nvPr/>
        </p:nvSpPr>
        <p:spPr bwMode="auto">
          <a:xfrm>
            <a:off x="6339902" y="2446867"/>
            <a:ext cx="450525" cy="1654224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4" name="Rectángulo 60"/>
          <p:cNvSpPr/>
          <p:nvPr/>
        </p:nvSpPr>
        <p:spPr bwMode="auto">
          <a:xfrm>
            <a:off x="6787231" y="2831945"/>
            <a:ext cx="450525" cy="1269146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5" name="Rectángulo 61"/>
          <p:cNvSpPr/>
          <p:nvPr/>
        </p:nvSpPr>
        <p:spPr bwMode="auto">
          <a:xfrm>
            <a:off x="7234558" y="3277616"/>
            <a:ext cx="450525" cy="823483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6" name="Rectángulo 62"/>
          <p:cNvSpPr/>
          <p:nvPr/>
        </p:nvSpPr>
        <p:spPr bwMode="auto">
          <a:xfrm>
            <a:off x="5420370" y="4663026"/>
            <a:ext cx="198713" cy="133401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7" name="Rectángulo 63"/>
          <p:cNvSpPr/>
          <p:nvPr/>
        </p:nvSpPr>
        <p:spPr bwMode="auto">
          <a:xfrm>
            <a:off x="5619082" y="4663026"/>
            <a:ext cx="198713" cy="1334015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8" name="Rectángulo 64"/>
          <p:cNvSpPr/>
          <p:nvPr/>
        </p:nvSpPr>
        <p:spPr bwMode="auto">
          <a:xfrm>
            <a:off x="5817795" y="4663026"/>
            <a:ext cx="198713" cy="1334015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29" name="Rectángulo 65"/>
          <p:cNvSpPr/>
          <p:nvPr/>
        </p:nvSpPr>
        <p:spPr bwMode="auto">
          <a:xfrm>
            <a:off x="6016507" y="4663026"/>
            <a:ext cx="198713" cy="133401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30" name="Rectángulo 66"/>
          <p:cNvSpPr/>
          <p:nvPr/>
        </p:nvSpPr>
        <p:spPr bwMode="auto">
          <a:xfrm>
            <a:off x="6215220" y="4663026"/>
            <a:ext cx="198713" cy="133401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31" name="Rectángulo 67"/>
          <p:cNvSpPr/>
          <p:nvPr/>
        </p:nvSpPr>
        <p:spPr bwMode="auto">
          <a:xfrm>
            <a:off x="6413933" y="4663026"/>
            <a:ext cx="198713" cy="1334015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232" name="Rectángulo 68"/>
          <p:cNvSpPr/>
          <p:nvPr/>
        </p:nvSpPr>
        <p:spPr bwMode="auto">
          <a:xfrm>
            <a:off x="6612648" y="4663026"/>
            <a:ext cx="198713" cy="1334015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grpSp>
        <p:nvGrpSpPr>
          <p:cNvPr id="233" name="Grupo 70"/>
          <p:cNvGrpSpPr>
            <a:grpSpLocks noChangeAspect="1"/>
          </p:cNvGrpSpPr>
          <p:nvPr/>
        </p:nvGrpSpPr>
        <p:grpSpPr>
          <a:xfrm>
            <a:off x="5056880" y="1918527"/>
            <a:ext cx="335137" cy="704788"/>
            <a:chOff x="962399" y="627039"/>
            <a:chExt cx="1454150" cy="3058054"/>
          </a:xfrm>
        </p:grpSpPr>
        <p:sp>
          <p:nvSpPr>
            <p:cNvPr id="234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35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36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37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38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39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0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1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2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3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4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5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6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7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8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49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0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grpSp>
        <p:nvGrpSpPr>
          <p:cNvPr id="251" name="Grupo 88"/>
          <p:cNvGrpSpPr>
            <a:grpSpLocks noChangeAspect="1"/>
          </p:cNvGrpSpPr>
          <p:nvPr/>
        </p:nvGrpSpPr>
        <p:grpSpPr>
          <a:xfrm>
            <a:off x="5502948" y="1647231"/>
            <a:ext cx="335137" cy="704788"/>
            <a:chOff x="962399" y="627039"/>
            <a:chExt cx="1454150" cy="3058054"/>
          </a:xfrm>
        </p:grpSpPr>
        <p:sp>
          <p:nvSpPr>
            <p:cNvPr id="252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3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4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5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6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7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8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59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0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1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2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3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4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5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6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7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68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grpSp>
        <p:nvGrpSpPr>
          <p:cNvPr id="269" name="Grupo 106"/>
          <p:cNvGrpSpPr>
            <a:grpSpLocks noChangeAspect="1"/>
          </p:cNvGrpSpPr>
          <p:nvPr/>
        </p:nvGrpSpPr>
        <p:grpSpPr>
          <a:xfrm>
            <a:off x="5951875" y="2329570"/>
            <a:ext cx="335137" cy="704788"/>
            <a:chOff x="962399" y="627039"/>
            <a:chExt cx="1454150" cy="3058054"/>
          </a:xfrm>
        </p:grpSpPr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3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4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grpSp>
        <p:nvGrpSpPr>
          <p:cNvPr id="287" name="Grupo 124"/>
          <p:cNvGrpSpPr>
            <a:grpSpLocks noChangeAspect="1"/>
          </p:cNvGrpSpPr>
          <p:nvPr/>
        </p:nvGrpSpPr>
        <p:grpSpPr>
          <a:xfrm>
            <a:off x="6397603" y="1697067"/>
            <a:ext cx="335137" cy="704788"/>
            <a:chOff x="962399" y="627039"/>
            <a:chExt cx="1454150" cy="3058054"/>
          </a:xfrm>
        </p:grpSpPr>
        <p:sp>
          <p:nvSpPr>
            <p:cNvPr id="288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89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0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1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2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3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4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5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6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7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8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299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0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1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2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3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4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grpSp>
        <p:nvGrpSpPr>
          <p:cNvPr id="305" name="Grupo 142"/>
          <p:cNvGrpSpPr>
            <a:grpSpLocks noChangeAspect="1"/>
          </p:cNvGrpSpPr>
          <p:nvPr/>
        </p:nvGrpSpPr>
        <p:grpSpPr>
          <a:xfrm>
            <a:off x="6839133" y="2089023"/>
            <a:ext cx="335137" cy="704788"/>
            <a:chOff x="962399" y="627039"/>
            <a:chExt cx="1454150" cy="3058054"/>
          </a:xfrm>
        </p:grpSpPr>
        <p:sp>
          <p:nvSpPr>
            <p:cNvPr id="306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7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8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09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0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1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2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3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4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5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6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7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8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19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0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1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2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grpSp>
        <p:nvGrpSpPr>
          <p:cNvPr id="323" name="Grupo 160"/>
          <p:cNvGrpSpPr>
            <a:grpSpLocks noChangeAspect="1"/>
          </p:cNvGrpSpPr>
          <p:nvPr/>
        </p:nvGrpSpPr>
        <p:grpSpPr>
          <a:xfrm>
            <a:off x="7292259" y="2530018"/>
            <a:ext cx="335137" cy="704788"/>
            <a:chOff x="962399" y="627039"/>
            <a:chExt cx="1454150" cy="3058054"/>
          </a:xfrm>
        </p:grpSpPr>
        <p:sp>
          <p:nvSpPr>
            <p:cNvPr id="324" name="Freeform 60"/>
            <p:cNvSpPr>
              <a:spLocks/>
            </p:cNvSpPr>
            <p:nvPr/>
          </p:nvSpPr>
          <p:spPr bwMode="auto">
            <a:xfrm>
              <a:off x="1475161" y="3093684"/>
              <a:ext cx="104775" cy="403225"/>
            </a:xfrm>
            <a:custGeom>
              <a:avLst/>
              <a:gdLst>
                <a:gd name="T0" fmla="*/ 67 w 134"/>
                <a:gd name="T1" fmla="*/ 0 h 508"/>
                <a:gd name="T2" fmla="*/ 92 w 134"/>
                <a:gd name="T3" fmla="*/ 4 h 508"/>
                <a:gd name="T4" fmla="*/ 114 w 134"/>
                <a:gd name="T5" fmla="*/ 20 h 508"/>
                <a:gd name="T6" fmla="*/ 128 w 134"/>
                <a:gd name="T7" fmla="*/ 39 h 508"/>
                <a:gd name="T8" fmla="*/ 134 w 134"/>
                <a:gd name="T9" fmla="*/ 65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1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0 w 134"/>
                <a:gd name="T23" fmla="*/ 300 h 508"/>
                <a:gd name="T24" fmla="*/ 92 w 134"/>
                <a:gd name="T25" fmla="*/ 345 h 508"/>
                <a:gd name="T26" fmla="*/ 86 w 134"/>
                <a:gd name="T27" fmla="*/ 387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3 h 508"/>
                <a:gd name="T36" fmla="*/ 67 w 134"/>
                <a:gd name="T37" fmla="*/ 508 h 508"/>
                <a:gd name="T38" fmla="*/ 67 w 134"/>
                <a:gd name="T39" fmla="*/ 503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7 w 134"/>
                <a:gd name="T47" fmla="*/ 387 h 508"/>
                <a:gd name="T48" fmla="*/ 41 w 134"/>
                <a:gd name="T49" fmla="*/ 345 h 508"/>
                <a:gd name="T50" fmla="*/ 33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1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5 h 508"/>
                <a:gd name="T66" fmla="*/ 6 w 134"/>
                <a:gd name="T67" fmla="*/ 39 h 508"/>
                <a:gd name="T68" fmla="*/ 20 w 134"/>
                <a:gd name="T69" fmla="*/ 20 h 508"/>
                <a:gd name="T70" fmla="*/ 41 w 134"/>
                <a:gd name="T71" fmla="*/ 4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2" y="4"/>
                  </a:lnTo>
                  <a:lnTo>
                    <a:pt x="114" y="20"/>
                  </a:lnTo>
                  <a:lnTo>
                    <a:pt x="128" y="39"/>
                  </a:lnTo>
                  <a:lnTo>
                    <a:pt x="134" y="65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1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0" y="300"/>
                  </a:lnTo>
                  <a:lnTo>
                    <a:pt x="92" y="345"/>
                  </a:lnTo>
                  <a:lnTo>
                    <a:pt x="86" y="387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3"/>
                  </a:lnTo>
                  <a:lnTo>
                    <a:pt x="67" y="508"/>
                  </a:lnTo>
                  <a:lnTo>
                    <a:pt x="67" y="503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7" y="387"/>
                  </a:lnTo>
                  <a:lnTo>
                    <a:pt x="41" y="345"/>
                  </a:lnTo>
                  <a:lnTo>
                    <a:pt x="33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1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5"/>
                  </a:lnTo>
                  <a:lnTo>
                    <a:pt x="6" y="39"/>
                  </a:lnTo>
                  <a:lnTo>
                    <a:pt x="20" y="20"/>
                  </a:lnTo>
                  <a:lnTo>
                    <a:pt x="41" y="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5" name="Freeform 61"/>
            <p:cNvSpPr>
              <a:spLocks/>
            </p:cNvSpPr>
            <p:nvPr/>
          </p:nvSpPr>
          <p:spPr bwMode="auto">
            <a:xfrm>
              <a:off x="1635499" y="3280280"/>
              <a:ext cx="103188" cy="404813"/>
            </a:xfrm>
            <a:custGeom>
              <a:avLst/>
              <a:gdLst>
                <a:gd name="T0" fmla="*/ 67 w 132"/>
                <a:gd name="T1" fmla="*/ 0 h 509"/>
                <a:gd name="T2" fmla="*/ 93 w 132"/>
                <a:gd name="T3" fmla="*/ 6 h 509"/>
                <a:gd name="T4" fmla="*/ 114 w 132"/>
                <a:gd name="T5" fmla="*/ 20 h 509"/>
                <a:gd name="T6" fmla="*/ 128 w 132"/>
                <a:gd name="T7" fmla="*/ 40 h 509"/>
                <a:gd name="T8" fmla="*/ 132 w 132"/>
                <a:gd name="T9" fmla="*/ 67 h 509"/>
                <a:gd name="T10" fmla="*/ 132 w 132"/>
                <a:gd name="T11" fmla="*/ 79 h 509"/>
                <a:gd name="T12" fmla="*/ 130 w 132"/>
                <a:gd name="T13" fmla="*/ 103 h 509"/>
                <a:gd name="T14" fmla="*/ 124 w 132"/>
                <a:gd name="T15" fmla="*/ 132 h 509"/>
                <a:gd name="T16" fmla="*/ 120 w 132"/>
                <a:gd name="T17" fmla="*/ 169 h 509"/>
                <a:gd name="T18" fmla="*/ 114 w 132"/>
                <a:gd name="T19" fmla="*/ 211 h 509"/>
                <a:gd name="T20" fmla="*/ 106 w 132"/>
                <a:gd name="T21" fmla="*/ 256 h 509"/>
                <a:gd name="T22" fmla="*/ 100 w 132"/>
                <a:gd name="T23" fmla="*/ 301 h 509"/>
                <a:gd name="T24" fmla="*/ 93 w 132"/>
                <a:gd name="T25" fmla="*/ 346 h 509"/>
                <a:gd name="T26" fmla="*/ 87 w 132"/>
                <a:gd name="T27" fmla="*/ 389 h 509"/>
                <a:gd name="T28" fmla="*/ 79 w 132"/>
                <a:gd name="T29" fmla="*/ 427 h 509"/>
                <a:gd name="T30" fmla="*/ 75 w 132"/>
                <a:gd name="T31" fmla="*/ 460 h 509"/>
                <a:gd name="T32" fmla="*/ 71 w 132"/>
                <a:gd name="T33" fmla="*/ 485 h 509"/>
                <a:gd name="T34" fmla="*/ 67 w 132"/>
                <a:gd name="T35" fmla="*/ 503 h 509"/>
                <a:gd name="T36" fmla="*/ 67 w 132"/>
                <a:gd name="T37" fmla="*/ 509 h 509"/>
                <a:gd name="T38" fmla="*/ 65 w 132"/>
                <a:gd name="T39" fmla="*/ 503 h 509"/>
                <a:gd name="T40" fmla="*/ 63 w 132"/>
                <a:gd name="T41" fmla="*/ 485 h 509"/>
                <a:gd name="T42" fmla="*/ 59 w 132"/>
                <a:gd name="T43" fmla="*/ 460 h 509"/>
                <a:gd name="T44" fmla="*/ 53 w 132"/>
                <a:gd name="T45" fmla="*/ 427 h 509"/>
                <a:gd name="T46" fmla="*/ 47 w 132"/>
                <a:gd name="T47" fmla="*/ 389 h 509"/>
                <a:gd name="T48" fmla="*/ 42 w 132"/>
                <a:gd name="T49" fmla="*/ 346 h 509"/>
                <a:gd name="T50" fmla="*/ 34 w 132"/>
                <a:gd name="T51" fmla="*/ 301 h 509"/>
                <a:gd name="T52" fmla="*/ 26 w 132"/>
                <a:gd name="T53" fmla="*/ 256 h 509"/>
                <a:gd name="T54" fmla="*/ 20 w 132"/>
                <a:gd name="T55" fmla="*/ 211 h 509"/>
                <a:gd name="T56" fmla="*/ 14 w 132"/>
                <a:gd name="T57" fmla="*/ 169 h 509"/>
                <a:gd name="T58" fmla="*/ 8 w 132"/>
                <a:gd name="T59" fmla="*/ 132 h 509"/>
                <a:gd name="T60" fmla="*/ 4 w 132"/>
                <a:gd name="T61" fmla="*/ 103 h 509"/>
                <a:gd name="T62" fmla="*/ 2 w 132"/>
                <a:gd name="T63" fmla="*/ 79 h 509"/>
                <a:gd name="T64" fmla="*/ 0 w 132"/>
                <a:gd name="T65" fmla="*/ 67 h 509"/>
                <a:gd name="T66" fmla="*/ 6 w 132"/>
                <a:gd name="T67" fmla="*/ 40 h 509"/>
                <a:gd name="T68" fmla="*/ 20 w 132"/>
                <a:gd name="T69" fmla="*/ 20 h 509"/>
                <a:gd name="T70" fmla="*/ 42 w 132"/>
                <a:gd name="T71" fmla="*/ 6 h 509"/>
                <a:gd name="T72" fmla="*/ 67 w 132"/>
                <a:gd name="T73" fmla="*/ 0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2" h="509">
                  <a:moveTo>
                    <a:pt x="67" y="0"/>
                  </a:moveTo>
                  <a:lnTo>
                    <a:pt x="93" y="6"/>
                  </a:lnTo>
                  <a:lnTo>
                    <a:pt x="114" y="20"/>
                  </a:lnTo>
                  <a:lnTo>
                    <a:pt x="128" y="40"/>
                  </a:lnTo>
                  <a:lnTo>
                    <a:pt x="132" y="67"/>
                  </a:lnTo>
                  <a:lnTo>
                    <a:pt x="132" y="79"/>
                  </a:lnTo>
                  <a:lnTo>
                    <a:pt x="130" y="103"/>
                  </a:lnTo>
                  <a:lnTo>
                    <a:pt x="124" y="132"/>
                  </a:lnTo>
                  <a:lnTo>
                    <a:pt x="120" y="169"/>
                  </a:lnTo>
                  <a:lnTo>
                    <a:pt x="114" y="211"/>
                  </a:lnTo>
                  <a:lnTo>
                    <a:pt x="106" y="256"/>
                  </a:lnTo>
                  <a:lnTo>
                    <a:pt x="100" y="301"/>
                  </a:lnTo>
                  <a:lnTo>
                    <a:pt x="93" y="346"/>
                  </a:lnTo>
                  <a:lnTo>
                    <a:pt x="87" y="389"/>
                  </a:lnTo>
                  <a:lnTo>
                    <a:pt x="79" y="427"/>
                  </a:lnTo>
                  <a:lnTo>
                    <a:pt x="75" y="460"/>
                  </a:lnTo>
                  <a:lnTo>
                    <a:pt x="71" y="485"/>
                  </a:lnTo>
                  <a:lnTo>
                    <a:pt x="67" y="503"/>
                  </a:lnTo>
                  <a:lnTo>
                    <a:pt x="67" y="509"/>
                  </a:lnTo>
                  <a:lnTo>
                    <a:pt x="65" y="503"/>
                  </a:lnTo>
                  <a:lnTo>
                    <a:pt x="63" y="485"/>
                  </a:lnTo>
                  <a:lnTo>
                    <a:pt x="59" y="460"/>
                  </a:lnTo>
                  <a:lnTo>
                    <a:pt x="53" y="427"/>
                  </a:lnTo>
                  <a:lnTo>
                    <a:pt x="47" y="389"/>
                  </a:lnTo>
                  <a:lnTo>
                    <a:pt x="42" y="346"/>
                  </a:lnTo>
                  <a:lnTo>
                    <a:pt x="34" y="301"/>
                  </a:lnTo>
                  <a:lnTo>
                    <a:pt x="26" y="256"/>
                  </a:lnTo>
                  <a:lnTo>
                    <a:pt x="20" y="211"/>
                  </a:lnTo>
                  <a:lnTo>
                    <a:pt x="14" y="169"/>
                  </a:lnTo>
                  <a:lnTo>
                    <a:pt x="8" y="132"/>
                  </a:lnTo>
                  <a:lnTo>
                    <a:pt x="4" y="103"/>
                  </a:lnTo>
                  <a:lnTo>
                    <a:pt x="2" y="79"/>
                  </a:lnTo>
                  <a:lnTo>
                    <a:pt x="0" y="67"/>
                  </a:lnTo>
                  <a:lnTo>
                    <a:pt x="6" y="40"/>
                  </a:lnTo>
                  <a:lnTo>
                    <a:pt x="20" y="20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6" name="Freeform 62"/>
            <p:cNvSpPr>
              <a:spLocks/>
            </p:cNvSpPr>
            <p:nvPr/>
          </p:nvSpPr>
          <p:spPr bwMode="auto">
            <a:xfrm>
              <a:off x="1802186" y="3144482"/>
              <a:ext cx="104775" cy="404813"/>
            </a:xfrm>
            <a:custGeom>
              <a:avLst/>
              <a:gdLst>
                <a:gd name="T0" fmla="*/ 67 w 134"/>
                <a:gd name="T1" fmla="*/ 0 h 508"/>
                <a:gd name="T2" fmla="*/ 93 w 134"/>
                <a:gd name="T3" fmla="*/ 6 h 508"/>
                <a:gd name="T4" fmla="*/ 114 w 134"/>
                <a:gd name="T5" fmla="*/ 19 h 508"/>
                <a:gd name="T6" fmla="*/ 128 w 134"/>
                <a:gd name="T7" fmla="*/ 39 h 508"/>
                <a:gd name="T8" fmla="*/ 134 w 134"/>
                <a:gd name="T9" fmla="*/ 66 h 508"/>
                <a:gd name="T10" fmla="*/ 132 w 134"/>
                <a:gd name="T11" fmla="*/ 78 h 508"/>
                <a:gd name="T12" fmla="*/ 130 w 134"/>
                <a:gd name="T13" fmla="*/ 102 h 508"/>
                <a:gd name="T14" fmla="*/ 126 w 134"/>
                <a:gd name="T15" fmla="*/ 133 h 508"/>
                <a:gd name="T16" fmla="*/ 120 w 134"/>
                <a:gd name="T17" fmla="*/ 169 h 508"/>
                <a:gd name="T18" fmla="*/ 114 w 134"/>
                <a:gd name="T19" fmla="*/ 210 h 508"/>
                <a:gd name="T20" fmla="*/ 106 w 134"/>
                <a:gd name="T21" fmla="*/ 255 h 508"/>
                <a:gd name="T22" fmla="*/ 101 w 134"/>
                <a:gd name="T23" fmla="*/ 300 h 508"/>
                <a:gd name="T24" fmla="*/ 93 w 134"/>
                <a:gd name="T25" fmla="*/ 345 h 508"/>
                <a:gd name="T26" fmla="*/ 87 w 134"/>
                <a:gd name="T27" fmla="*/ 388 h 508"/>
                <a:gd name="T28" fmla="*/ 81 w 134"/>
                <a:gd name="T29" fmla="*/ 426 h 508"/>
                <a:gd name="T30" fmla="*/ 75 w 134"/>
                <a:gd name="T31" fmla="*/ 459 h 508"/>
                <a:gd name="T32" fmla="*/ 71 w 134"/>
                <a:gd name="T33" fmla="*/ 485 h 508"/>
                <a:gd name="T34" fmla="*/ 69 w 134"/>
                <a:gd name="T35" fmla="*/ 502 h 508"/>
                <a:gd name="T36" fmla="*/ 67 w 134"/>
                <a:gd name="T37" fmla="*/ 508 h 508"/>
                <a:gd name="T38" fmla="*/ 67 w 134"/>
                <a:gd name="T39" fmla="*/ 502 h 508"/>
                <a:gd name="T40" fmla="*/ 63 w 134"/>
                <a:gd name="T41" fmla="*/ 485 h 508"/>
                <a:gd name="T42" fmla="*/ 59 w 134"/>
                <a:gd name="T43" fmla="*/ 459 h 508"/>
                <a:gd name="T44" fmla="*/ 53 w 134"/>
                <a:gd name="T45" fmla="*/ 426 h 508"/>
                <a:gd name="T46" fmla="*/ 48 w 134"/>
                <a:gd name="T47" fmla="*/ 388 h 508"/>
                <a:gd name="T48" fmla="*/ 42 w 134"/>
                <a:gd name="T49" fmla="*/ 345 h 508"/>
                <a:gd name="T50" fmla="*/ 34 w 134"/>
                <a:gd name="T51" fmla="*/ 300 h 508"/>
                <a:gd name="T52" fmla="*/ 28 w 134"/>
                <a:gd name="T53" fmla="*/ 255 h 508"/>
                <a:gd name="T54" fmla="*/ 20 w 134"/>
                <a:gd name="T55" fmla="*/ 210 h 508"/>
                <a:gd name="T56" fmla="*/ 14 w 134"/>
                <a:gd name="T57" fmla="*/ 169 h 508"/>
                <a:gd name="T58" fmla="*/ 8 w 134"/>
                <a:gd name="T59" fmla="*/ 133 h 508"/>
                <a:gd name="T60" fmla="*/ 4 w 134"/>
                <a:gd name="T61" fmla="*/ 102 h 508"/>
                <a:gd name="T62" fmla="*/ 2 w 134"/>
                <a:gd name="T63" fmla="*/ 78 h 508"/>
                <a:gd name="T64" fmla="*/ 0 w 134"/>
                <a:gd name="T65" fmla="*/ 66 h 508"/>
                <a:gd name="T66" fmla="*/ 6 w 134"/>
                <a:gd name="T67" fmla="*/ 39 h 508"/>
                <a:gd name="T68" fmla="*/ 20 w 134"/>
                <a:gd name="T69" fmla="*/ 19 h 508"/>
                <a:gd name="T70" fmla="*/ 42 w 134"/>
                <a:gd name="T71" fmla="*/ 6 h 508"/>
                <a:gd name="T72" fmla="*/ 67 w 134"/>
                <a:gd name="T7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" h="508">
                  <a:moveTo>
                    <a:pt x="67" y="0"/>
                  </a:moveTo>
                  <a:lnTo>
                    <a:pt x="93" y="6"/>
                  </a:lnTo>
                  <a:lnTo>
                    <a:pt x="114" y="19"/>
                  </a:lnTo>
                  <a:lnTo>
                    <a:pt x="128" y="39"/>
                  </a:lnTo>
                  <a:lnTo>
                    <a:pt x="134" y="66"/>
                  </a:lnTo>
                  <a:lnTo>
                    <a:pt x="132" y="78"/>
                  </a:lnTo>
                  <a:lnTo>
                    <a:pt x="130" y="102"/>
                  </a:lnTo>
                  <a:lnTo>
                    <a:pt x="126" y="133"/>
                  </a:lnTo>
                  <a:lnTo>
                    <a:pt x="120" y="169"/>
                  </a:lnTo>
                  <a:lnTo>
                    <a:pt x="114" y="210"/>
                  </a:lnTo>
                  <a:lnTo>
                    <a:pt x="106" y="255"/>
                  </a:lnTo>
                  <a:lnTo>
                    <a:pt x="101" y="300"/>
                  </a:lnTo>
                  <a:lnTo>
                    <a:pt x="93" y="345"/>
                  </a:lnTo>
                  <a:lnTo>
                    <a:pt x="87" y="388"/>
                  </a:lnTo>
                  <a:lnTo>
                    <a:pt x="81" y="426"/>
                  </a:lnTo>
                  <a:lnTo>
                    <a:pt x="75" y="459"/>
                  </a:lnTo>
                  <a:lnTo>
                    <a:pt x="71" y="485"/>
                  </a:lnTo>
                  <a:lnTo>
                    <a:pt x="69" y="502"/>
                  </a:lnTo>
                  <a:lnTo>
                    <a:pt x="67" y="508"/>
                  </a:lnTo>
                  <a:lnTo>
                    <a:pt x="67" y="502"/>
                  </a:lnTo>
                  <a:lnTo>
                    <a:pt x="63" y="485"/>
                  </a:lnTo>
                  <a:lnTo>
                    <a:pt x="59" y="459"/>
                  </a:lnTo>
                  <a:lnTo>
                    <a:pt x="53" y="426"/>
                  </a:lnTo>
                  <a:lnTo>
                    <a:pt x="48" y="388"/>
                  </a:lnTo>
                  <a:lnTo>
                    <a:pt x="42" y="345"/>
                  </a:lnTo>
                  <a:lnTo>
                    <a:pt x="34" y="300"/>
                  </a:lnTo>
                  <a:lnTo>
                    <a:pt x="28" y="255"/>
                  </a:lnTo>
                  <a:lnTo>
                    <a:pt x="20" y="210"/>
                  </a:lnTo>
                  <a:lnTo>
                    <a:pt x="14" y="169"/>
                  </a:lnTo>
                  <a:lnTo>
                    <a:pt x="8" y="133"/>
                  </a:lnTo>
                  <a:lnTo>
                    <a:pt x="4" y="102"/>
                  </a:lnTo>
                  <a:lnTo>
                    <a:pt x="2" y="78"/>
                  </a:lnTo>
                  <a:lnTo>
                    <a:pt x="0" y="66"/>
                  </a:lnTo>
                  <a:lnTo>
                    <a:pt x="6" y="39"/>
                  </a:lnTo>
                  <a:lnTo>
                    <a:pt x="20" y="19"/>
                  </a:lnTo>
                  <a:lnTo>
                    <a:pt x="42" y="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AC40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7" name="Rectangle 63"/>
            <p:cNvSpPr>
              <a:spLocks noChangeArrowheads="1"/>
            </p:cNvSpPr>
            <p:nvPr/>
          </p:nvSpPr>
          <p:spPr bwMode="auto">
            <a:xfrm>
              <a:off x="1481511" y="2684439"/>
              <a:ext cx="415925" cy="138113"/>
            </a:xfrm>
            <a:prstGeom prst="rect">
              <a:avLst/>
            </a:prstGeom>
            <a:solidFill>
              <a:srgbClr val="F1F4F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8" name="Rectangle 64"/>
            <p:cNvSpPr>
              <a:spLocks noChangeArrowheads="1"/>
            </p:cNvSpPr>
            <p:nvPr/>
          </p:nvSpPr>
          <p:spPr bwMode="auto">
            <a:xfrm>
              <a:off x="1481511" y="2684439"/>
              <a:ext cx="207963" cy="138113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29" name="Freeform 65"/>
            <p:cNvSpPr>
              <a:spLocks/>
            </p:cNvSpPr>
            <p:nvPr/>
          </p:nvSpPr>
          <p:spPr bwMode="auto">
            <a:xfrm>
              <a:off x="962399" y="2108176"/>
              <a:ext cx="1454150" cy="990600"/>
            </a:xfrm>
            <a:custGeom>
              <a:avLst/>
              <a:gdLst>
                <a:gd name="T0" fmla="*/ 915 w 1830"/>
                <a:gd name="T1" fmla="*/ 0 h 1249"/>
                <a:gd name="T2" fmla="*/ 1021 w 1830"/>
                <a:gd name="T3" fmla="*/ 6 h 1249"/>
                <a:gd name="T4" fmla="*/ 1125 w 1830"/>
                <a:gd name="T5" fmla="*/ 26 h 1249"/>
                <a:gd name="T6" fmla="*/ 1223 w 1830"/>
                <a:gd name="T7" fmla="*/ 53 h 1249"/>
                <a:gd name="T8" fmla="*/ 1318 w 1830"/>
                <a:gd name="T9" fmla="*/ 95 h 1249"/>
                <a:gd name="T10" fmla="*/ 1406 w 1830"/>
                <a:gd name="T11" fmla="*/ 144 h 1249"/>
                <a:gd name="T12" fmla="*/ 1486 w 1830"/>
                <a:gd name="T13" fmla="*/ 203 h 1249"/>
                <a:gd name="T14" fmla="*/ 1561 w 1830"/>
                <a:gd name="T15" fmla="*/ 269 h 1249"/>
                <a:gd name="T16" fmla="*/ 1630 w 1830"/>
                <a:gd name="T17" fmla="*/ 344 h 1249"/>
                <a:gd name="T18" fmla="*/ 1687 w 1830"/>
                <a:gd name="T19" fmla="*/ 424 h 1249"/>
                <a:gd name="T20" fmla="*/ 1738 w 1830"/>
                <a:gd name="T21" fmla="*/ 513 h 1249"/>
                <a:gd name="T22" fmla="*/ 1777 w 1830"/>
                <a:gd name="T23" fmla="*/ 607 h 1249"/>
                <a:gd name="T24" fmla="*/ 1806 w 1830"/>
                <a:gd name="T25" fmla="*/ 705 h 1249"/>
                <a:gd name="T26" fmla="*/ 1824 w 1830"/>
                <a:gd name="T27" fmla="*/ 809 h 1249"/>
                <a:gd name="T28" fmla="*/ 1830 w 1830"/>
                <a:gd name="T29" fmla="*/ 915 h 1249"/>
                <a:gd name="T30" fmla="*/ 1826 w 1830"/>
                <a:gd name="T31" fmla="*/ 1004 h 1249"/>
                <a:gd name="T32" fmla="*/ 1814 w 1830"/>
                <a:gd name="T33" fmla="*/ 1088 h 1249"/>
                <a:gd name="T34" fmla="*/ 1795 w 1830"/>
                <a:gd name="T35" fmla="*/ 1169 h 1249"/>
                <a:gd name="T36" fmla="*/ 1767 w 1830"/>
                <a:gd name="T37" fmla="*/ 1249 h 1249"/>
                <a:gd name="T38" fmla="*/ 1726 w 1830"/>
                <a:gd name="T39" fmla="*/ 1159 h 1249"/>
                <a:gd name="T40" fmla="*/ 1675 w 1830"/>
                <a:gd name="T41" fmla="*/ 1072 h 1249"/>
                <a:gd name="T42" fmla="*/ 1616 w 1830"/>
                <a:gd name="T43" fmla="*/ 994 h 1249"/>
                <a:gd name="T44" fmla="*/ 1549 w 1830"/>
                <a:gd name="T45" fmla="*/ 923 h 1249"/>
                <a:gd name="T46" fmla="*/ 1477 w 1830"/>
                <a:gd name="T47" fmla="*/ 858 h 1249"/>
                <a:gd name="T48" fmla="*/ 1396 w 1830"/>
                <a:gd name="T49" fmla="*/ 803 h 1249"/>
                <a:gd name="T50" fmla="*/ 1310 w 1830"/>
                <a:gd name="T51" fmla="*/ 754 h 1249"/>
                <a:gd name="T52" fmla="*/ 1217 w 1830"/>
                <a:gd name="T53" fmla="*/ 717 h 1249"/>
                <a:gd name="T54" fmla="*/ 1119 w 1830"/>
                <a:gd name="T55" fmla="*/ 690 h 1249"/>
                <a:gd name="T56" fmla="*/ 1019 w 1830"/>
                <a:gd name="T57" fmla="*/ 672 h 1249"/>
                <a:gd name="T58" fmla="*/ 915 w 1830"/>
                <a:gd name="T59" fmla="*/ 666 h 1249"/>
                <a:gd name="T60" fmla="*/ 811 w 1830"/>
                <a:gd name="T61" fmla="*/ 672 h 1249"/>
                <a:gd name="T62" fmla="*/ 711 w 1830"/>
                <a:gd name="T63" fmla="*/ 690 h 1249"/>
                <a:gd name="T64" fmla="*/ 613 w 1830"/>
                <a:gd name="T65" fmla="*/ 717 h 1249"/>
                <a:gd name="T66" fmla="*/ 520 w 1830"/>
                <a:gd name="T67" fmla="*/ 754 h 1249"/>
                <a:gd name="T68" fmla="*/ 434 w 1830"/>
                <a:gd name="T69" fmla="*/ 803 h 1249"/>
                <a:gd name="T70" fmla="*/ 353 w 1830"/>
                <a:gd name="T71" fmla="*/ 858 h 1249"/>
                <a:gd name="T72" fmla="*/ 281 w 1830"/>
                <a:gd name="T73" fmla="*/ 923 h 1249"/>
                <a:gd name="T74" fmla="*/ 214 w 1830"/>
                <a:gd name="T75" fmla="*/ 994 h 1249"/>
                <a:gd name="T76" fmla="*/ 155 w 1830"/>
                <a:gd name="T77" fmla="*/ 1072 h 1249"/>
                <a:gd name="T78" fmla="*/ 104 w 1830"/>
                <a:gd name="T79" fmla="*/ 1159 h 1249"/>
                <a:gd name="T80" fmla="*/ 63 w 1830"/>
                <a:gd name="T81" fmla="*/ 1249 h 1249"/>
                <a:gd name="T82" fmla="*/ 35 w 1830"/>
                <a:gd name="T83" fmla="*/ 1169 h 1249"/>
                <a:gd name="T84" fmla="*/ 16 w 1830"/>
                <a:gd name="T85" fmla="*/ 1088 h 1249"/>
                <a:gd name="T86" fmla="*/ 4 w 1830"/>
                <a:gd name="T87" fmla="*/ 1004 h 1249"/>
                <a:gd name="T88" fmla="*/ 0 w 1830"/>
                <a:gd name="T89" fmla="*/ 915 h 1249"/>
                <a:gd name="T90" fmla="*/ 6 w 1830"/>
                <a:gd name="T91" fmla="*/ 809 h 1249"/>
                <a:gd name="T92" fmla="*/ 24 w 1830"/>
                <a:gd name="T93" fmla="*/ 705 h 1249"/>
                <a:gd name="T94" fmla="*/ 53 w 1830"/>
                <a:gd name="T95" fmla="*/ 607 h 1249"/>
                <a:gd name="T96" fmla="*/ 92 w 1830"/>
                <a:gd name="T97" fmla="*/ 513 h 1249"/>
                <a:gd name="T98" fmla="*/ 143 w 1830"/>
                <a:gd name="T99" fmla="*/ 424 h 1249"/>
                <a:gd name="T100" fmla="*/ 200 w 1830"/>
                <a:gd name="T101" fmla="*/ 344 h 1249"/>
                <a:gd name="T102" fmla="*/ 269 w 1830"/>
                <a:gd name="T103" fmla="*/ 269 h 1249"/>
                <a:gd name="T104" fmla="*/ 344 w 1830"/>
                <a:gd name="T105" fmla="*/ 203 h 1249"/>
                <a:gd name="T106" fmla="*/ 424 w 1830"/>
                <a:gd name="T107" fmla="*/ 144 h 1249"/>
                <a:gd name="T108" fmla="*/ 512 w 1830"/>
                <a:gd name="T109" fmla="*/ 95 h 1249"/>
                <a:gd name="T110" fmla="*/ 607 w 1830"/>
                <a:gd name="T111" fmla="*/ 53 h 1249"/>
                <a:gd name="T112" fmla="*/ 705 w 1830"/>
                <a:gd name="T113" fmla="*/ 26 h 1249"/>
                <a:gd name="T114" fmla="*/ 809 w 1830"/>
                <a:gd name="T115" fmla="*/ 6 h 1249"/>
                <a:gd name="T116" fmla="*/ 915 w 1830"/>
                <a:gd name="T117" fmla="*/ 0 h 1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30" h="1249">
                  <a:moveTo>
                    <a:pt x="915" y="0"/>
                  </a:moveTo>
                  <a:lnTo>
                    <a:pt x="1021" y="6"/>
                  </a:lnTo>
                  <a:lnTo>
                    <a:pt x="1125" y="26"/>
                  </a:lnTo>
                  <a:lnTo>
                    <a:pt x="1223" y="53"/>
                  </a:lnTo>
                  <a:lnTo>
                    <a:pt x="1318" y="95"/>
                  </a:lnTo>
                  <a:lnTo>
                    <a:pt x="1406" y="144"/>
                  </a:lnTo>
                  <a:lnTo>
                    <a:pt x="1486" y="203"/>
                  </a:lnTo>
                  <a:lnTo>
                    <a:pt x="1561" y="269"/>
                  </a:lnTo>
                  <a:lnTo>
                    <a:pt x="1630" y="344"/>
                  </a:lnTo>
                  <a:lnTo>
                    <a:pt x="1687" y="424"/>
                  </a:lnTo>
                  <a:lnTo>
                    <a:pt x="1738" y="513"/>
                  </a:lnTo>
                  <a:lnTo>
                    <a:pt x="1777" y="607"/>
                  </a:lnTo>
                  <a:lnTo>
                    <a:pt x="1806" y="705"/>
                  </a:lnTo>
                  <a:lnTo>
                    <a:pt x="1824" y="809"/>
                  </a:lnTo>
                  <a:lnTo>
                    <a:pt x="1830" y="915"/>
                  </a:lnTo>
                  <a:lnTo>
                    <a:pt x="1826" y="1004"/>
                  </a:lnTo>
                  <a:lnTo>
                    <a:pt x="1814" y="1088"/>
                  </a:lnTo>
                  <a:lnTo>
                    <a:pt x="1795" y="1169"/>
                  </a:lnTo>
                  <a:lnTo>
                    <a:pt x="1767" y="1249"/>
                  </a:lnTo>
                  <a:lnTo>
                    <a:pt x="1726" y="1159"/>
                  </a:lnTo>
                  <a:lnTo>
                    <a:pt x="1675" y="1072"/>
                  </a:lnTo>
                  <a:lnTo>
                    <a:pt x="1616" y="994"/>
                  </a:lnTo>
                  <a:lnTo>
                    <a:pt x="1549" y="923"/>
                  </a:lnTo>
                  <a:lnTo>
                    <a:pt x="1477" y="858"/>
                  </a:lnTo>
                  <a:lnTo>
                    <a:pt x="1396" y="803"/>
                  </a:lnTo>
                  <a:lnTo>
                    <a:pt x="1310" y="754"/>
                  </a:lnTo>
                  <a:lnTo>
                    <a:pt x="1217" y="717"/>
                  </a:lnTo>
                  <a:lnTo>
                    <a:pt x="1119" y="690"/>
                  </a:lnTo>
                  <a:lnTo>
                    <a:pt x="1019" y="672"/>
                  </a:lnTo>
                  <a:lnTo>
                    <a:pt x="915" y="666"/>
                  </a:lnTo>
                  <a:lnTo>
                    <a:pt x="811" y="672"/>
                  </a:lnTo>
                  <a:lnTo>
                    <a:pt x="711" y="690"/>
                  </a:lnTo>
                  <a:lnTo>
                    <a:pt x="613" y="717"/>
                  </a:lnTo>
                  <a:lnTo>
                    <a:pt x="520" y="754"/>
                  </a:lnTo>
                  <a:lnTo>
                    <a:pt x="434" y="803"/>
                  </a:lnTo>
                  <a:lnTo>
                    <a:pt x="353" y="858"/>
                  </a:lnTo>
                  <a:lnTo>
                    <a:pt x="281" y="923"/>
                  </a:lnTo>
                  <a:lnTo>
                    <a:pt x="214" y="994"/>
                  </a:lnTo>
                  <a:lnTo>
                    <a:pt x="155" y="1072"/>
                  </a:lnTo>
                  <a:lnTo>
                    <a:pt x="104" y="1159"/>
                  </a:lnTo>
                  <a:lnTo>
                    <a:pt x="63" y="1249"/>
                  </a:lnTo>
                  <a:lnTo>
                    <a:pt x="35" y="1169"/>
                  </a:lnTo>
                  <a:lnTo>
                    <a:pt x="16" y="1088"/>
                  </a:lnTo>
                  <a:lnTo>
                    <a:pt x="4" y="1004"/>
                  </a:lnTo>
                  <a:lnTo>
                    <a:pt x="0" y="915"/>
                  </a:lnTo>
                  <a:lnTo>
                    <a:pt x="6" y="809"/>
                  </a:lnTo>
                  <a:lnTo>
                    <a:pt x="24" y="705"/>
                  </a:lnTo>
                  <a:lnTo>
                    <a:pt x="53" y="607"/>
                  </a:lnTo>
                  <a:lnTo>
                    <a:pt x="92" y="513"/>
                  </a:lnTo>
                  <a:lnTo>
                    <a:pt x="143" y="424"/>
                  </a:lnTo>
                  <a:lnTo>
                    <a:pt x="200" y="344"/>
                  </a:lnTo>
                  <a:lnTo>
                    <a:pt x="269" y="269"/>
                  </a:lnTo>
                  <a:lnTo>
                    <a:pt x="344" y="203"/>
                  </a:lnTo>
                  <a:lnTo>
                    <a:pt x="424" y="144"/>
                  </a:lnTo>
                  <a:lnTo>
                    <a:pt x="512" y="95"/>
                  </a:lnTo>
                  <a:lnTo>
                    <a:pt x="607" y="53"/>
                  </a:lnTo>
                  <a:lnTo>
                    <a:pt x="705" y="26"/>
                  </a:lnTo>
                  <a:lnTo>
                    <a:pt x="809" y="6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0" name="Freeform 66"/>
            <p:cNvSpPr>
              <a:spLocks/>
            </p:cNvSpPr>
            <p:nvPr/>
          </p:nvSpPr>
          <p:spPr bwMode="auto">
            <a:xfrm>
              <a:off x="1875211" y="2131989"/>
              <a:ext cx="541338" cy="966788"/>
            </a:xfrm>
            <a:custGeom>
              <a:avLst/>
              <a:gdLst>
                <a:gd name="T0" fmla="*/ 0 w 681"/>
                <a:gd name="T1" fmla="*/ 0 h 1217"/>
                <a:gd name="T2" fmla="*/ 96 w 681"/>
                <a:gd name="T3" fmla="*/ 31 h 1217"/>
                <a:gd name="T4" fmla="*/ 186 w 681"/>
                <a:gd name="T5" fmla="*/ 70 h 1217"/>
                <a:gd name="T6" fmla="*/ 271 w 681"/>
                <a:gd name="T7" fmla="*/ 121 h 1217"/>
                <a:gd name="T8" fmla="*/ 351 w 681"/>
                <a:gd name="T9" fmla="*/ 180 h 1217"/>
                <a:gd name="T10" fmla="*/ 422 w 681"/>
                <a:gd name="T11" fmla="*/ 247 h 1217"/>
                <a:gd name="T12" fmla="*/ 487 w 681"/>
                <a:gd name="T13" fmla="*/ 322 h 1217"/>
                <a:gd name="T14" fmla="*/ 544 w 681"/>
                <a:gd name="T15" fmla="*/ 402 h 1217"/>
                <a:gd name="T16" fmla="*/ 591 w 681"/>
                <a:gd name="T17" fmla="*/ 489 h 1217"/>
                <a:gd name="T18" fmla="*/ 630 w 681"/>
                <a:gd name="T19" fmla="*/ 581 h 1217"/>
                <a:gd name="T20" fmla="*/ 657 w 681"/>
                <a:gd name="T21" fmla="*/ 677 h 1217"/>
                <a:gd name="T22" fmla="*/ 675 w 681"/>
                <a:gd name="T23" fmla="*/ 779 h 1217"/>
                <a:gd name="T24" fmla="*/ 681 w 681"/>
                <a:gd name="T25" fmla="*/ 883 h 1217"/>
                <a:gd name="T26" fmla="*/ 677 w 681"/>
                <a:gd name="T27" fmla="*/ 972 h 1217"/>
                <a:gd name="T28" fmla="*/ 665 w 681"/>
                <a:gd name="T29" fmla="*/ 1056 h 1217"/>
                <a:gd name="T30" fmla="*/ 646 w 681"/>
                <a:gd name="T31" fmla="*/ 1137 h 1217"/>
                <a:gd name="T32" fmla="*/ 618 w 681"/>
                <a:gd name="T33" fmla="*/ 1217 h 1217"/>
                <a:gd name="T34" fmla="*/ 579 w 681"/>
                <a:gd name="T35" fmla="*/ 1129 h 1217"/>
                <a:gd name="T36" fmla="*/ 530 w 681"/>
                <a:gd name="T37" fmla="*/ 1046 h 1217"/>
                <a:gd name="T38" fmla="*/ 475 w 681"/>
                <a:gd name="T39" fmla="*/ 970 h 1217"/>
                <a:gd name="T40" fmla="*/ 410 w 681"/>
                <a:gd name="T41" fmla="*/ 901 h 1217"/>
                <a:gd name="T42" fmla="*/ 339 w 681"/>
                <a:gd name="T43" fmla="*/ 836 h 1217"/>
                <a:gd name="T44" fmla="*/ 263 w 681"/>
                <a:gd name="T45" fmla="*/ 781 h 1217"/>
                <a:gd name="T46" fmla="*/ 180 w 681"/>
                <a:gd name="T47" fmla="*/ 734 h 1217"/>
                <a:gd name="T48" fmla="*/ 92 w 681"/>
                <a:gd name="T49" fmla="*/ 695 h 1217"/>
                <a:gd name="T50" fmla="*/ 0 w 681"/>
                <a:gd name="T51" fmla="*/ 665 h 1217"/>
                <a:gd name="T52" fmla="*/ 0 w 681"/>
                <a:gd name="T53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1" h="1217">
                  <a:moveTo>
                    <a:pt x="0" y="0"/>
                  </a:moveTo>
                  <a:lnTo>
                    <a:pt x="96" y="31"/>
                  </a:lnTo>
                  <a:lnTo>
                    <a:pt x="186" y="70"/>
                  </a:lnTo>
                  <a:lnTo>
                    <a:pt x="271" y="121"/>
                  </a:lnTo>
                  <a:lnTo>
                    <a:pt x="351" y="180"/>
                  </a:lnTo>
                  <a:lnTo>
                    <a:pt x="422" y="247"/>
                  </a:lnTo>
                  <a:lnTo>
                    <a:pt x="487" y="322"/>
                  </a:lnTo>
                  <a:lnTo>
                    <a:pt x="544" y="402"/>
                  </a:lnTo>
                  <a:lnTo>
                    <a:pt x="591" y="489"/>
                  </a:lnTo>
                  <a:lnTo>
                    <a:pt x="630" y="581"/>
                  </a:lnTo>
                  <a:lnTo>
                    <a:pt x="657" y="677"/>
                  </a:lnTo>
                  <a:lnTo>
                    <a:pt x="675" y="779"/>
                  </a:lnTo>
                  <a:lnTo>
                    <a:pt x="681" y="883"/>
                  </a:lnTo>
                  <a:lnTo>
                    <a:pt x="677" y="972"/>
                  </a:lnTo>
                  <a:lnTo>
                    <a:pt x="665" y="1056"/>
                  </a:lnTo>
                  <a:lnTo>
                    <a:pt x="646" y="1137"/>
                  </a:lnTo>
                  <a:lnTo>
                    <a:pt x="618" y="1217"/>
                  </a:lnTo>
                  <a:lnTo>
                    <a:pt x="579" y="1129"/>
                  </a:lnTo>
                  <a:lnTo>
                    <a:pt x="530" y="1046"/>
                  </a:lnTo>
                  <a:lnTo>
                    <a:pt x="475" y="970"/>
                  </a:lnTo>
                  <a:lnTo>
                    <a:pt x="410" y="901"/>
                  </a:lnTo>
                  <a:lnTo>
                    <a:pt x="339" y="836"/>
                  </a:lnTo>
                  <a:lnTo>
                    <a:pt x="263" y="781"/>
                  </a:lnTo>
                  <a:lnTo>
                    <a:pt x="180" y="734"/>
                  </a:lnTo>
                  <a:lnTo>
                    <a:pt x="92" y="695"/>
                  </a:lnTo>
                  <a:lnTo>
                    <a:pt x="0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1E1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1" name="Freeform 67"/>
            <p:cNvSpPr>
              <a:spLocks/>
            </p:cNvSpPr>
            <p:nvPr/>
          </p:nvSpPr>
          <p:spPr bwMode="auto">
            <a:xfrm>
              <a:off x="1240211" y="627039"/>
              <a:ext cx="898525" cy="2143125"/>
            </a:xfrm>
            <a:custGeom>
              <a:avLst/>
              <a:gdLst>
                <a:gd name="T0" fmla="*/ 566 w 1132"/>
                <a:gd name="T1" fmla="*/ 0 h 2700"/>
                <a:gd name="T2" fmla="*/ 641 w 1132"/>
                <a:gd name="T3" fmla="*/ 72 h 2700"/>
                <a:gd name="T4" fmla="*/ 713 w 1132"/>
                <a:gd name="T5" fmla="*/ 155 h 2700"/>
                <a:gd name="T6" fmla="*/ 780 w 1132"/>
                <a:gd name="T7" fmla="*/ 247 h 2700"/>
                <a:gd name="T8" fmla="*/ 843 w 1132"/>
                <a:gd name="T9" fmla="*/ 347 h 2700"/>
                <a:gd name="T10" fmla="*/ 900 w 1132"/>
                <a:gd name="T11" fmla="*/ 457 h 2700"/>
                <a:gd name="T12" fmla="*/ 951 w 1132"/>
                <a:gd name="T13" fmla="*/ 575 h 2700"/>
                <a:gd name="T14" fmla="*/ 996 w 1132"/>
                <a:gd name="T15" fmla="*/ 699 h 2700"/>
                <a:gd name="T16" fmla="*/ 1035 w 1132"/>
                <a:gd name="T17" fmla="*/ 830 h 2700"/>
                <a:gd name="T18" fmla="*/ 1069 w 1132"/>
                <a:gd name="T19" fmla="*/ 968 h 2700"/>
                <a:gd name="T20" fmla="*/ 1096 w 1132"/>
                <a:gd name="T21" fmla="*/ 1111 h 2700"/>
                <a:gd name="T22" fmla="*/ 1116 w 1132"/>
                <a:gd name="T23" fmla="*/ 1259 h 2700"/>
                <a:gd name="T24" fmla="*/ 1128 w 1132"/>
                <a:gd name="T25" fmla="*/ 1412 h 2700"/>
                <a:gd name="T26" fmla="*/ 1132 w 1132"/>
                <a:gd name="T27" fmla="*/ 1569 h 2700"/>
                <a:gd name="T28" fmla="*/ 1128 w 1132"/>
                <a:gd name="T29" fmla="*/ 1728 h 2700"/>
                <a:gd name="T30" fmla="*/ 1114 w 1132"/>
                <a:gd name="T31" fmla="*/ 1885 h 2700"/>
                <a:gd name="T32" fmla="*/ 1094 w 1132"/>
                <a:gd name="T33" fmla="*/ 2036 h 2700"/>
                <a:gd name="T34" fmla="*/ 1067 w 1132"/>
                <a:gd name="T35" fmla="*/ 2181 h 2700"/>
                <a:gd name="T36" fmla="*/ 1031 w 1132"/>
                <a:gd name="T37" fmla="*/ 2321 h 2700"/>
                <a:gd name="T38" fmla="*/ 990 w 1132"/>
                <a:gd name="T39" fmla="*/ 2454 h 2700"/>
                <a:gd name="T40" fmla="*/ 943 w 1132"/>
                <a:gd name="T41" fmla="*/ 2582 h 2700"/>
                <a:gd name="T42" fmla="*/ 888 w 1132"/>
                <a:gd name="T43" fmla="*/ 2700 h 2700"/>
                <a:gd name="T44" fmla="*/ 784 w 1132"/>
                <a:gd name="T45" fmla="*/ 2672 h 2700"/>
                <a:gd name="T46" fmla="*/ 678 w 1132"/>
                <a:gd name="T47" fmla="*/ 2657 h 2700"/>
                <a:gd name="T48" fmla="*/ 566 w 1132"/>
                <a:gd name="T49" fmla="*/ 2651 h 2700"/>
                <a:gd name="T50" fmla="*/ 454 w 1132"/>
                <a:gd name="T51" fmla="*/ 2657 h 2700"/>
                <a:gd name="T52" fmla="*/ 348 w 1132"/>
                <a:gd name="T53" fmla="*/ 2672 h 2700"/>
                <a:gd name="T54" fmla="*/ 244 w 1132"/>
                <a:gd name="T55" fmla="*/ 2700 h 2700"/>
                <a:gd name="T56" fmla="*/ 189 w 1132"/>
                <a:gd name="T57" fmla="*/ 2582 h 2700"/>
                <a:gd name="T58" fmla="*/ 142 w 1132"/>
                <a:gd name="T59" fmla="*/ 2454 h 2700"/>
                <a:gd name="T60" fmla="*/ 101 w 1132"/>
                <a:gd name="T61" fmla="*/ 2321 h 2700"/>
                <a:gd name="T62" fmla="*/ 65 w 1132"/>
                <a:gd name="T63" fmla="*/ 2181 h 2700"/>
                <a:gd name="T64" fmla="*/ 38 w 1132"/>
                <a:gd name="T65" fmla="*/ 2036 h 2700"/>
                <a:gd name="T66" fmla="*/ 18 w 1132"/>
                <a:gd name="T67" fmla="*/ 1885 h 2700"/>
                <a:gd name="T68" fmla="*/ 4 w 1132"/>
                <a:gd name="T69" fmla="*/ 1728 h 2700"/>
                <a:gd name="T70" fmla="*/ 0 w 1132"/>
                <a:gd name="T71" fmla="*/ 1569 h 2700"/>
                <a:gd name="T72" fmla="*/ 4 w 1132"/>
                <a:gd name="T73" fmla="*/ 1412 h 2700"/>
                <a:gd name="T74" fmla="*/ 16 w 1132"/>
                <a:gd name="T75" fmla="*/ 1259 h 2700"/>
                <a:gd name="T76" fmla="*/ 36 w 1132"/>
                <a:gd name="T77" fmla="*/ 1111 h 2700"/>
                <a:gd name="T78" fmla="*/ 63 w 1132"/>
                <a:gd name="T79" fmla="*/ 968 h 2700"/>
                <a:gd name="T80" fmla="*/ 97 w 1132"/>
                <a:gd name="T81" fmla="*/ 830 h 2700"/>
                <a:gd name="T82" fmla="*/ 136 w 1132"/>
                <a:gd name="T83" fmla="*/ 699 h 2700"/>
                <a:gd name="T84" fmla="*/ 181 w 1132"/>
                <a:gd name="T85" fmla="*/ 575 h 2700"/>
                <a:gd name="T86" fmla="*/ 232 w 1132"/>
                <a:gd name="T87" fmla="*/ 457 h 2700"/>
                <a:gd name="T88" fmla="*/ 289 w 1132"/>
                <a:gd name="T89" fmla="*/ 347 h 2700"/>
                <a:gd name="T90" fmla="*/ 352 w 1132"/>
                <a:gd name="T91" fmla="*/ 247 h 2700"/>
                <a:gd name="T92" fmla="*/ 419 w 1132"/>
                <a:gd name="T93" fmla="*/ 155 h 2700"/>
                <a:gd name="T94" fmla="*/ 491 w 1132"/>
                <a:gd name="T95" fmla="*/ 72 h 2700"/>
                <a:gd name="T96" fmla="*/ 566 w 1132"/>
                <a:gd name="T97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2" h="2700">
                  <a:moveTo>
                    <a:pt x="566" y="0"/>
                  </a:moveTo>
                  <a:lnTo>
                    <a:pt x="641" y="72"/>
                  </a:lnTo>
                  <a:lnTo>
                    <a:pt x="713" y="155"/>
                  </a:lnTo>
                  <a:lnTo>
                    <a:pt x="780" y="247"/>
                  </a:lnTo>
                  <a:lnTo>
                    <a:pt x="843" y="347"/>
                  </a:lnTo>
                  <a:lnTo>
                    <a:pt x="900" y="457"/>
                  </a:lnTo>
                  <a:lnTo>
                    <a:pt x="951" y="575"/>
                  </a:lnTo>
                  <a:lnTo>
                    <a:pt x="996" y="699"/>
                  </a:lnTo>
                  <a:lnTo>
                    <a:pt x="1035" y="830"/>
                  </a:lnTo>
                  <a:lnTo>
                    <a:pt x="1069" y="968"/>
                  </a:lnTo>
                  <a:lnTo>
                    <a:pt x="1096" y="1111"/>
                  </a:lnTo>
                  <a:lnTo>
                    <a:pt x="1116" y="1259"/>
                  </a:lnTo>
                  <a:lnTo>
                    <a:pt x="1128" y="1412"/>
                  </a:lnTo>
                  <a:lnTo>
                    <a:pt x="1132" y="1569"/>
                  </a:lnTo>
                  <a:lnTo>
                    <a:pt x="1128" y="1728"/>
                  </a:lnTo>
                  <a:lnTo>
                    <a:pt x="1114" y="1885"/>
                  </a:lnTo>
                  <a:lnTo>
                    <a:pt x="1094" y="2036"/>
                  </a:lnTo>
                  <a:lnTo>
                    <a:pt x="1067" y="2181"/>
                  </a:lnTo>
                  <a:lnTo>
                    <a:pt x="1031" y="2321"/>
                  </a:lnTo>
                  <a:lnTo>
                    <a:pt x="990" y="2454"/>
                  </a:lnTo>
                  <a:lnTo>
                    <a:pt x="943" y="2582"/>
                  </a:lnTo>
                  <a:lnTo>
                    <a:pt x="888" y="2700"/>
                  </a:lnTo>
                  <a:lnTo>
                    <a:pt x="784" y="2672"/>
                  </a:lnTo>
                  <a:lnTo>
                    <a:pt x="678" y="2657"/>
                  </a:lnTo>
                  <a:lnTo>
                    <a:pt x="566" y="2651"/>
                  </a:lnTo>
                  <a:lnTo>
                    <a:pt x="454" y="2657"/>
                  </a:lnTo>
                  <a:lnTo>
                    <a:pt x="348" y="2672"/>
                  </a:lnTo>
                  <a:lnTo>
                    <a:pt x="244" y="2700"/>
                  </a:lnTo>
                  <a:lnTo>
                    <a:pt x="189" y="2582"/>
                  </a:lnTo>
                  <a:lnTo>
                    <a:pt x="142" y="2454"/>
                  </a:lnTo>
                  <a:lnTo>
                    <a:pt x="101" y="2321"/>
                  </a:lnTo>
                  <a:lnTo>
                    <a:pt x="65" y="2181"/>
                  </a:lnTo>
                  <a:lnTo>
                    <a:pt x="38" y="2036"/>
                  </a:lnTo>
                  <a:lnTo>
                    <a:pt x="18" y="1885"/>
                  </a:lnTo>
                  <a:lnTo>
                    <a:pt x="4" y="1728"/>
                  </a:lnTo>
                  <a:lnTo>
                    <a:pt x="0" y="1569"/>
                  </a:lnTo>
                  <a:lnTo>
                    <a:pt x="4" y="1412"/>
                  </a:lnTo>
                  <a:lnTo>
                    <a:pt x="16" y="1259"/>
                  </a:lnTo>
                  <a:lnTo>
                    <a:pt x="36" y="1111"/>
                  </a:lnTo>
                  <a:lnTo>
                    <a:pt x="63" y="968"/>
                  </a:lnTo>
                  <a:lnTo>
                    <a:pt x="97" y="830"/>
                  </a:lnTo>
                  <a:lnTo>
                    <a:pt x="136" y="699"/>
                  </a:lnTo>
                  <a:lnTo>
                    <a:pt x="181" y="575"/>
                  </a:lnTo>
                  <a:lnTo>
                    <a:pt x="232" y="457"/>
                  </a:lnTo>
                  <a:lnTo>
                    <a:pt x="289" y="347"/>
                  </a:lnTo>
                  <a:lnTo>
                    <a:pt x="352" y="247"/>
                  </a:lnTo>
                  <a:lnTo>
                    <a:pt x="419" y="155"/>
                  </a:lnTo>
                  <a:lnTo>
                    <a:pt x="491" y="72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8C23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2" name="Freeform 68"/>
            <p:cNvSpPr>
              <a:spLocks/>
            </p:cNvSpPr>
            <p:nvPr/>
          </p:nvSpPr>
          <p:spPr bwMode="auto">
            <a:xfrm>
              <a:off x="1686299" y="627039"/>
              <a:ext cx="452438" cy="2143125"/>
            </a:xfrm>
            <a:custGeom>
              <a:avLst/>
              <a:gdLst>
                <a:gd name="T0" fmla="*/ 4 w 570"/>
                <a:gd name="T1" fmla="*/ 0 h 2700"/>
                <a:gd name="T2" fmla="*/ 79 w 570"/>
                <a:gd name="T3" fmla="*/ 72 h 2700"/>
                <a:gd name="T4" fmla="*/ 151 w 570"/>
                <a:gd name="T5" fmla="*/ 155 h 2700"/>
                <a:gd name="T6" fmla="*/ 218 w 570"/>
                <a:gd name="T7" fmla="*/ 247 h 2700"/>
                <a:gd name="T8" fmla="*/ 281 w 570"/>
                <a:gd name="T9" fmla="*/ 347 h 2700"/>
                <a:gd name="T10" fmla="*/ 338 w 570"/>
                <a:gd name="T11" fmla="*/ 457 h 2700"/>
                <a:gd name="T12" fmla="*/ 389 w 570"/>
                <a:gd name="T13" fmla="*/ 575 h 2700"/>
                <a:gd name="T14" fmla="*/ 434 w 570"/>
                <a:gd name="T15" fmla="*/ 699 h 2700"/>
                <a:gd name="T16" fmla="*/ 473 w 570"/>
                <a:gd name="T17" fmla="*/ 830 h 2700"/>
                <a:gd name="T18" fmla="*/ 507 w 570"/>
                <a:gd name="T19" fmla="*/ 968 h 2700"/>
                <a:gd name="T20" fmla="*/ 534 w 570"/>
                <a:gd name="T21" fmla="*/ 1111 h 2700"/>
                <a:gd name="T22" fmla="*/ 554 w 570"/>
                <a:gd name="T23" fmla="*/ 1259 h 2700"/>
                <a:gd name="T24" fmla="*/ 566 w 570"/>
                <a:gd name="T25" fmla="*/ 1412 h 2700"/>
                <a:gd name="T26" fmla="*/ 570 w 570"/>
                <a:gd name="T27" fmla="*/ 1569 h 2700"/>
                <a:gd name="T28" fmla="*/ 566 w 570"/>
                <a:gd name="T29" fmla="*/ 1728 h 2700"/>
                <a:gd name="T30" fmla="*/ 552 w 570"/>
                <a:gd name="T31" fmla="*/ 1885 h 2700"/>
                <a:gd name="T32" fmla="*/ 532 w 570"/>
                <a:gd name="T33" fmla="*/ 2036 h 2700"/>
                <a:gd name="T34" fmla="*/ 505 w 570"/>
                <a:gd name="T35" fmla="*/ 2181 h 2700"/>
                <a:gd name="T36" fmla="*/ 469 w 570"/>
                <a:gd name="T37" fmla="*/ 2321 h 2700"/>
                <a:gd name="T38" fmla="*/ 428 w 570"/>
                <a:gd name="T39" fmla="*/ 2454 h 2700"/>
                <a:gd name="T40" fmla="*/ 381 w 570"/>
                <a:gd name="T41" fmla="*/ 2582 h 2700"/>
                <a:gd name="T42" fmla="*/ 326 w 570"/>
                <a:gd name="T43" fmla="*/ 2700 h 2700"/>
                <a:gd name="T44" fmla="*/ 222 w 570"/>
                <a:gd name="T45" fmla="*/ 2672 h 2700"/>
                <a:gd name="T46" fmla="*/ 116 w 570"/>
                <a:gd name="T47" fmla="*/ 2657 h 2700"/>
                <a:gd name="T48" fmla="*/ 4 w 570"/>
                <a:gd name="T49" fmla="*/ 2651 h 2700"/>
                <a:gd name="T50" fmla="*/ 0 w 570"/>
                <a:gd name="T51" fmla="*/ 2651 h 2700"/>
                <a:gd name="T52" fmla="*/ 0 w 570"/>
                <a:gd name="T53" fmla="*/ 2 h 2700"/>
                <a:gd name="T54" fmla="*/ 4 w 570"/>
                <a:gd name="T55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0" h="2700">
                  <a:moveTo>
                    <a:pt x="4" y="0"/>
                  </a:moveTo>
                  <a:lnTo>
                    <a:pt x="79" y="72"/>
                  </a:lnTo>
                  <a:lnTo>
                    <a:pt x="151" y="155"/>
                  </a:lnTo>
                  <a:lnTo>
                    <a:pt x="218" y="247"/>
                  </a:lnTo>
                  <a:lnTo>
                    <a:pt x="281" y="347"/>
                  </a:lnTo>
                  <a:lnTo>
                    <a:pt x="338" y="457"/>
                  </a:lnTo>
                  <a:lnTo>
                    <a:pt x="389" y="575"/>
                  </a:lnTo>
                  <a:lnTo>
                    <a:pt x="434" y="699"/>
                  </a:lnTo>
                  <a:lnTo>
                    <a:pt x="473" y="830"/>
                  </a:lnTo>
                  <a:lnTo>
                    <a:pt x="507" y="968"/>
                  </a:lnTo>
                  <a:lnTo>
                    <a:pt x="534" y="1111"/>
                  </a:lnTo>
                  <a:lnTo>
                    <a:pt x="554" y="1259"/>
                  </a:lnTo>
                  <a:lnTo>
                    <a:pt x="566" y="1412"/>
                  </a:lnTo>
                  <a:lnTo>
                    <a:pt x="570" y="1569"/>
                  </a:lnTo>
                  <a:lnTo>
                    <a:pt x="566" y="1728"/>
                  </a:lnTo>
                  <a:lnTo>
                    <a:pt x="552" y="1885"/>
                  </a:lnTo>
                  <a:lnTo>
                    <a:pt x="532" y="2036"/>
                  </a:lnTo>
                  <a:lnTo>
                    <a:pt x="505" y="2181"/>
                  </a:lnTo>
                  <a:lnTo>
                    <a:pt x="469" y="2321"/>
                  </a:lnTo>
                  <a:lnTo>
                    <a:pt x="428" y="2454"/>
                  </a:lnTo>
                  <a:lnTo>
                    <a:pt x="381" y="2582"/>
                  </a:lnTo>
                  <a:lnTo>
                    <a:pt x="326" y="2700"/>
                  </a:lnTo>
                  <a:lnTo>
                    <a:pt x="222" y="2672"/>
                  </a:lnTo>
                  <a:lnTo>
                    <a:pt x="116" y="2657"/>
                  </a:lnTo>
                  <a:lnTo>
                    <a:pt x="4" y="2651"/>
                  </a:lnTo>
                  <a:lnTo>
                    <a:pt x="0" y="2651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3" name="Freeform 69"/>
            <p:cNvSpPr>
              <a:spLocks/>
            </p:cNvSpPr>
            <p:nvPr/>
          </p:nvSpPr>
          <p:spPr bwMode="auto">
            <a:xfrm>
              <a:off x="1359274" y="627039"/>
              <a:ext cx="660400" cy="525463"/>
            </a:xfrm>
            <a:custGeom>
              <a:avLst/>
              <a:gdLst>
                <a:gd name="T0" fmla="*/ 416 w 832"/>
                <a:gd name="T1" fmla="*/ 0 h 662"/>
                <a:gd name="T2" fmla="*/ 489 w 832"/>
                <a:gd name="T3" fmla="*/ 69 h 662"/>
                <a:gd name="T4" fmla="*/ 557 w 832"/>
                <a:gd name="T5" fmla="*/ 147 h 662"/>
                <a:gd name="T6" fmla="*/ 622 w 832"/>
                <a:gd name="T7" fmla="*/ 233 h 662"/>
                <a:gd name="T8" fmla="*/ 681 w 832"/>
                <a:gd name="T9" fmla="*/ 330 h 662"/>
                <a:gd name="T10" fmla="*/ 738 w 832"/>
                <a:gd name="T11" fmla="*/ 434 h 662"/>
                <a:gd name="T12" fmla="*/ 787 w 832"/>
                <a:gd name="T13" fmla="*/ 544 h 662"/>
                <a:gd name="T14" fmla="*/ 832 w 832"/>
                <a:gd name="T15" fmla="*/ 662 h 662"/>
                <a:gd name="T16" fmla="*/ 626 w 832"/>
                <a:gd name="T17" fmla="*/ 652 h 662"/>
                <a:gd name="T18" fmla="*/ 416 w 832"/>
                <a:gd name="T19" fmla="*/ 648 h 662"/>
                <a:gd name="T20" fmla="*/ 206 w 832"/>
                <a:gd name="T21" fmla="*/ 652 h 662"/>
                <a:gd name="T22" fmla="*/ 0 w 832"/>
                <a:gd name="T23" fmla="*/ 662 h 662"/>
                <a:gd name="T24" fmla="*/ 45 w 832"/>
                <a:gd name="T25" fmla="*/ 544 h 662"/>
                <a:gd name="T26" fmla="*/ 94 w 832"/>
                <a:gd name="T27" fmla="*/ 434 h 662"/>
                <a:gd name="T28" fmla="*/ 151 w 832"/>
                <a:gd name="T29" fmla="*/ 330 h 662"/>
                <a:gd name="T30" fmla="*/ 210 w 832"/>
                <a:gd name="T31" fmla="*/ 233 h 662"/>
                <a:gd name="T32" fmla="*/ 275 w 832"/>
                <a:gd name="T33" fmla="*/ 147 h 662"/>
                <a:gd name="T34" fmla="*/ 343 w 832"/>
                <a:gd name="T35" fmla="*/ 69 h 662"/>
                <a:gd name="T36" fmla="*/ 416 w 832"/>
                <a:gd name="T37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2" h="662">
                  <a:moveTo>
                    <a:pt x="416" y="0"/>
                  </a:moveTo>
                  <a:lnTo>
                    <a:pt x="489" y="69"/>
                  </a:lnTo>
                  <a:lnTo>
                    <a:pt x="557" y="147"/>
                  </a:lnTo>
                  <a:lnTo>
                    <a:pt x="622" y="233"/>
                  </a:lnTo>
                  <a:lnTo>
                    <a:pt x="681" y="330"/>
                  </a:lnTo>
                  <a:lnTo>
                    <a:pt x="738" y="434"/>
                  </a:lnTo>
                  <a:lnTo>
                    <a:pt x="787" y="544"/>
                  </a:lnTo>
                  <a:lnTo>
                    <a:pt x="832" y="662"/>
                  </a:lnTo>
                  <a:lnTo>
                    <a:pt x="626" y="652"/>
                  </a:lnTo>
                  <a:lnTo>
                    <a:pt x="416" y="648"/>
                  </a:lnTo>
                  <a:lnTo>
                    <a:pt x="206" y="652"/>
                  </a:lnTo>
                  <a:lnTo>
                    <a:pt x="0" y="662"/>
                  </a:lnTo>
                  <a:lnTo>
                    <a:pt x="45" y="544"/>
                  </a:lnTo>
                  <a:lnTo>
                    <a:pt x="94" y="434"/>
                  </a:lnTo>
                  <a:lnTo>
                    <a:pt x="151" y="330"/>
                  </a:lnTo>
                  <a:lnTo>
                    <a:pt x="210" y="233"/>
                  </a:lnTo>
                  <a:lnTo>
                    <a:pt x="275" y="147"/>
                  </a:lnTo>
                  <a:lnTo>
                    <a:pt x="343" y="69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4" name="Freeform 70"/>
            <p:cNvSpPr>
              <a:spLocks/>
            </p:cNvSpPr>
            <p:nvPr/>
          </p:nvSpPr>
          <p:spPr bwMode="auto">
            <a:xfrm>
              <a:off x="1686299" y="627039"/>
              <a:ext cx="333375" cy="525463"/>
            </a:xfrm>
            <a:custGeom>
              <a:avLst/>
              <a:gdLst>
                <a:gd name="T0" fmla="*/ 4 w 420"/>
                <a:gd name="T1" fmla="*/ 0 h 662"/>
                <a:gd name="T2" fmla="*/ 77 w 420"/>
                <a:gd name="T3" fmla="*/ 69 h 662"/>
                <a:gd name="T4" fmla="*/ 145 w 420"/>
                <a:gd name="T5" fmla="*/ 147 h 662"/>
                <a:gd name="T6" fmla="*/ 210 w 420"/>
                <a:gd name="T7" fmla="*/ 233 h 662"/>
                <a:gd name="T8" fmla="*/ 269 w 420"/>
                <a:gd name="T9" fmla="*/ 330 h 662"/>
                <a:gd name="T10" fmla="*/ 326 w 420"/>
                <a:gd name="T11" fmla="*/ 434 h 662"/>
                <a:gd name="T12" fmla="*/ 375 w 420"/>
                <a:gd name="T13" fmla="*/ 544 h 662"/>
                <a:gd name="T14" fmla="*/ 420 w 420"/>
                <a:gd name="T15" fmla="*/ 662 h 662"/>
                <a:gd name="T16" fmla="*/ 214 w 420"/>
                <a:gd name="T17" fmla="*/ 652 h 662"/>
                <a:gd name="T18" fmla="*/ 4 w 420"/>
                <a:gd name="T19" fmla="*/ 648 h 662"/>
                <a:gd name="T20" fmla="*/ 0 w 420"/>
                <a:gd name="T21" fmla="*/ 648 h 662"/>
                <a:gd name="T22" fmla="*/ 0 w 420"/>
                <a:gd name="T23" fmla="*/ 2 h 662"/>
                <a:gd name="T24" fmla="*/ 4 w 420"/>
                <a:gd name="T2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0" h="662">
                  <a:moveTo>
                    <a:pt x="4" y="0"/>
                  </a:moveTo>
                  <a:lnTo>
                    <a:pt x="77" y="69"/>
                  </a:lnTo>
                  <a:lnTo>
                    <a:pt x="145" y="147"/>
                  </a:lnTo>
                  <a:lnTo>
                    <a:pt x="210" y="233"/>
                  </a:lnTo>
                  <a:lnTo>
                    <a:pt x="269" y="330"/>
                  </a:lnTo>
                  <a:lnTo>
                    <a:pt x="326" y="434"/>
                  </a:lnTo>
                  <a:lnTo>
                    <a:pt x="375" y="544"/>
                  </a:lnTo>
                  <a:lnTo>
                    <a:pt x="420" y="662"/>
                  </a:lnTo>
                  <a:lnTo>
                    <a:pt x="214" y="652"/>
                  </a:lnTo>
                  <a:lnTo>
                    <a:pt x="4" y="648"/>
                  </a:lnTo>
                  <a:lnTo>
                    <a:pt x="0" y="648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5" name="Freeform 71"/>
            <p:cNvSpPr>
              <a:spLocks/>
            </p:cNvSpPr>
            <p:nvPr/>
          </p:nvSpPr>
          <p:spPr bwMode="auto">
            <a:xfrm>
              <a:off x="1592636" y="2063726"/>
              <a:ext cx="193675" cy="1036638"/>
            </a:xfrm>
            <a:custGeom>
              <a:avLst/>
              <a:gdLst>
                <a:gd name="T0" fmla="*/ 122 w 244"/>
                <a:gd name="T1" fmla="*/ 0 h 1306"/>
                <a:gd name="T2" fmla="*/ 148 w 244"/>
                <a:gd name="T3" fmla="*/ 51 h 1306"/>
                <a:gd name="T4" fmla="*/ 171 w 244"/>
                <a:gd name="T5" fmla="*/ 114 h 1306"/>
                <a:gd name="T6" fmla="*/ 193 w 244"/>
                <a:gd name="T7" fmla="*/ 185 h 1306"/>
                <a:gd name="T8" fmla="*/ 210 w 244"/>
                <a:gd name="T9" fmla="*/ 265 h 1306"/>
                <a:gd name="T10" fmla="*/ 224 w 244"/>
                <a:gd name="T11" fmla="*/ 354 h 1306"/>
                <a:gd name="T12" fmla="*/ 234 w 244"/>
                <a:gd name="T13" fmla="*/ 448 h 1306"/>
                <a:gd name="T14" fmla="*/ 242 w 244"/>
                <a:gd name="T15" fmla="*/ 548 h 1306"/>
                <a:gd name="T16" fmla="*/ 244 w 244"/>
                <a:gd name="T17" fmla="*/ 652 h 1306"/>
                <a:gd name="T18" fmla="*/ 242 w 244"/>
                <a:gd name="T19" fmla="*/ 758 h 1306"/>
                <a:gd name="T20" fmla="*/ 234 w 244"/>
                <a:gd name="T21" fmla="*/ 858 h 1306"/>
                <a:gd name="T22" fmla="*/ 224 w 244"/>
                <a:gd name="T23" fmla="*/ 953 h 1306"/>
                <a:gd name="T24" fmla="*/ 210 w 244"/>
                <a:gd name="T25" fmla="*/ 1041 h 1306"/>
                <a:gd name="T26" fmla="*/ 193 w 244"/>
                <a:gd name="T27" fmla="*/ 1122 h 1306"/>
                <a:gd name="T28" fmla="*/ 171 w 244"/>
                <a:gd name="T29" fmla="*/ 1192 h 1306"/>
                <a:gd name="T30" fmla="*/ 148 w 244"/>
                <a:gd name="T31" fmla="*/ 1255 h 1306"/>
                <a:gd name="T32" fmla="*/ 122 w 244"/>
                <a:gd name="T33" fmla="*/ 1306 h 1306"/>
                <a:gd name="T34" fmla="*/ 96 w 244"/>
                <a:gd name="T35" fmla="*/ 1255 h 1306"/>
                <a:gd name="T36" fmla="*/ 73 w 244"/>
                <a:gd name="T37" fmla="*/ 1192 h 1306"/>
                <a:gd name="T38" fmla="*/ 51 w 244"/>
                <a:gd name="T39" fmla="*/ 1122 h 1306"/>
                <a:gd name="T40" fmla="*/ 34 w 244"/>
                <a:gd name="T41" fmla="*/ 1041 h 1306"/>
                <a:gd name="T42" fmla="*/ 20 w 244"/>
                <a:gd name="T43" fmla="*/ 953 h 1306"/>
                <a:gd name="T44" fmla="*/ 10 w 244"/>
                <a:gd name="T45" fmla="*/ 858 h 1306"/>
                <a:gd name="T46" fmla="*/ 2 w 244"/>
                <a:gd name="T47" fmla="*/ 758 h 1306"/>
                <a:gd name="T48" fmla="*/ 0 w 244"/>
                <a:gd name="T49" fmla="*/ 652 h 1306"/>
                <a:gd name="T50" fmla="*/ 2 w 244"/>
                <a:gd name="T51" fmla="*/ 548 h 1306"/>
                <a:gd name="T52" fmla="*/ 10 w 244"/>
                <a:gd name="T53" fmla="*/ 448 h 1306"/>
                <a:gd name="T54" fmla="*/ 20 w 244"/>
                <a:gd name="T55" fmla="*/ 354 h 1306"/>
                <a:gd name="T56" fmla="*/ 34 w 244"/>
                <a:gd name="T57" fmla="*/ 265 h 1306"/>
                <a:gd name="T58" fmla="*/ 51 w 244"/>
                <a:gd name="T59" fmla="*/ 185 h 1306"/>
                <a:gd name="T60" fmla="*/ 73 w 244"/>
                <a:gd name="T61" fmla="*/ 114 h 1306"/>
                <a:gd name="T62" fmla="*/ 96 w 244"/>
                <a:gd name="T63" fmla="*/ 51 h 1306"/>
                <a:gd name="T64" fmla="*/ 122 w 244"/>
                <a:gd name="T65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4" h="1306">
                  <a:moveTo>
                    <a:pt x="122" y="0"/>
                  </a:moveTo>
                  <a:lnTo>
                    <a:pt x="148" y="51"/>
                  </a:lnTo>
                  <a:lnTo>
                    <a:pt x="171" y="114"/>
                  </a:lnTo>
                  <a:lnTo>
                    <a:pt x="193" y="185"/>
                  </a:lnTo>
                  <a:lnTo>
                    <a:pt x="210" y="265"/>
                  </a:lnTo>
                  <a:lnTo>
                    <a:pt x="224" y="354"/>
                  </a:lnTo>
                  <a:lnTo>
                    <a:pt x="234" y="448"/>
                  </a:lnTo>
                  <a:lnTo>
                    <a:pt x="242" y="548"/>
                  </a:lnTo>
                  <a:lnTo>
                    <a:pt x="244" y="652"/>
                  </a:lnTo>
                  <a:lnTo>
                    <a:pt x="242" y="758"/>
                  </a:lnTo>
                  <a:lnTo>
                    <a:pt x="234" y="858"/>
                  </a:lnTo>
                  <a:lnTo>
                    <a:pt x="224" y="953"/>
                  </a:lnTo>
                  <a:lnTo>
                    <a:pt x="210" y="1041"/>
                  </a:lnTo>
                  <a:lnTo>
                    <a:pt x="193" y="1122"/>
                  </a:lnTo>
                  <a:lnTo>
                    <a:pt x="171" y="1192"/>
                  </a:lnTo>
                  <a:lnTo>
                    <a:pt x="148" y="1255"/>
                  </a:lnTo>
                  <a:lnTo>
                    <a:pt x="122" y="1306"/>
                  </a:lnTo>
                  <a:lnTo>
                    <a:pt x="96" y="1255"/>
                  </a:lnTo>
                  <a:lnTo>
                    <a:pt x="73" y="1192"/>
                  </a:lnTo>
                  <a:lnTo>
                    <a:pt x="51" y="1122"/>
                  </a:lnTo>
                  <a:lnTo>
                    <a:pt x="34" y="1041"/>
                  </a:lnTo>
                  <a:lnTo>
                    <a:pt x="20" y="953"/>
                  </a:lnTo>
                  <a:lnTo>
                    <a:pt x="10" y="858"/>
                  </a:lnTo>
                  <a:lnTo>
                    <a:pt x="2" y="758"/>
                  </a:lnTo>
                  <a:lnTo>
                    <a:pt x="0" y="652"/>
                  </a:lnTo>
                  <a:lnTo>
                    <a:pt x="2" y="548"/>
                  </a:lnTo>
                  <a:lnTo>
                    <a:pt x="10" y="448"/>
                  </a:lnTo>
                  <a:lnTo>
                    <a:pt x="20" y="354"/>
                  </a:lnTo>
                  <a:lnTo>
                    <a:pt x="34" y="265"/>
                  </a:lnTo>
                  <a:lnTo>
                    <a:pt x="51" y="185"/>
                  </a:lnTo>
                  <a:lnTo>
                    <a:pt x="73" y="114"/>
                  </a:lnTo>
                  <a:lnTo>
                    <a:pt x="96" y="51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A928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6" name="Freeform 72"/>
            <p:cNvSpPr>
              <a:spLocks/>
            </p:cNvSpPr>
            <p:nvPr/>
          </p:nvSpPr>
          <p:spPr bwMode="auto">
            <a:xfrm>
              <a:off x="1686299" y="2063726"/>
              <a:ext cx="100013" cy="1036638"/>
            </a:xfrm>
            <a:custGeom>
              <a:avLst/>
              <a:gdLst>
                <a:gd name="T0" fmla="*/ 4 w 126"/>
                <a:gd name="T1" fmla="*/ 0 h 1306"/>
                <a:gd name="T2" fmla="*/ 30 w 126"/>
                <a:gd name="T3" fmla="*/ 51 h 1306"/>
                <a:gd name="T4" fmla="*/ 53 w 126"/>
                <a:gd name="T5" fmla="*/ 114 h 1306"/>
                <a:gd name="T6" fmla="*/ 75 w 126"/>
                <a:gd name="T7" fmla="*/ 185 h 1306"/>
                <a:gd name="T8" fmla="*/ 92 w 126"/>
                <a:gd name="T9" fmla="*/ 265 h 1306"/>
                <a:gd name="T10" fmla="*/ 106 w 126"/>
                <a:gd name="T11" fmla="*/ 354 h 1306"/>
                <a:gd name="T12" fmla="*/ 116 w 126"/>
                <a:gd name="T13" fmla="*/ 448 h 1306"/>
                <a:gd name="T14" fmla="*/ 124 w 126"/>
                <a:gd name="T15" fmla="*/ 548 h 1306"/>
                <a:gd name="T16" fmla="*/ 126 w 126"/>
                <a:gd name="T17" fmla="*/ 652 h 1306"/>
                <a:gd name="T18" fmla="*/ 124 w 126"/>
                <a:gd name="T19" fmla="*/ 758 h 1306"/>
                <a:gd name="T20" fmla="*/ 116 w 126"/>
                <a:gd name="T21" fmla="*/ 858 h 1306"/>
                <a:gd name="T22" fmla="*/ 106 w 126"/>
                <a:gd name="T23" fmla="*/ 953 h 1306"/>
                <a:gd name="T24" fmla="*/ 92 w 126"/>
                <a:gd name="T25" fmla="*/ 1041 h 1306"/>
                <a:gd name="T26" fmla="*/ 75 w 126"/>
                <a:gd name="T27" fmla="*/ 1122 h 1306"/>
                <a:gd name="T28" fmla="*/ 53 w 126"/>
                <a:gd name="T29" fmla="*/ 1192 h 1306"/>
                <a:gd name="T30" fmla="*/ 30 w 126"/>
                <a:gd name="T31" fmla="*/ 1255 h 1306"/>
                <a:gd name="T32" fmla="*/ 4 w 126"/>
                <a:gd name="T33" fmla="*/ 1306 h 1306"/>
                <a:gd name="T34" fmla="*/ 0 w 126"/>
                <a:gd name="T35" fmla="*/ 1300 h 1306"/>
                <a:gd name="T36" fmla="*/ 0 w 126"/>
                <a:gd name="T37" fmla="*/ 6 h 1306"/>
                <a:gd name="T38" fmla="*/ 4 w 126"/>
                <a:gd name="T39" fmla="*/ 0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6" h="1306">
                  <a:moveTo>
                    <a:pt x="4" y="0"/>
                  </a:moveTo>
                  <a:lnTo>
                    <a:pt x="30" y="51"/>
                  </a:lnTo>
                  <a:lnTo>
                    <a:pt x="53" y="114"/>
                  </a:lnTo>
                  <a:lnTo>
                    <a:pt x="75" y="185"/>
                  </a:lnTo>
                  <a:lnTo>
                    <a:pt x="92" y="265"/>
                  </a:lnTo>
                  <a:lnTo>
                    <a:pt x="106" y="354"/>
                  </a:lnTo>
                  <a:lnTo>
                    <a:pt x="116" y="448"/>
                  </a:lnTo>
                  <a:lnTo>
                    <a:pt x="124" y="548"/>
                  </a:lnTo>
                  <a:lnTo>
                    <a:pt x="126" y="652"/>
                  </a:lnTo>
                  <a:lnTo>
                    <a:pt x="124" y="758"/>
                  </a:lnTo>
                  <a:lnTo>
                    <a:pt x="116" y="858"/>
                  </a:lnTo>
                  <a:lnTo>
                    <a:pt x="106" y="953"/>
                  </a:lnTo>
                  <a:lnTo>
                    <a:pt x="92" y="1041"/>
                  </a:lnTo>
                  <a:lnTo>
                    <a:pt x="75" y="1122"/>
                  </a:lnTo>
                  <a:lnTo>
                    <a:pt x="53" y="1192"/>
                  </a:lnTo>
                  <a:lnTo>
                    <a:pt x="30" y="1255"/>
                  </a:lnTo>
                  <a:lnTo>
                    <a:pt x="4" y="1306"/>
                  </a:lnTo>
                  <a:lnTo>
                    <a:pt x="0" y="1300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7" name="Freeform 73"/>
            <p:cNvSpPr>
              <a:spLocks/>
            </p:cNvSpPr>
            <p:nvPr/>
          </p:nvSpPr>
          <p:spPr bwMode="auto">
            <a:xfrm>
              <a:off x="1437061" y="1366814"/>
              <a:ext cx="504825" cy="504825"/>
            </a:xfrm>
            <a:custGeom>
              <a:avLst/>
              <a:gdLst>
                <a:gd name="T0" fmla="*/ 316 w 636"/>
                <a:gd name="T1" fmla="*/ 0 h 636"/>
                <a:gd name="T2" fmla="*/ 375 w 636"/>
                <a:gd name="T3" fmla="*/ 5 h 636"/>
                <a:gd name="T4" fmla="*/ 428 w 636"/>
                <a:gd name="T5" fmla="*/ 19 h 636"/>
                <a:gd name="T6" fmla="*/ 479 w 636"/>
                <a:gd name="T7" fmla="*/ 43 h 636"/>
                <a:gd name="T8" fmla="*/ 522 w 636"/>
                <a:gd name="T9" fmla="*/ 74 h 636"/>
                <a:gd name="T10" fmla="*/ 561 w 636"/>
                <a:gd name="T11" fmla="*/ 113 h 636"/>
                <a:gd name="T12" fmla="*/ 593 w 636"/>
                <a:gd name="T13" fmla="*/ 157 h 636"/>
                <a:gd name="T14" fmla="*/ 616 w 636"/>
                <a:gd name="T15" fmla="*/ 208 h 636"/>
                <a:gd name="T16" fmla="*/ 630 w 636"/>
                <a:gd name="T17" fmla="*/ 261 h 636"/>
                <a:gd name="T18" fmla="*/ 636 w 636"/>
                <a:gd name="T19" fmla="*/ 318 h 636"/>
                <a:gd name="T20" fmla="*/ 630 w 636"/>
                <a:gd name="T21" fmla="*/ 375 h 636"/>
                <a:gd name="T22" fmla="*/ 616 w 636"/>
                <a:gd name="T23" fmla="*/ 428 h 636"/>
                <a:gd name="T24" fmla="*/ 593 w 636"/>
                <a:gd name="T25" fmla="*/ 479 h 636"/>
                <a:gd name="T26" fmla="*/ 561 w 636"/>
                <a:gd name="T27" fmla="*/ 522 h 636"/>
                <a:gd name="T28" fmla="*/ 522 w 636"/>
                <a:gd name="T29" fmla="*/ 561 h 636"/>
                <a:gd name="T30" fmla="*/ 479 w 636"/>
                <a:gd name="T31" fmla="*/ 593 h 636"/>
                <a:gd name="T32" fmla="*/ 428 w 636"/>
                <a:gd name="T33" fmla="*/ 616 h 636"/>
                <a:gd name="T34" fmla="*/ 375 w 636"/>
                <a:gd name="T35" fmla="*/ 630 h 636"/>
                <a:gd name="T36" fmla="*/ 318 w 636"/>
                <a:gd name="T37" fmla="*/ 636 h 636"/>
                <a:gd name="T38" fmla="*/ 261 w 636"/>
                <a:gd name="T39" fmla="*/ 630 h 636"/>
                <a:gd name="T40" fmla="*/ 208 w 636"/>
                <a:gd name="T41" fmla="*/ 616 h 636"/>
                <a:gd name="T42" fmla="*/ 157 w 636"/>
                <a:gd name="T43" fmla="*/ 593 h 636"/>
                <a:gd name="T44" fmla="*/ 114 w 636"/>
                <a:gd name="T45" fmla="*/ 561 h 636"/>
                <a:gd name="T46" fmla="*/ 75 w 636"/>
                <a:gd name="T47" fmla="*/ 522 h 636"/>
                <a:gd name="T48" fmla="*/ 43 w 636"/>
                <a:gd name="T49" fmla="*/ 479 h 636"/>
                <a:gd name="T50" fmla="*/ 20 w 636"/>
                <a:gd name="T51" fmla="*/ 428 h 636"/>
                <a:gd name="T52" fmla="*/ 6 w 636"/>
                <a:gd name="T53" fmla="*/ 375 h 636"/>
                <a:gd name="T54" fmla="*/ 0 w 636"/>
                <a:gd name="T55" fmla="*/ 318 h 636"/>
                <a:gd name="T56" fmla="*/ 6 w 636"/>
                <a:gd name="T57" fmla="*/ 261 h 636"/>
                <a:gd name="T58" fmla="*/ 20 w 636"/>
                <a:gd name="T59" fmla="*/ 208 h 636"/>
                <a:gd name="T60" fmla="*/ 43 w 636"/>
                <a:gd name="T61" fmla="*/ 157 h 636"/>
                <a:gd name="T62" fmla="*/ 75 w 636"/>
                <a:gd name="T63" fmla="*/ 113 h 636"/>
                <a:gd name="T64" fmla="*/ 114 w 636"/>
                <a:gd name="T65" fmla="*/ 74 h 636"/>
                <a:gd name="T66" fmla="*/ 157 w 636"/>
                <a:gd name="T67" fmla="*/ 43 h 636"/>
                <a:gd name="T68" fmla="*/ 208 w 636"/>
                <a:gd name="T69" fmla="*/ 19 h 636"/>
                <a:gd name="T70" fmla="*/ 261 w 636"/>
                <a:gd name="T71" fmla="*/ 5 h 636"/>
                <a:gd name="T72" fmla="*/ 316 w 636"/>
                <a:gd name="T73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6" h="636">
                  <a:moveTo>
                    <a:pt x="316" y="0"/>
                  </a:moveTo>
                  <a:lnTo>
                    <a:pt x="375" y="5"/>
                  </a:lnTo>
                  <a:lnTo>
                    <a:pt x="428" y="19"/>
                  </a:lnTo>
                  <a:lnTo>
                    <a:pt x="479" y="43"/>
                  </a:lnTo>
                  <a:lnTo>
                    <a:pt x="522" y="74"/>
                  </a:lnTo>
                  <a:lnTo>
                    <a:pt x="561" y="113"/>
                  </a:lnTo>
                  <a:lnTo>
                    <a:pt x="593" y="157"/>
                  </a:lnTo>
                  <a:lnTo>
                    <a:pt x="616" y="208"/>
                  </a:lnTo>
                  <a:lnTo>
                    <a:pt x="630" y="261"/>
                  </a:lnTo>
                  <a:lnTo>
                    <a:pt x="636" y="318"/>
                  </a:lnTo>
                  <a:lnTo>
                    <a:pt x="630" y="375"/>
                  </a:lnTo>
                  <a:lnTo>
                    <a:pt x="616" y="428"/>
                  </a:lnTo>
                  <a:lnTo>
                    <a:pt x="593" y="479"/>
                  </a:lnTo>
                  <a:lnTo>
                    <a:pt x="561" y="522"/>
                  </a:lnTo>
                  <a:lnTo>
                    <a:pt x="522" y="561"/>
                  </a:lnTo>
                  <a:lnTo>
                    <a:pt x="479" y="593"/>
                  </a:lnTo>
                  <a:lnTo>
                    <a:pt x="428" y="616"/>
                  </a:lnTo>
                  <a:lnTo>
                    <a:pt x="375" y="630"/>
                  </a:lnTo>
                  <a:lnTo>
                    <a:pt x="318" y="636"/>
                  </a:lnTo>
                  <a:lnTo>
                    <a:pt x="261" y="630"/>
                  </a:lnTo>
                  <a:lnTo>
                    <a:pt x="208" y="616"/>
                  </a:lnTo>
                  <a:lnTo>
                    <a:pt x="157" y="593"/>
                  </a:lnTo>
                  <a:lnTo>
                    <a:pt x="114" y="561"/>
                  </a:lnTo>
                  <a:lnTo>
                    <a:pt x="75" y="522"/>
                  </a:lnTo>
                  <a:lnTo>
                    <a:pt x="43" y="479"/>
                  </a:lnTo>
                  <a:lnTo>
                    <a:pt x="20" y="428"/>
                  </a:lnTo>
                  <a:lnTo>
                    <a:pt x="6" y="375"/>
                  </a:lnTo>
                  <a:lnTo>
                    <a:pt x="0" y="318"/>
                  </a:lnTo>
                  <a:lnTo>
                    <a:pt x="6" y="261"/>
                  </a:lnTo>
                  <a:lnTo>
                    <a:pt x="20" y="208"/>
                  </a:lnTo>
                  <a:lnTo>
                    <a:pt x="43" y="157"/>
                  </a:lnTo>
                  <a:lnTo>
                    <a:pt x="75" y="113"/>
                  </a:lnTo>
                  <a:lnTo>
                    <a:pt x="114" y="74"/>
                  </a:lnTo>
                  <a:lnTo>
                    <a:pt x="157" y="43"/>
                  </a:lnTo>
                  <a:lnTo>
                    <a:pt x="208" y="19"/>
                  </a:lnTo>
                  <a:lnTo>
                    <a:pt x="261" y="5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4EED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8" name="Freeform 74"/>
            <p:cNvSpPr>
              <a:spLocks/>
            </p:cNvSpPr>
            <p:nvPr/>
          </p:nvSpPr>
          <p:spPr bwMode="auto">
            <a:xfrm>
              <a:off x="1514849" y="1444601"/>
              <a:ext cx="349250" cy="349250"/>
            </a:xfrm>
            <a:custGeom>
              <a:avLst/>
              <a:gdLst>
                <a:gd name="T0" fmla="*/ 220 w 440"/>
                <a:gd name="T1" fmla="*/ 0 h 440"/>
                <a:gd name="T2" fmla="*/ 271 w 440"/>
                <a:gd name="T3" fmla="*/ 6 h 440"/>
                <a:gd name="T4" fmla="*/ 316 w 440"/>
                <a:gd name="T5" fmla="*/ 21 h 440"/>
                <a:gd name="T6" fmla="*/ 357 w 440"/>
                <a:gd name="T7" fmla="*/ 47 h 440"/>
                <a:gd name="T8" fmla="*/ 393 w 440"/>
                <a:gd name="T9" fmla="*/ 82 h 440"/>
                <a:gd name="T10" fmla="*/ 418 w 440"/>
                <a:gd name="T11" fmla="*/ 123 h 440"/>
                <a:gd name="T12" fmla="*/ 434 w 440"/>
                <a:gd name="T13" fmla="*/ 169 h 440"/>
                <a:gd name="T14" fmla="*/ 440 w 440"/>
                <a:gd name="T15" fmla="*/ 220 h 440"/>
                <a:gd name="T16" fmla="*/ 434 w 440"/>
                <a:gd name="T17" fmla="*/ 271 h 440"/>
                <a:gd name="T18" fmla="*/ 418 w 440"/>
                <a:gd name="T19" fmla="*/ 316 h 440"/>
                <a:gd name="T20" fmla="*/ 393 w 440"/>
                <a:gd name="T21" fmla="*/ 357 h 440"/>
                <a:gd name="T22" fmla="*/ 357 w 440"/>
                <a:gd name="T23" fmla="*/ 392 h 440"/>
                <a:gd name="T24" fmla="*/ 316 w 440"/>
                <a:gd name="T25" fmla="*/ 418 h 440"/>
                <a:gd name="T26" fmla="*/ 271 w 440"/>
                <a:gd name="T27" fmla="*/ 434 h 440"/>
                <a:gd name="T28" fmla="*/ 220 w 440"/>
                <a:gd name="T29" fmla="*/ 440 h 440"/>
                <a:gd name="T30" fmla="*/ 169 w 440"/>
                <a:gd name="T31" fmla="*/ 434 h 440"/>
                <a:gd name="T32" fmla="*/ 124 w 440"/>
                <a:gd name="T33" fmla="*/ 418 h 440"/>
                <a:gd name="T34" fmla="*/ 83 w 440"/>
                <a:gd name="T35" fmla="*/ 392 h 440"/>
                <a:gd name="T36" fmla="*/ 47 w 440"/>
                <a:gd name="T37" fmla="*/ 357 h 440"/>
                <a:gd name="T38" fmla="*/ 22 w 440"/>
                <a:gd name="T39" fmla="*/ 316 h 440"/>
                <a:gd name="T40" fmla="*/ 6 w 440"/>
                <a:gd name="T41" fmla="*/ 271 h 440"/>
                <a:gd name="T42" fmla="*/ 0 w 440"/>
                <a:gd name="T43" fmla="*/ 220 h 440"/>
                <a:gd name="T44" fmla="*/ 6 w 440"/>
                <a:gd name="T45" fmla="*/ 169 h 440"/>
                <a:gd name="T46" fmla="*/ 22 w 440"/>
                <a:gd name="T47" fmla="*/ 123 h 440"/>
                <a:gd name="T48" fmla="*/ 47 w 440"/>
                <a:gd name="T49" fmla="*/ 82 h 440"/>
                <a:gd name="T50" fmla="*/ 83 w 440"/>
                <a:gd name="T51" fmla="*/ 47 h 440"/>
                <a:gd name="T52" fmla="*/ 124 w 440"/>
                <a:gd name="T53" fmla="*/ 21 h 440"/>
                <a:gd name="T54" fmla="*/ 169 w 440"/>
                <a:gd name="T55" fmla="*/ 6 h 440"/>
                <a:gd name="T56" fmla="*/ 220 w 440"/>
                <a:gd name="T5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0" h="440">
                  <a:moveTo>
                    <a:pt x="220" y="0"/>
                  </a:moveTo>
                  <a:lnTo>
                    <a:pt x="271" y="6"/>
                  </a:lnTo>
                  <a:lnTo>
                    <a:pt x="316" y="21"/>
                  </a:lnTo>
                  <a:lnTo>
                    <a:pt x="357" y="47"/>
                  </a:lnTo>
                  <a:lnTo>
                    <a:pt x="393" y="82"/>
                  </a:lnTo>
                  <a:lnTo>
                    <a:pt x="418" y="123"/>
                  </a:lnTo>
                  <a:lnTo>
                    <a:pt x="434" y="169"/>
                  </a:lnTo>
                  <a:lnTo>
                    <a:pt x="440" y="220"/>
                  </a:lnTo>
                  <a:lnTo>
                    <a:pt x="434" y="271"/>
                  </a:lnTo>
                  <a:lnTo>
                    <a:pt x="418" y="316"/>
                  </a:lnTo>
                  <a:lnTo>
                    <a:pt x="393" y="357"/>
                  </a:lnTo>
                  <a:lnTo>
                    <a:pt x="357" y="392"/>
                  </a:lnTo>
                  <a:lnTo>
                    <a:pt x="316" y="418"/>
                  </a:lnTo>
                  <a:lnTo>
                    <a:pt x="271" y="434"/>
                  </a:lnTo>
                  <a:lnTo>
                    <a:pt x="220" y="440"/>
                  </a:lnTo>
                  <a:lnTo>
                    <a:pt x="169" y="434"/>
                  </a:lnTo>
                  <a:lnTo>
                    <a:pt x="124" y="418"/>
                  </a:lnTo>
                  <a:lnTo>
                    <a:pt x="83" y="392"/>
                  </a:lnTo>
                  <a:lnTo>
                    <a:pt x="47" y="357"/>
                  </a:lnTo>
                  <a:lnTo>
                    <a:pt x="22" y="316"/>
                  </a:lnTo>
                  <a:lnTo>
                    <a:pt x="6" y="271"/>
                  </a:lnTo>
                  <a:lnTo>
                    <a:pt x="0" y="220"/>
                  </a:lnTo>
                  <a:lnTo>
                    <a:pt x="6" y="169"/>
                  </a:lnTo>
                  <a:lnTo>
                    <a:pt x="22" y="123"/>
                  </a:lnTo>
                  <a:lnTo>
                    <a:pt x="47" y="82"/>
                  </a:lnTo>
                  <a:lnTo>
                    <a:pt x="83" y="47"/>
                  </a:lnTo>
                  <a:lnTo>
                    <a:pt x="124" y="21"/>
                  </a:lnTo>
                  <a:lnTo>
                    <a:pt x="169" y="6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rgbClr val="FFE7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39" name="Freeform 75"/>
            <p:cNvSpPr>
              <a:spLocks/>
            </p:cNvSpPr>
            <p:nvPr/>
          </p:nvSpPr>
          <p:spPr bwMode="auto">
            <a:xfrm>
              <a:off x="1686299" y="1366814"/>
              <a:ext cx="255588" cy="504825"/>
            </a:xfrm>
            <a:custGeom>
              <a:avLst/>
              <a:gdLst>
                <a:gd name="T0" fmla="*/ 2 w 322"/>
                <a:gd name="T1" fmla="*/ 0 h 636"/>
                <a:gd name="T2" fmla="*/ 61 w 322"/>
                <a:gd name="T3" fmla="*/ 5 h 636"/>
                <a:gd name="T4" fmla="*/ 114 w 322"/>
                <a:gd name="T5" fmla="*/ 19 h 636"/>
                <a:gd name="T6" fmla="*/ 165 w 322"/>
                <a:gd name="T7" fmla="*/ 43 h 636"/>
                <a:gd name="T8" fmla="*/ 208 w 322"/>
                <a:gd name="T9" fmla="*/ 74 h 636"/>
                <a:gd name="T10" fmla="*/ 247 w 322"/>
                <a:gd name="T11" fmla="*/ 113 h 636"/>
                <a:gd name="T12" fmla="*/ 279 w 322"/>
                <a:gd name="T13" fmla="*/ 157 h 636"/>
                <a:gd name="T14" fmla="*/ 302 w 322"/>
                <a:gd name="T15" fmla="*/ 208 h 636"/>
                <a:gd name="T16" fmla="*/ 316 w 322"/>
                <a:gd name="T17" fmla="*/ 261 h 636"/>
                <a:gd name="T18" fmla="*/ 322 w 322"/>
                <a:gd name="T19" fmla="*/ 318 h 636"/>
                <a:gd name="T20" fmla="*/ 316 w 322"/>
                <a:gd name="T21" fmla="*/ 375 h 636"/>
                <a:gd name="T22" fmla="*/ 302 w 322"/>
                <a:gd name="T23" fmla="*/ 428 h 636"/>
                <a:gd name="T24" fmla="*/ 279 w 322"/>
                <a:gd name="T25" fmla="*/ 479 h 636"/>
                <a:gd name="T26" fmla="*/ 247 w 322"/>
                <a:gd name="T27" fmla="*/ 522 h 636"/>
                <a:gd name="T28" fmla="*/ 208 w 322"/>
                <a:gd name="T29" fmla="*/ 561 h 636"/>
                <a:gd name="T30" fmla="*/ 165 w 322"/>
                <a:gd name="T31" fmla="*/ 593 h 636"/>
                <a:gd name="T32" fmla="*/ 114 w 322"/>
                <a:gd name="T33" fmla="*/ 616 h 636"/>
                <a:gd name="T34" fmla="*/ 61 w 322"/>
                <a:gd name="T35" fmla="*/ 630 h 636"/>
                <a:gd name="T36" fmla="*/ 4 w 322"/>
                <a:gd name="T37" fmla="*/ 636 h 636"/>
                <a:gd name="T38" fmla="*/ 0 w 322"/>
                <a:gd name="T39" fmla="*/ 636 h 636"/>
                <a:gd name="T40" fmla="*/ 0 w 322"/>
                <a:gd name="T41" fmla="*/ 538 h 636"/>
                <a:gd name="T42" fmla="*/ 4 w 322"/>
                <a:gd name="T43" fmla="*/ 538 h 636"/>
                <a:gd name="T44" fmla="*/ 55 w 322"/>
                <a:gd name="T45" fmla="*/ 532 h 636"/>
                <a:gd name="T46" fmla="*/ 100 w 322"/>
                <a:gd name="T47" fmla="*/ 516 h 636"/>
                <a:gd name="T48" fmla="*/ 141 w 322"/>
                <a:gd name="T49" fmla="*/ 490 h 636"/>
                <a:gd name="T50" fmla="*/ 177 w 322"/>
                <a:gd name="T51" fmla="*/ 455 h 636"/>
                <a:gd name="T52" fmla="*/ 202 w 322"/>
                <a:gd name="T53" fmla="*/ 414 h 636"/>
                <a:gd name="T54" fmla="*/ 218 w 322"/>
                <a:gd name="T55" fmla="*/ 369 h 636"/>
                <a:gd name="T56" fmla="*/ 224 w 322"/>
                <a:gd name="T57" fmla="*/ 318 h 636"/>
                <a:gd name="T58" fmla="*/ 218 w 322"/>
                <a:gd name="T59" fmla="*/ 267 h 636"/>
                <a:gd name="T60" fmla="*/ 202 w 322"/>
                <a:gd name="T61" fmla="*/ 221 h 636"/>
                <a:gd name="T62" fmla="*/ 177 w 322"/>
                <a:gd name="T63" fmla="*/ 180 h 636"/>
                <a:gd name="T64" fmla="*/ 141 w 322"/>
                <a:gd name="T65" fmla="*/ 145 h 636"/>
                <a:gd name="T66" fmla="*/ 100 w 322"/>
                <a:gd name="T67" fmla="*/ 119 h 636"/>
                <a:gd name="T68" fmla="*/ 55 w 322"/>
                <a:gd name="T69" fmla="*/ 104 h 636"/>
                <a:gd name="T70" fmla="*/ 4 w 322"/>
                <a:gd name="T71" fmla="*/ 98 h 636"/>
                <a:gd name="T72" fmla="*/ 0 w 322"/>
                <a:gd name="T73" fmla="*/ 98 h 636"/>
                <a:gd name="T74" fmla="*/ 0 w 322"/>
                <a:gd name="T75" fmla="*/ 0 h 636"/>
                <a:gd name="T76" fmla="*/ 2 w 322"/>
                <a:gd name="T77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22" h="636">
                  <a:moveTo>
                    <a:pt x="2" y="0"/>
                  </a:moveTo>
                  <a:lnTo>
                    <a:pt x="61" y="5"/>
                  </a:lnTo>
                  <a:lnTo>
                    <a:pt x="114" y="19"/>
                  </a:lnTo>
                  <a:lnTo>
                    <a:pt x="165" y="43"/>
                  </a:lnTo>
                  <a:lnTo>
                    <a:pt x="208" y="74"/>
                  </a:lnTo>
                  <a:lnTo>
                    <a:pt x="247" y="113"/>
                  </a:lnTo>
                  <a:lnTo>
                    <a:pt x="279" y="157"/>
                  </a:lnTo>
                  <a:lnTo>
                    <a:pt x="302" y="208"/>
                  </a:lnTo>
                  <a:lnTo>
                    <a:pt x="316" y="261"/>
                  </a:lnTo>
                  <a:lnTo>
                    <a:pt x="322" y="318"/>
                  </a:lnTo>
                  <a:lnTo>
                    <a:pt x="316" y="375"/>
                  </a:lnTo>
                  <a:lnTo>
                    <a:pt x="302" y="428"/>
                  </a:lnTo>
                  <a:lnTo>
                    <a:pt x="279" y="479"/>
                  </a:lnTo>
                  <a:lnTo>
                    <a:pt x="247" y="522"/>
                  </a:lnTo>
                  <a:lnTo>
                    <a:pt x="208" y="561"/>
                  </a:lnTo>
                  <a:lnTo>
                    <a:pt x="165" y="593"/>
                  </a:lnTo>
                  <a:lnTo>
                    <a:pt x="114" y="616"/>
                  </a:lnTo>
                  <a:lnTo>
                    <a:pt x="61" y="630"/>
                  </a:lnTo>
                  <a:lnTo>
                    <a:pt x="4" y="636"/>
                  </a:lnTo>
                  <a:lnTo>
                    <a:pt x="0" y="636"/>
                  </a:lnTo>
                  <a:lnTo>
                    <a:pt x="0" y="538"/>
                  </a:lnTo>
                  <a:lnTo>
                    <a:pt x="4" y="538"/>
                  </a:lnTo>
                  <a:lnTo>
                    <a:pt x="55" y="532"/>
                  </a:lnTo>
                  <a:lnTo>
                    <a:pt x="100" y="516"/>
                  </a:lnTo>
                  <a:lnTo>
                    <a:pt x="141" y="490"/>
                  </a:lnTo>
                  <a:lnTo>
                    <a:pt x="177" y="455"/>
                  </a:lnTo>
                  <a:lnTo>
                    <a:pt x="202" y="414"/>
                  </a:lnTo>
                  <a:lnTo>
                    <a:pt x="218" y="369"/>
                  </a:lnTo>
                  <a:lnTo>
                    <a:pt x="224" y="318"/>
                  </a:lnTo>
                  <a:lnTo>
                    <a:pt x="218" y="267"/>
                  </a:lnTo>
                  <a:lnTo>
                    <a:pt x="202" y="221"/>
                  </a:lnTo>
                  <a:lnTo>
                    <a:pt x="177" y="180"/>
                  </a:lnTo>
                  <a:lnTo>
                    <a:pt x="141" y="145"/>
                  </a:lnTo>
                  <a:lnTo>
                    <a:pt x="100" y="119"/>
                  </a:lnTo>
                  <a:lnTo>
                    <a:pt x="55" y="104"/>
                  </a:lnTo>
                  <a:lnTo>
                    <a:pt x="4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  <p:sp>
          <p:nvSpPr>
            <p:cNvPr id="340" name="Freeform 76"/>
            <p:cNvSpPr>
              <a:spLocks/>
            </p:cNvSpPr>
            <p:nvPr/>
          </p:nvSpPr>
          <p:spPr bwMode="auto">
            <a:xfrm>
              <a:off x="1686299" y="1444601"/>
              <a:ext cx="177800" cy="349250"/>
            </a:xfrm>
            <a:custGeom>
              <a:avLst/>
              <a:gdLst>
                <a:gd name="T0" fmla="*/ 4 w 224"/>
                <a:gd name="T1" fmla="*/ 0 h 440"/>
                <a:gd name="T2" fmla="*/ 55 w 224"/>
                <a:gd name="T3" fmla="*/ 6 h 440"/>
                <a:gd name="T4" fmla="*/ 100 w 224"/>
                <a:gd name="T5" fmla="*/ 21 h 440"/>
                <a:gd name="T6" fmla="*/ 141 w 224"/>
                <a:gd name="T7" fmla="*/ 47 h 440"/>
                <a:gd name="T8" fmla="*/ 177 w 224"/>
                <a:gd name="T9" fmla="*/ 82 h 440"/>
                <a:gd name="T10" fmla="*/ 202 w 224"/>
                <a:gd name="T11" fmla="*/ 123 h 440"/>
                <a:gd name="T12" fmla="*/ 218 w 224"/>
                <a:gd name="T13" fmla="*/ 169 h 440"/>
                <a:gd name="T14" fmla="*/ 224 w 224"/>
                <a:gd name="T15" fmla="*/ 220 h 440"/>
                <a:gd name="T16" fmla="*/ 218 w 224"/>
                <a:gd name="T17" fmla="*/ 271 h 440"/>
                <a:gd name="T18" fmla="*/ 202 w 224"/>
                <a:gd name="T19" fmla="*/ 316 h 440"/>
                <a:gd name="T20" fmla="*/ 177 w 224"/>
                <a:gd name="T21" fmla="*/ 357 h 440"/>
                <a:gd name="T22" fmla="*/ 141 w 224"/>
                <a:gd name="T23" fmla="*/ 392 h 440"/>
                <a:gd name="T24" fmla="*/ 100 w 224"/>
                <a:gd name="T25" fmla="*/ 418 h 440"/>
                <a:gd name="T26" fmla="*/ 55 w 224"/>
                <a:gd name="T27" fmla="*/ 434 h 440"/>
                <a:gd name="T28" fmla="*/ 4 w 224"/>
                <a:gd name="T29" fmla="*/ 440 h 440"/>
                <a:gd name="T30" fmla="*/ 0 w 224"/>
                <a:gd name="T31" fmla="*/ 440 h 440"/>
                <a:gd name="T32" fmla="*/ 0 w 224"/>
                <a:gd name="T33" fmla="*/ 0 h 440"/>
                <a:gd name="T34" fmla="*/ 4 w 224"/>
                <a:gd name="T35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4" h="440">
                  <a:moveTo>
                    <a:pt x="4" y="0"/>
                  </a:moveTo>
                  <a:lnTo>
                    <a:pt x="55" y="6"/>
                  </a:lnTo>
                  <a:lnTo>
                    <a:pt x="100" y="21"/>
                  </a:lnTo>
                  <a:lnTo>
                    <a:pt x="141" y="47"/>
                  </a:lnTo>
                  <a:lnTo>
                    <a:pt x="177" y="82"/>
                  </a:lnTo>
                  <a:lnTo>
                    <a:pt x="202" y="123"/>
                  </a:lnTo>
                  <a:lnTo>
                    <a:pt x="218" y="169"/>
                  </a:lnTo>
                  <a:lnTo>
                    <a:pt x="224" y="220"/>
                  </a:lnTo>
                  <a:lnTo>
                    <a:pt x="218" y="271"/>
                  </a:lnTo>
                  <a:lnTo>
                    <a:pt x="202" y="316"/>
                  </a:lnTo>
                  <a:lnTo>
                    <a:pt x="177" y="357"/>
                  </a:lnTo>
                  <a:lnTo>
                    <a:pt x="141" y="392"/>
                  </a:lnTo>
                  <a:lnTo>
                    <a:pt x="100" y="418"/>
                  </a:lnTo>
                  <a:lnTo>
                    <a:pt x="55" y="434"/>
                  </a:lnTo>
                  <a:lnTo>
                    <a:pt x="4" y="440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tx1">
                <a:alpha val="3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34288" tIns="17144" rIns="34288" bIns="17144" numCol="1" anchor="t" anchorCtr="0" compatLnSpc="1">
              <a:prstTxWarp prst="textNoShape">
                <a:avLst/>
              </a:prstTxWarp>
            </a:bodyPr>
            <a:lstStyle/>
            <a:p>
              <a:endParaRPr lang="es-SV" sz="1400"/>
            </a:p>
          </p:txBody>
        </p:sp>
      </p:grpSp>
      <p:sp>
        <p:nvSpPr>
          <p:cNvPr id="341" name="Forma libre 48"/>
          <p:cNvSpPr/>
          <p:nvPr/>
        </p:nvSpPr>
        <p:spPr bwMode="auto">
          <a:xfrm rot="5400000">
            <a:off x="5132034" y="2358116"/>
            <a:ext cx="182295" cy="444130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2" name="Forma libre 49"/>
          <p:cNvSpPr/>
          <p:nvPr/>
        </p:nvSpPr>
        <p:spPr bwMode="auto">
          <a:xfrm rot="5400000">
            <a:off x="5579362" y="2079912"/>
            <a:ext cx="182295" cy="450525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3" name="Forma libre 50"/>
          <p:cNvSpPr/>
          <p:nvPr/>
        </p:nvSpPr>
        <p:spPr bwMode="auto">
          <a:xfrm rot="5400000">
            <a:off x="6026689" y="2767815"/>
            <a:ext cx="182295" cy="444130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4" name="Forma libre 52"/>
          <p:cNvSpPr/>
          <p:nvPr/>
        </p:nvSpPr>
        <p:spPr bwMode="auto">
          <a:xfrm rot="5400000">
            <a:off x="6474017" y="2130458"/>
            <a:ext cx="182295" cy="450525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5" name="Forma libre 53"/>
          <p:cNvSpPr/>
          <p:nvPr/>
        </p:nvSpPr>
        <p:spPr bwMode="auto">
          <a:xfrm rot="5400000">
            <a:off x="6921345" y="2522504"/>
            <a:ext cx="182295" cy="450525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6" name="Forma libre 54"/>
          <p:cNvSpPr/>
          <p:nvPr/>
        </p:nvSpPr>
        <p:spPr bwMode="auto">
          <a:xfrm rot="5400000">
            <a:off x="7368673" y="2961198"/>
            <a:ext cx="182295" cy="450525"/>
          </a:xfrm>
          <a:custGeom>
            <a:avLst/>
            <a:gdLst>
              <a:gd name="connsiteX0" fmla="*/ 0 w 486151"/>
              <a:gd name="connsiteY0" fmla="*/ 1047618 h 1201478"/>
              <a:gd name="connsiteX1" fmla="*/ 0 w 486151"/>
              <a:gd name="connsiteY1" fmla="*/ 153860 h 1201478"/>
              <a:gd name="connsiteX2" fmla="*/ 194062 w 486151"/>
              <a:gd name="connsiteY2" fmla="*/ 153860 h 1201478"/>
              <a:gd name="connsiteX3" fmla="*/ 194062 w 486151"/>
              <a:gd name="connsiteY3" fmla="*/ 0 h 1201478"/>
              <a:gd name="connsiteX4" fmla="*/ 486151 w 486151"/>
              <a:gd name="connsiteY4" fmla="*/ 0 h 1201478"/>
              <a:gd name="connsiteX5" fmla="*/ 486151 w 486151"/>
              <a:gd name="connsiteY5" fmla="*/ 1201478 h 1201478"/>
              <a:gd name="connsiteX6" fmla="*/ 194062 w 486151"/>
              <a:gd name="connsiteY6" fmla="*/ 1201478 h 1201478"/>
              <a:gd name="connsiteX7" fmla="*/ 194062 w 486151"/>
              <a:gd name="connsiteY7" fmla="*/ 1047618 h 12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151" h="1201478">
                <a:moveTo>
                  <a:pt x="0" y="1047618"/>
                </a:moveTo>
                <a:lnTo>
                  <a:pt x="0" y="153860"/>
                </a:lnTo>
                <a:lnTo>
                  <a:pt x="194062" y="153860"/>
                </a:lnTo>
                <a:lnTo>
                  <a:pt x="194062" y="0"/>
                </a:lnTo>
                <a:lnTo>
                  <a:pt x="486151" y="0"/>
                </a:lnTo>
                <a:lnTo>
                  <a:pt x="486151" y="1201478"/>
                </a:lnTo>
                <a:lnTo>
                  <a:pt x="194062" y="1201478"/>
                </a:lnTo>
                <a:lnTo>
                  <a:pt x="194062" y="10476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7" name="Rectángulo 185"/>
          <p:cNvSpPr/>
          <p:nvPr/>
        </p:nvSpPr>
        <p:spPr bwMode="auto">
          <a:xfrm>
            <a:off x="4550593" y="4097970"/>
            <a:ext cx="1067526" cy="566014"/>
          </a:xfrm>
          <a:custGeom>
            <a:avLst/>
            <a:gdLst>
              <a:gd name="connsiteX0" fmla="*/ 0 w 1201478"/>
              <a:gd name="connsiteY0" fmla="*/ 0 h 1188000"/>
              <a:gd name="connsiteX1" fmla="*/ 1201478 w 1201478"/>
              <a:gd name="connsiteY1" fmla="*/ 0 h 1188000"/>
              <a:gd name="connsiteX2" fmla="*/ 1201478 w 1201478"/>
              <a:gd name="connsiteY2" fmla="*/ 1188000 h 1188000"/>
              <a:gd name="connsiteX3" fmla="*/ 0 w 1201478"/>
              <a:gd name="connsiteY3" fmla="*/ 1188000 h 1188000"/>
              <a:gd name="connsiteX4" fmla="*/ 0 w 1201478"/>
              <a:gd name="connsiteY4" fmla="*/ 0 h 1188000"/>
              <a:gd name="connsiteX0" fmla="*/ 0 w 2839778"/>
              <a:gd name="connsiteY0" fmla="*/ 0 h 1511850"/>
              <a:gd name="connsiteX1" fmla="*/ 1201478 w 2839778"/>
              <a:gd name="connsiteY1" fmla="*/ 0 h 1511850"/>
              <a:gd name="connsiteX2" fmla="*/ 2839778 w 2839778"/>
              <a:gd name="connsiteY2" fmla="*/ 1511850 h 1511850"/>
              <a:gd name="connsiteX3" fmla="*/ 0 w 2839778"/>
              <a:gd name="connsiteY3" fmla="*/ 1188000 h 1511850"/>
              <a:gd name="connsiteX4" fmla="*/ 0 w 2839778"/>
              <a:gd name="connsiteY4" fmla="*/ 0 h 1511850"/>
              <a:gd name="connsiteX0" fmla="*/ 0 w 2839778"/>
              <a:gd name="connsiteY0" fmla="*/ 0 h 1540425"/>
              <a:gd name="connsiteX1" fmla="*/ 1201478 w 2839778"/>
              <a:gd name="connsiteY1" fmla="*/ 0 h 1540425"/>
              <a:gd name="connsiteX2" fmla="*/ 2839778 w 2839778"/>
              <a:gd name="connsiteY2" fmla="*/ 1511850 h 1540425"/>
              <a:gd name="connsiteX3" fmla="*/ 2352675 w 2839778"/>
              <a:gd name="connsiteY3" fmla="*/ 1540425 h 1540425"/>
              <a:gd name="connsiteX4" fmla="*/ 0 w 2839778"/>
              <a:gd name="connsiteY4" fmla="*/ 0 h 1540425"/>
              <a:gd name="connsiteX0" fmla="*/ 0 w 2839778"/>
              <a:gd name="connsiteY0" fmla="*/ 0 h 1511850"/>
              <a:gd name="connsiteX1" fmla="*/ 1201478 w 2839778"/>
              <a:gd name="connsiteY1" fmla="*/ 0 h 1511850"/>
              <a:gd name="connsiteX2" fmla="*/ 2839778 w 2839778"/>
              <a:gd name="connsiteY2" fmla="*/ 1511850 h 1511850"/>
              <a:gd name="connsiteX3" fmla="*/ 2378075 w 2839778"/>
              <a:gd name="connsiteY3" fmla="*/ 1432475 h 1511850"/>
              <a:gd name="connsiteX4" fmla="*/ 0 w 2839778"/>
              <a:gd name="connsiteY4" fmla="*/ 0 h 1511850"/>
              <a:gd name="connsiteX0" fmla="*/ 0 w 2839778"/>
              <a:gd name="connsiteY0" fmla="*/ 0 h 1511850"/>
              <a:gd name="connsiteX1" fmla="*/ 1201478 w 2839778"/>
              <a:gd name="connsiteY1" fmla="*/ 0 h 1511850"/>
              <a:gd name="connsiteX2" fmla="*/ 2839778 w 2839778"/>
              <a:gd name="connsiteY2" fmla="*/ 1511850 h 1511850"/>
              <a:gd name="connsiteX3" fmla="*/ 2314575 w 2839778"/>
              <a:gd name="connsiteY3" fmla="*/ 1505500 h 1511850"/>
              <a:gd name="connsiteX4" fmla="*/ 0 w 2839778"/>
              <a:gd name="connsiteY4" fmla="*/ 0 h 1511850"/>
              <a:gd name="connsiteX0" fmla="*/ 0 w 2846922"/>
              <a:gd name="connsiteY0" fmla="*/ 0 h 1509469"/>
              <a:gd name="connsiteX1" fmla="*/ 1201478 w 2846922"/>
              <a:gd name="connsiteY1" fmla="*/ 0 h 1509469"/>
              <a:gd name="connsiteX2" fmla="*/ 2846922 w 2846922"/>
              <a:gd name="connsiteY2" fmla="*/ 1509469 h 1509469"/>
              <a:gd name="connsiteX3" fmla="*/ 2314575 w 2846922"/>
              <a:gd name="connsiteY3" fmla="*/ 1505500 h 1509469"/>
              <a:gd name="connsiteX4" fmla="*/ 0 w 2846922"/>
              <a:gd name="connsiteY4" fmla="*/ 0 h 1509469"/>
              <a:gd name="connsiteX0" fmla="*/ 0 w 2846922"/>
              <a:gd name="connsiteY0" fmla="*/ 0 h 1509469"/>
              <a:gd name="connsiteX1" fmla="*/ 1201478 w 2846922"/>
              <a:gd name="connsiteY1" fmla="*/ 0 h 1509469"/>
              <a:gd name="connsiteX2" fmla="*/ 2846922 w 2846922"/>
              <a:gd name="connsiteY2" fmla="*/ 1509469 h 1509469"/>
              <a:gd name="connsiteX3" fmla="*/ 2319337 w 2846922"/>
              <a:gd name="connsiteY3" fmla="*/ 1507881 h 1509469"/>
              <a:gd name="connsiteX4" fmla="*/ 0 w 2846922"/>
              <a:gd name="connsiteY4" fmla="*/ 0 h 150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6922" h="1509469">
                <a:moveTo>
                  <a:pt x="0" y="0"/>
                </a:moveTo>
                <a:lnTo>
                  <a:pt x="1201478" y="0"/>
                </a:lnTo>
                <a:lnTo>
                  <a:pt x="2846922" y="1509469"/>
                </a:lnTo>
                <a:lnTo>
                  <a:pt x="2319337" y="15078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8" name="Forma libre 194"/>
          <p:cNvSpPr/>
          <p:nvPr/>
        </p:nvSpPr>
        <p:spPr bwMode="auto">
          <a:xfrm>
            <a:off x="4997921" y="4097970"/>
            <a:ext cx="818607" cy="565954"/>
          </a:xfrm>
          <a:custGeom>
            <a:avLst/>
            <a:gdLst>
              <a:gd name="connsiteX0" fmla="*/ 0 w 2183093"/>
              <a:gd name="connsiteY0" fmla="*/ 0 h 1509308"/>
              <a:gd name="connsiteX1" fmla="*/ 1201478 w 2183093"/>
              <a:gd name="connsiteY1" fmla="*/ 0 h 1509308"/>
              <a:gd name="connsiteX2" fmla="*/ 2183093 w 2183093"/>
              <a:gd name="connsiteY2" fmla="*/ 1506912 h 1509308"/>
              <a:gd name="connsiteX3" fmla="*/ 1656536 w 2183093"/>
              <a:gd name="connsiteY3" fmla="*/ 1506912 h 1509308"/>
              <a:gd name="connsiteX4" fmla="*/ 1656536 w 2183093"/>
              <a:gd name="connsiteY4" fmla="*/ 1509308 h 150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093" h="1509308">
                <a:moveTo>
                  <a:pt x="0" y="0"/>
                </a:moveTo>
                <a:lnTo>
                  <a:pt x="1201478" y="0"/>
                </a:lnTo>
                <a:lnTo>
                  <a:pt x="2183093" y="1506912"/>
                </a:lnTo>
                <a:lnTo>
                  <a:pt x="1656536" y="1506912"/>
                </a:lnTo>
                <a:lnTo>
                  <a:pt x="1656536" y="1509308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49" name="Forma libre 196"/>
          <p:cNvSpPr/>
          <p:nvPr/>
        </p:nvSpPr>
        <p:spPr bwMode="auto">
          <a:xfrm>
            <a:off x="5445247" y="4097970"/>
            <a:ext cx="570965" cy="566026"/>
          </a:xfrm>
          <a:custGeom>
            <a:avLst/>
            <a:gdLst>
              <a:gd name="connsiteX0" fmla="*/ 0 w 1522672"/>
              <a:gd name="connsiteY0" fmla="*/ 0 h 1509500"/>
              <a:gd name="connsiteX1" fmla="*/ 1201478 w 1522672"/>
              <a:gd name="connsiteY1" fmla="*/ 0 h 1509500"/>
              <a:gd name="connsiteX2" fmla="*/ 1522672 w 1522672"/>
              <a:gd name="connsiteY2" fmla="*/ 1506911 h 1509500"/>
              <a:gd name="connsiteX3" fmla="*/ 993522 w 1522672"/>
              <a:gd name="connsiteY3" fmla="*/ 1506911 h 1509500"/>
              <a:gd name="connsiteX4" fmla="*/ 993522 w 1522672"/>
              <a:gd name="connsiteY4" fmla="*/ 1509500 h 150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672" h="1509500">
                <a:moveTo>
                  <a:pt x="0" y="0"/>
                </a:moveTo>
                <a:lnTo>
                  <a:pt x="1201478" y="0"/>
                </a:lnTo>
                <a:lnTo>
                  <a:pt x="1522672" y="1506911"/>
                </a:lnTo>
                <a:lnTo>
                  <a:pt x="993522" y="1506911"/>
                </a:lnTo>
                <a:lnTo>
                  <a:pt x="993522" y="150950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50" name="Forma libre 201"/>
          <p:cNvSpPr/>
          <p:nvPr/>
        </p:nvSpPr>
        <p:spPr bwMode="auto">
          <a:xfrm>
            <a:off x="5895771" y="4097976"/>
            <a:ext cx="444130" cy="565056"/>
          </a:xfrm>
          <a:custGeom>
            <a:avLst/>
            <a:gdLst>
              <a:gd name="connsiteX0" fmla="*/ 0 w 1184424"/>
              <a:gd name="connsiteY0" fmla="*/ 0 h 1506912"/>
              <a:gd name="connsiteX1" fmla="*/ 1184424 w 1184424"/>
              <a:gd name="connsiteY1" fmla="*/ 0 h 1506912"/>
              <a:gd name="connsiteX2" fmla="*/ 852534 w 1184424"/>
              <a:gd name="connsiteY2" fmla="*/ 1506912 h 1506912"/>
              <a:gd name="connsiteX3" fmla="*/ 321700 w 1184424"/>
              <a:gd name="connsiteY3" fmla="*/ 1506912 h 15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4424" h="1506912">
                <a:moveTo>
                  <a:pt x="0" y="0"/>
                </a:moveTo>
                <a:lnTo>
                  <a:pt x="1184424" y="0"/>
                </a:lnTo>
                <a:lnTo>
                  <a:pt x="852534" y="1506912"/>
                </a:lnTo>
                <a:lnTo>
                  <a:pt x="321700" y="15069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51" name="Forma libre 202"/>
          <p:cNvSpPr/>
          <p:nvPr/>
        </p:nvSpPr>
        <p:spPr bwMode="auto">
          <a:xfrm>
            <a:off x="6215589" y="4097976"/>
            <a:ext cx="574839" cy="565056"/>
          </a:xfrm>
          <a:custGeom>
            <a:avLst/>
            <a:gdLst>
              <a:gd name="connsiteX0" fmla="*/ 331526 w 1533004"/>
              <a:gd name="connsiteY0" fmla="*/ 0 h 1506912"/>
              <a:gd name="connsiteX1" fmla="*/ 1533004 w 1533004"/>
              <a:gd name="connsiteY1" fmla="*/ 0 h 1506912"/>
              <a:gd name="connsiteX2" fmla="*/ 530467 w 1533004"/>
              <a:gd name="connsiteY2" fmla="*/ 1506912 h 1506912"/>
              <a:gd name="connsiteX3" fmla="*/ 0 w 1533004"/>
              <a:gd name="connsiteY3" fmla="*/ 1506912 h 15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3004" h="1506912">
                <a:moveTo>
                  <a:pt x="331526" y="0"/>
                </a:moveTo>
                <a:lnTo>
                  <a:pt x="1533004" y="0"/>
                </a:lnTo>
                <a:lnTo>
                  <a:pt x="530467" y="1506912"/>
                </a:lnTo>
                <a:lnTo>
                  <a:pt x="0" y="150691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52" name="Forma libre 203"/>
          <p:cNvSpPr/>
          <p:nvPr/>
        </p:nvSpPr>
        <p:spPr bwMode="auto">
          <a:xfrm>
            <a:off x="6414636" y="4097976"/>
            <a:ext cx="823118" cy="565056"/>
          </a:xfrm>
          <a:custGeom>
            <a:avLst/>
            <a:gdLst>
              <a:gd name="connsiteX0" fmla="*/ 993645 w 2195123"/>
              <a:gd name="connsiteY0" fmla="*/ 0 h 1506912"/>
              <a:gd name="connsiteX1" fmla="*/ 2195123 w 2195123"/>
              <a:gd name="connsiteY1" fmla="*/ 0 h 1506912"/>
              <a:gd name="connsiteX2" fmla="*/ 529332 w 2195123"/>
              <a:gd name="connsiteY2" fmla="*/ 1506912 h 1506912"/>
              <a:gd name="connsiteX3" fmla="*/ 0 w 2195123"/>
              <a:gd name="connsiteY3" fmla="*/ 1506912 h 15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5123" h="1506912">
                <a:moveTo>
                  <a:pt x="993645" y="0"/>
                </a:moveTo>
                <a:lnTo>
                  <a:pt x="2195123" y="0"/>
                </a:lnTo>
                <a:lnTo>
                  <a:pt x="529332" y="1506912"/>
                </a:lnTo>
                <a:lnTo>
                  <a:pt x="0" y="150691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  <p:sp>
        <p:nvSpPr>
          <p:cNvPr id="353" name="Forma libre 204"/>
          <p:cNvSpPr/>
          <p:nvPr/>
        </p:nvSpPr>
        <p:spPr bwMode="auto">
          <a:xfrm>
            <a:off x="6613570" y="4097976"/>
            <a:ext cx="1071513" cy="565056"/>
          </a:xfrm>
          <a:custGeom>
            <a:avLst/>
            <a:gdLst>
              <a:gd name="connsiteX0" fmla="*/ 1656075 w 2857553"/>
              <a:gd name="connsiteY0" fmla="*/ 0 h 1506912"/>
              <a:gd name="connsiteX1" fmla="*/ 2857553 w 2857553"/>
              <a:gd name="connsiteY1" fmla="*/ 0 h 1506912"/>
              <a:gd name="connsiteX2" fmla="*/ 524050 w 2857553"/>
              <a:gd name="connsiteY2" fmla="*/ 1506912 h 1506912"/>
              <a:gd name="connsiteX3" fmla="*/ 0 w 2857553"/>
              <a:gd name="connsiteY3" fmla="*/ 1506912 h 150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53" h="1506912">
                <a:moveTo>
                  <a:pt x="1656075" y="0"/>
                </a:moveTo>
                <a:lnTo>
                  <a:pt x="2857553" y="0"/>
                </a:lnTo>
                <a:lnTo>
                  <a:pt x="524050" y="1506912"/>
                </a:lnTo>
                <a:lnTo>
                  <a:pt x="0" y="150691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lIns="0" tIns="0" rIns="0" bIns="0" rtlCol="0" anchor="ctr"/>
          <a:lstStyle/>
          <a:p>
            <a:pPr algn="ctr"/>
            <a:endParaRPr lang="es-SV" sz="1400"/>
          </a:p>
        </p:txBody>
      </p:sp>
    </p:spTree>
    <p:extLst>
      <p:ext uri="{BB962C8B-B14F-4D97-AF65-F5344CB8AC3E}">
        <p14:creationId xmlns:p14="http://schemas.microsoft.com/office/powerpoint/2010/main" val="334898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80" grpId="0" animBg="1"/>
      <p:bldP spid="181" grpId="0" animBg="1"/>
      <p:bldP spid="182" grpId="0"/>
      <p:bldP spid="183" grpId="0"/>
      <p:bldP spid="184" grpId="0"/>
      <p:bldP spid="191" grpId="0"/>
      <p:bldP spid="199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097" y="1112744"/>
            <a:ext cx="2478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/>
              <a:t>KAZANIMLAR</a:t>
            </a:r>
            <a:endParaRPr lang="en-US" sz="2800" dirty="0">
              <a:solidFill>
                <a:schemeClr val="accen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4585" y="3832622"/>
            <a:ext cx="3123009" cy="2166938"/>
            <a:chOff x="646113" y="3967163"/>
            <a:chExt cx="4164012" cy="2889250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4179888" y="4335463"/>
              <a:ext cx="258763" cy="2508250"/>
            </a:xfrm>
            <a:custGeom>
              <a:avLst/>
              <a:gdLst>
                <a:gd name="T0" fmla="*/ 82 w 163"/>
                <a:gd name="T1" fmla="*/ 0 h 1580"/>
                <a:gd name="T2" fmla="*/ 163 w 163"/>
                <a:gd name="T3" fmla="*/ 1580 h 1580"/>
                <a:gd name="T4" fmla="*/ 0 w 163"/>
                <a:gd name="T5" fmla="*/ 1580 h 1580"/>
                <a:gd name="T6" fmla="*/ 82 w 163"/>
                <a:gd name="T7" fmla="*/ 0 h 1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1580">
                  <a:moveTo>
                    <a:pt x="82" y="0"/>
                  </a:moveTo>
                  <a:lnTo>
                    <a:pt x="163" y="1580"/>
                  </a:lnTo>
                  <a:lnTo>
                    <a:pt x="0" y="158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221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287838" y="5160963"/>
              <a:ext cx="339725" cy="33972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705225" y="5002213"/>
              <a:ext cx="479425" cy="47942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910013" y="5162550"/>
              <a:ext cx="522288" cy="52387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116388" y="4600575"/>
              <a:ext cx="603250" cy="603250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3475038" y="4848225"/>
              <a:ext cx="434975" cy="431800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4200525" y="5764213"/>
              <a:ext cx="433388" cy="43497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4189413" y="6019800"/>
              <a:ext cx="244475" cy="24447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4475163" y="6053138"/>
              <a:ext cx="244475" cy="246063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513263" y="5819775"/>
              <a:ext cx="242888" cy="242888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67175" y="5819775"/>
              <a:ext cx="244475" cy="242888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3692525" y="4818063"/>
              <a:ext cx="423863" cy="423863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3656013" y="4508500"/>
              <a:ext cx="574675" cy="576263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3862388" y="4335463"/>
              <a:ext cx="382588" cy="382588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3751263" y="4233863"/>
              <a:ext cx="485775" cy="484188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4054475" y="4270375"/>
              <a:ext cx="446088" cy="44767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3968750" y="4430713"/>
              <a:ext cx="471488" cy="471488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3910013" y="4740275"/>
              <a:ext cx="588963" cy="590550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803275" y="4762500"/>
              <a:ext cx="1027113" cy="1898650"/>
            </a:xfrm>
            <a:custGeom>
              <a:avLst/>
              <a:gdLst>
                <a:gd name="T0" fmla="*/ 564 w 603"/>
                <a:gd name="T1" fmla="*/ 216 h 1114"/>
                <a:gd name="T2" fmla="*/ 603 w 603"/>
                <a:gd name="T3" fmla="*/ 126 h 1114"/>
                <a:gd name="T4" fmla="*/ 477 w 603"/>
                <a:gd name="T5" fmla="*/ 0 h 1114"/>
                <a:gd name="T6" fmla="*/ 370 w 603"/>
                <a:gd name="T7" fmla="*/ 60 h 1114"/>
                <a:gd name="T8" fmla="*/ 329 w 603"/>
                <a:gd name="T9" fmla="*/ 48 h 1114"/>
                <a:gd name="T10" fmla="*/ 252 w 603"/>
                <a:gd name="T11" fmla="*/ 125 h 1114"/>
                <a:gd name="T12" fmla="*/ 262 w 603"/>
                <a:gd name="T13" fmla="*/ 163 h 1114"/>
                <a:gd name="T14" fmla="*/ 162 w 603"/>
                <a:gd name="T15" fmla="*/ 298 h 1114"/>
                <a:gd name="T16" fmla="*/ 173 w 603"/>
                <a:gd name="T17" fmla="*/ 352 h 1114"/>
                <a:gd name="T18" fmla="*/ 106 w 603"/>
                <a:gd name="T19" fmla="*/ 486 h 1114"/>
                <a:gd name="T20" fmla="*/ 109 w 603"/>
                <a:gd name="T21" fmla="*/ 517 h 1114"/>
                <a:gd name="T22" fmla="*/ 0 w 603"/>
                <a:gd name="T23" fmla="*/ 643 h 1114"/>
                <a:gd name="T24" fmla="*/ 94 w 603"/>
                <a:gd name="T25" fmla="*/ 765 h 1114"/>
                <a:gd name="T26" fmla="*/ 93 w 603"/>
                <a:gd name="T27" fmla="*/ 776 h 1114"/>
                <a:gd name="T28" fmla="*/ 136 w 603"/>
                <a:gd name="T29" fmla="*/ 891 h 1114"/>
                <a:gd name="T30" fmla="*/ 135 w 603"/>
                <a:gd name="T31" fmla="*/ 902 h 1114"/>
                <a:gd name="T32" fmla="*/ 276 w 603"/>
                <a:gd name="T33" fmla="*/ 1043 h 1114"/>
                <a:gd name="T34" fmla="*/ 309 w 603"/>
                <a:gd name="T35" fmla="*/ 1039 h 1114"/>
                <a:gd name="T36" fmla="*/ 405 w 603"/>
                <a:gd name="T37" fmla="*/ 1114 h 1114"/>
                <a:gd name="T38" fmla="*/ 505 w 603"/>
                <a:gd name="T39" fmla="*/ 1015 h 1114"/>
                <a:gd name="T40" fmla="*/ 498 w 603"/>
                <a:gd name="T41" fmla="*/ 979 h 1114"/>
                <a:gd name="T42" fmla="*/ 561 w 603"/>
                <a:gd name="T43" fmla="*/ 855 h 1114"/>
                <a:gd name="T44" fmla="*/ 532 w 603"/>
                <a:gd name="T45" fmla="*/ 765 h 1114"/>
                <a:gd name="T46" fmla="*/ 601 w 603"/>
                <a:gd name="T47" fmla="*/ 626 h 1114"/>
                <a:gd name="T48" fmla="*/ 538 w 603"/>
                <a:gd name="T49" fmla="*/ 493 h 1114"/>
                <a:gd name="T50" fmla="*/ 566 w 603"/>
                <a:gd name="T51" fmla="*/ 410 h 1114"/>
                <a:gd name="T52" fmla="*/ 565 w 603"/>
                <a:gd name="T53" fmla="*/ 401 h 1114"/>
                <a:gd name="T54" fmla="*/ 602 w 603"/>
                <a:gd name="T55" fmla="*/ 309 h 1114"/>
                <a:gd name="T56" fmla="*/ 564 w 603"/>
                <a:gd name="T57" fmla="*/ 216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3" h="1114">
                  <a:moveTo>
                    <a:pt x="564" y="216"/>
                  </a:moveTo>
                  <a:cubicBezTo>
                    <a:pt x="588" y="193"/>
                    <a:pt x="603" y="161"/>
                    <a:pt x="603" y="126"/>
                  </a:cubicBezTo>
                  <a:cubicBezTo>
                    <a:pt x="603" y="56"/>
                    <a:pt x="546" y="0"/>
                    <a:pt x="477" y="0"/>
                  </a:cubicBezTo>
                  <a:cubicBezTo>
                    <a:pt x="431" y="0"/>
                    <a:pt x="392" y="24"/>
                    <a:pt x="370" y="60"/>
                  </a:cubicBezTo>
                  <a:cubicBezTo>
                    <a:pt x="358" y="53"/>
                    <a:pt x="344" y="48"/>
                    <a:pt x="329" y="48"/>
                  </a:cubicBezTo>
                  <a:cubicBezTo>
                    <a:pt x="286" y="48"/>
                    <a:pt x="252" y="83"/>
                    <a:pt x="252" y="125"/>
                  </a:cubicBezTo>
                  <a:cubicBezTo>
                    <a:pt x="252" y="139"/>
                    <a:pt x="255" y="152"/>
                    <a:pt x="262" y="163"/>
                  </a:cubicBezTo>
                  <a:cubicBezTo>
                    <a:pt x="204" y="181"/>
                    <a:pt x="162" y="235"/>
                    <a:pt x="162" y="298"/>
                  </a:cubicBezTo>
                  <a:cubicBezTo>
                    <a:pt x="162" y="317"/>
                    <a:pt x="166" y="335"/>
                    <a:pt x="173" y="352"/>
                  </a:cubicBezTo>
                  <a:cubicBezTo>
                    <a:pt x="132" y="382"/>
                    <a:pt x="106" y="431"/>
                    <a:pt x="106" y="486"/>
                  </a:cubicBezTo>
                  <a:cubicBezTo>
                    <a:pt x="106" y="497"/>
                    <a:pt x="107" y="507"/>
                    <a:pt x="109" y="517"/>
                  </a:cubicBezTo>
                  <a:cubicBezTo>
                    <a:pt x="47" y="526"/>
                    <a:pt x="0" y="579"/>
                    <a:pt x="0" y="643"/>
                  </a:cubicBezTo>
                  <a:cubicBezTo>
                    <a:pt x="0" y="701"/>
                    <a:pt x="40" y="751"/>
                    <a:pt x="94" y="765"/>
                  </a:cubicBezTo>
                  <a:cubicBezTo>
                    <a:pt x="93" y="769"/>
                    <a:pt x="93" y="772"/>
                    <a:pt x="93" y="776"/>
                  </a:cubicBezTo>
                  <a:cubicBezTo>
                    <a:pt x="93" y="820"/>
                    <a:pt x="109" y="860"/>
                    <a:pt x="136" y="891"/>
                  </a:cubicBezTo>
                  <a:cubicBezTo>
                    <a:pt x="136" y="895"/>
                    <a:pt x="135" y="899"/>
                    <a:pt x="135" y="902"/>
                  </a:cubicBezTo>
                  <a:cubicBezTo>
                    <a:pt x="135" y="980"/>
                    <a:pt x="198" y="1043"/>
                    <a:pt x="276" y="1043"/>
                  </a:cubicBezTo>
                  <a:cubicBezTo>
                    <a:pt x="287" y="1043"/>
                    <a:pt x="298" y="1041"/>
                    <a:pt x="309" y="1039"/>
                  </a:cubicBezTo>
                  <a:cubicBezTo>
                    <a:pt x="320" y="1082"/>
                    <a:pt x="359" y="1114"/>
                    <a:pt x="405" y="1114"/>
                  </a:cubicBezTo>
                  <a:cubicBezTo>
                    <a:pt x="460" y="1114"/>
                    <a:pt x="505" y="1070"/>
                    <a:pt x="505" y="1015"/>
                  </a:cubicBezTo>
                  <a:cubicBezTo>
                    <a:pt x="505" y="1002"/>
                    <a:pt x="503" y="990"/>
                    <a:pt x="498" y="979"/>
                  </a:cubicBezTo>
                  <a:cubicBezTo>
                    <a:pt x="536" y="951"/>
                    <a:pt x="561" y="906"/>
                    <a:pt x="561" y="855"/>
                  </a:cubicBezTo>
                  <a:cubicBezTo>
                    <a:pt x="561" y="821"/>
                    <a:pt x="550" y="790"/>
                    <a:pt x="532" y="765"/>
                  </a:cubicBezTo>
                  <a:cubicBezTo>
                    <a:pt x="574" y="733"/>
                    <a:pt x="601" y="683"/>
                    <a:pt x="601" y="626"/>
                  </a:cubicBezTo>
                  <a:cubicBezTo>
                    <a:pt x="601" y="573"/>
                    <a:pt x="577" y="524"/>
                    <a:pt x="538" y="493"/>
                  </a:cubicBezTo>
                  <a:cubicBezTo>
                    <a:pt x="555" y="470"/>
                    <a:pt x="566" y="441"/>
                    <a:pt x="566" y="410"/>
                  </a:cubicBezTo>
                  <a:cubicBezTo>
                    <a:pt x="566" y="407"/>
                    <a:pt x="565" y="404"/>
                    <a:pt x="565" y="401"/>
                  </a:cubicBezTo>
                  <a:cubicBezTo>
                    <a:pt x="588" y="377"/>
                    <a:pt x="602" y="345"/>
                    <a:pt x="602" y="309"/>
                  </a:cubicBezTo>
                  <a:cubicBezTo>
                    <a:pt x="602" y="273"/>
                    <a:pt x="587" y="240"/>
                    <a:pt x="564" y="216"/>
                  </a:cubicBezTo>
                </a:path>
              </a:pathLst>
            </a:cu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3943350" y="6034088"/>
              <a:ext cx="136525" cy="822325"/>
            </a:xfrm>
            <a:custGeom>
              <a:avLst/>
              <a:gdLst>
                <a:gd name="T0" fmla="*/ 0 w 86"/>
                <a:gd name="T1" fmla="*/ 518 h 518"/>
                <a:gd name="T2" fmla="*/ 0 w 86"/>
                <a:gd name="T3" fmla="*/ 58 h 518"/>
                <a:gd name="T4" fmla="*/ 43 w 86"/>
                <a:gd name="T5" fmla="*/ 0 h 518"/>
                <a:gd name="T6" fmla="*/ 86 w 86"/>
                <a:gd name="T7" fmla="*/ 58 h 518"/>
                <a:gd name="T8" fmla="*/ 86 w 86"/>
                <a:gd name="T9" fmla="*/ 518 h 518"/>
                <a:gd name="T10" fmla="*/ 0 w 86"/>
                <a:gd name="T1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518">
                  <a:moveTo>
                    <a:pt x="0" y="518"/>
                  </a:moveTo>
                  <a:lnTo>
                    <a:pt x="0" y="58"/>
                  </a:lnTo>
                  <a:lnTo>
                    <a:pt x="43" y="0"/>
                  </a:lnTo>
                  <a:lnTo>
                    <a:pt x="86" y="58"/>
                  </a:lnTo>
                  <a:lnTo>
                    <a:pt x="86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4217988" y="6034088"/>
              <a:ext cx="138113" cy="822325"/>
            </a:xfrm>
            <a:custGeom>
              <a:avLst/>
              <a:gdLst>
                <a:gd name="T0" fmla="*/ 0 w 87"/>
                <a:gd name="T1" fmla="*/ 518 h 518"/>
                <a:gd name="T2" fmla="*/ 0 w 87"/>
                <a:gd name="T3" fmla="*/ 58 h 518"/>
                <a:gd name="T4" fmla="*/ 44 w 87"/>
                <a:gd name="T5" fmla="*/ 0 h 518"/>
                <a:gd name="T6" fmla="*/ 87 w 87"/>
                <a:gd name="T7" fmla="*/ 58 h 518"/>
                <a:gd name="T8" fmla="*/ 87 w 87"/>
                <a:gd name="T9" fmla="*/ 518 h 518"/>
                <a:gd name="T10" fmla="*/ 0 w 87"/>
                <a:gd name="T1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18">
                  <a:moveTo>
                    <a:pt x="0" y="518"/>
                  </a:moveTo>
                  <a:lnTo>
                    <a:pt x="0" y="58"/>
                  </a:lnTo>
                  <a:lnTo>
                    <a:pt x="44" y="0"/>
                  </a:lnTo>
                  <a:lnTo>
                    <a:pt x="87" y="58"/>
                  </a:lnTo>
                  <a:lnTo>
                    <a:pt x="87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4494213" y="6034088"/>
              <a:ext cx="136525" cy="822325"/>
            </a:xfrm>
            <a:custGeom>
              <a:avLst/>
              <a:gdLst>
                <a:gd name="T0" fmla="*/ 0 w 86"/>
                <a:gd name="T1" fmla="*/ 518 h 518"/>
                <a:gd name="T2" fmla="*/ 0 w 86"/>
                <a:gd name="T3" fmla="*/ 58 h 518"/>
                <a:gd name="T4" fmla="*/ 43 w 86"/>
                <a:gd name="T5" fmla="*/ 0 h 518"/>
                <a:gd name="T6" fmla="*/ 86 w 86"/>
                <a:gd name="T7" fmla="*/ 58 h 518"/>
                <a:gd name="T8" fmla="*/ 86 w 86"/>
                <a:gd name="T9" fmla="*/ 518 h 518"/>
                <a:gd name="T10" fmla="*/ 0 w 86"/>
                <a:gd name="T1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518">
                  <a:moveTo>
                    <a:pt x="0" y="518"/>
                  </a:moveTo>
                  <a:lnTo>
                    <a:pt x="0" y="58"/>
                  </a:lnTo>
                  <a:lnTo>
                    <a:pt x="43" y="0"/>
                  </a:lnTo>
                  <a:lnTo>
                    <a:pt x="86" y="58"/>
                  </a:lnTo>
                  <a:lnTo>
                    <a:pt x="86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765550" y="6264275"/>
              <a:ext cx="1044575" cy="13811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765550" y="6402388"/>
              <a:ext cx="1044575" cy="20638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3765550" y="6584950"/>
              <a:ext cx="1044575" cy="13652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765550" y="6721475"/>
              <a:ext cx="1044575" cy="20638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825500" y="6034088"/>
              <a:ext cx="136525" cy="822325"/>
            </a:xfrm>
            <a:custGeom>
              <a:avLst/>
              <a:gdLst>
                <a:gd name="T0" fmla="*/ 0 w 86"/>
                <a:gd name="T1" fmla="*/ 518 h 518"/>
                <a:gd name="T2" fmla="*/ 0 w 86"/>
                <a:gd name="T3" fmla="*/ 58 h 518"/>
                <a:gd name="T4" fmla="*/ 43 w 86"/>
                <a:gd name="T5" fmla="*/ 0 h 518"/>
                <a:gd name="T6" fmla="*/ 86 w 86"/>
                <a:gd name="T7" fmla="*/ 58 h 518"/>
                <a:gd name="T8" fmla="*/ 86 w 86"/>
                <a:gd name="T9" fmla="*/ 518 h 518"/>
                <a:gd name="T10" fmla="*/ 0 w 86"/>
                <a:gd name="T1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518">
                  <a:moveTo>
                    <a:pt x="0" y="518"/>
                  </a:moveTo>
                  <a:lnTo>
                    <a:pt x="0" y="58"/>
                  </a:lnTo>
                  <a:lnTo>
                    <a:pt x="43" y="0"/>
                  </a:lnTo>
                  <a:lnTo>
                    <a:pt x="86" y="58"/>
                  </a:lnTo>
                  <a:lnTo>
                    <a:pt x="86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1100138" y="6034088"/>
              <a:ext cx="138113" cy="822325"/>
            </a:xfrm>
            <a:custGeom>
              <a:avLst/>
              <a:gdLst>
                <a:gd name="T0" fmla="*/ 0 w 87"/>
                <a:gd name="T1" fmla="*/ 518 h 518"/>
                <a:gd name="T2" fmla="*/ 0 w 87"/>
                <a:gd name="T3" fmla="*/ 58 h 518"/>
                <a:gd name="T4" fmla="*/ 43 w 87"/>
                <a:gd name="T5" fmla="*/ 0 h 518"/>
                <a:gd name="T6" fmla="*/ 87 w 87"/>
                <a:gd name="T7" fmla="*/ 58 h 518"/>
                <a:gd name="T8" fmla="*/ 87 w 87"/>
                <a:gd name="T9" fmla="*/ 518 h 518"/>
                <a:gd name="T10" fmla="*/ 0 w 87"/>
                <a:gd name="T1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18">
                  <a:moveTo>
                    <a:pt x="0" y="518"/>
                  </a:moveTo>
                  <a:lnTo>
                    <a:pt x="0" y="58"/>
                  </a:lnTo>
                  <a:lnTo>
                    <a:pt x="43" y="0"/>
                  </a:lnTo>
                  <a:lnTo>
                    <a:pt x="87" y="58"/>
                  </a:lnTo>
                  <a:lnTo>
                    <a:pt x="87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376363" y="6034088"/>
              <a:ext cx="136525" cy="822325"/>
            </a:xfrm>
            <a:custGeom>
              <a:avLst/>
              <a:gdLst>
                <a:gd name="T0" fmla="*/ 0 w 86"/>
                <a:gd name="T1" fmla="*/ 518 h 518"/>
                <a:gd name="T2" fmla="*/ 0 w 86"/>
                <a:gd name="T3" fmla="*/ 58 h 518"/>
                <a:gd name="T4" fmla="*/ 43 w 86"/>
                <a:gd name="T5" fmla="*/ 0 h 518"/>
                <a:gd name="T6" fmla="*/ 86 w 86"/>
                <a:gd name="T7" fmla="*/ 58 h 518"/>
                <a:gd name="T8" fmla="*/ 86 w 86"/>
                <a:gd name="T9" fmla="*/ 518 h 518"/>
                <a:gd name="T10" fmla="*/ 0 w 86"/>
                <a:gd name="T11" fmla="*/ 518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518">
                  <a:moveTo>
                    <a:pt x="0" y="518"/>
                  </a:moveTo>
                  <a:lnTo>
                    <a:pt x="0" y="58"/>
                  </a:lnTo>
                  <a:lnTo>
                    <a:pt x="43" y="0"/>
                  </a:lnTo>
                  <a:lnTo>
                    <a:pt x="86" y="58"/>
                  </a:lnTo>
                  <a:lnTo>
                    <a:pt x="86" y="518"/>
                  </a:lnTo>
                  <a:lnTo>
                    <a:pt x="0" y="518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46113" y="6264275"/>
              <a:ext cx="1042988" cy="138113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46113" y="6402388"/>
              <a:ext cx="1042988" cy="20638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46113" y="6584950"/>
              <a:ext cx="1042988" cy="136525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46113" y="6721475"/>
              <a:ext cx="1042988" cy="20638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1563688" y="6645275"/>
              <a:ext cx="23288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563688" y="6618288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1563688" y="6515100"/>
              <a:ext cx="2328863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1563688" y="6488113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1563688" y="6384925"/>
              <a:ext cx="2328863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1563688" y="6357938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1563688" y="6256338"/>
              <a:ext cx="23288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1563688" y="6229350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1563688" y="6126163"/>
              <a:ext cx="2328863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1563688" y="6099175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1563688" y="5997575"/>
              <a:ext cx="23288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1563688" y="5969000"/>
              <a:ext cx="23288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1563688" y="5865813"/>
              <a:ext cx="2328863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1563688" y="5838825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1563688" y="5735638"/>
              <a:ext cx="2328863" cy="10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1563688" y="5708650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1563688" y="5607050"/>
              <a:ext cx="23288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1563688" y="5578475"/>
              <a:ext cx="23288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1563688" y="5319713"/>
              <a:ext cx="2328863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1563688" y="5218112"/>
              <a:ext cx="2328863" cy="15430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563688" y="5319713"/>
              <a:ext cx="2328863" cy="1325563"/>
              <a:chOff x="1563688" y="5319713"/>
              <a:chExt cx="2328863" cy="1325563"/>
            </a:xfrm>
            <a:solidFill>
              <a:schemeClr val="accent4"/>
            </a:solidFill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1563688" y="6618288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1563688" y="6488113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1563688" y="6357938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1563688" y="6229350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1563688" y="6099175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1563688" y="5969000"/>
                <a:ext cx="2328863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1563688" y="5838825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1563688" y="5708650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1563688" y="5578475"/>
                <a:ext cx="2328863" cy="285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0" name="Rectangle 77"/>
              <p:cNvSpPr>
                <a:spLocks noChangeArrowheads="1"/>
              </p:cNvSpPr>
              <p:nvPr/>
            </p:nvSpPr>
            <p:spPr bwMode="auto">
              <a:xfrm>
                <a:off x="1563688" y="5449888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2" name="Rectangle 79"/>
              <p:cNvSpPr>
                <a:spLocks noChangeArrowheads="1"/>
              </p:cNvSpPr>
              <p:nvPr/>
            </p:nvSpPr>
            <p:spPr bwMode="auto">
              <a:xfrm>
                <a:off x="1563688" y="5319713"/>
                <a:ext cx="2328863" cy="2698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1563688" y="5218113"/>
              <a:ext cx="232886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1563688" y="5189538"/>
              <a:ext cx="2328863" cy="28575"/>
            </a:xfrm>
            <a:prstGeom prst="rect">
              <a:avLst/>
            </a:prstGeom>
            <a:solidFill>
              <a:srgbClr val="D0AF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1563688" y="5189538"/>
              <a:ext cx="2328863" cy="2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1776413" y="4346575"/>
              <a:ext cx="238125" cy="417513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1566863" y="5319713"/>
              <a:ext cx="2322513" cy="14288"/>
            </a:xfrm>
            <a:custGeom>
              <a:avLst/>
              <a:gdLst>
                <a:gd name="T0" fmla="*/ 1463 w 1463"/>
                <a:gd name="T1" fmla="*/ 0 h 9"/>
                <a:gd name="T2" fmla="*/ 0 w 1463"/>
                <a:gd name="T3" fmla="*/ 0 h 9"/>
                <a:gd name="T4" fmla="*/ 0 w 1463"/>
                <a:gd name="T5" fmla="*/ 9 h 9"/>
                <a:gd name="T6" fmla="*/ 731 w 1463"/>
                <a:gd name="T7" fmla="*/ 8 h 9"/>
                <a:gd name="T8" fmla="*/ 1463 w 1463"/>
                <a:gd name="T9" fmla="*/ 9 h 9"/>
                <a:gd name="T10" fmla="*/ 1463 w 146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3" h="9">
                  <a:moveTo>
                    <a:pt x="146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731" y="8"/>
                  </a:lnTo>
                  <a:lnTo>
                    <a:pt x="1463" y="9"/>
                  </a:lnTo>
                  <a:lnTo>
                    <a:pt x="14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9" name="Rectangle 116"/>
            <p:cNvSpPr>
              <a:spLocks noChangeArrowheads="1"/>
            </p:cNvSpPr>
            <p:nvPr/>
          </p:nvSpPr>
          <p:spPr bwMode="auto">
            <a:xfrm>
              <a:off x="1566863" y="5218113"/>
              <a:ext cx="2322513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1566863" y="5189538"/>
              <a:ext cx="2322513" cy="28575"/>
            </a:xfrm>
            <a:custGeom>
              <a:avLst/>
              <a:gdLst>
                <a:gd name="T0" fmla="*/ 1449 w 1463"/>
                <a:gd name="T1" fmla="*/ 0 h 18"/>
                <a:gd name="T2" fmla="*/ 151 w 1463"/>
                <a:gd name="T3" fmla="*/ 0 h 18"/>
                <a:gd name="T4" fmla="*/ 14 w 1463"/>
                <a:gd name="T5" fmla="*/ 0 h 18"/>
                <a:gd name="T6" fmla="*/ 0 w 1463"/>
                <a:gd name="T7" fmla="*/ 7 h 18"/>
                <a:gd name="T8" fmla="*/ 0 w 1463"/>
                <a:gd name="T9" fmla="*/ 18 h 18"/>
                <a:gd name="T10" fmla="*/ 1463 w 1463"/>
                <a:gd name="T11" fmla="*/ 18 h 18"/>
                <a:gd name="T12" fmla="*/ 1463 w 1463"/>
                <a:gd name="T13" fmla="*/ 7 h 18"/>
                <a:gd name="T14" fmla="*/ 1449 w 1463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3" h="18">
                  <a:moveTo>
                    <a:pt x="1449" y="0"/>
                  </a:moveTo>
                  <a:lnTo>
                    <a:pt x="151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18"/>
                  </a:lnTo>
                  <a:lnTo>
                    <a:pt x="1463" y="18"/>
                  </a:lnTo>
                  <a:lnTo>
                    <a:pt x="1463" y="7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B094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1566863" y="5189538"/>
              <a:ext cx="2322513" cy="28575"/>
            </a:xfrm>
            <a:custGeom>
              <a:avLst/>
              <a:gdLst>
                <a:gd name="T0" fmla="*/ 1449 w 1463"/>
                <a:gd name="T1" fmla="*/ 0 h 18"/>
                <a:gd name="T2" fmla="*/ 151 w 1463"/>
                <a:gd name="T3" fmla="*/ 0 h 18"/>
                <a:gd name="T4" fmla="*/ 14 w 1463"/>
                <a:gd name="T5" fmla="*/ 0 h 18"/>
                <a:gd name="T6" fmla="*/ 0 w 1463"/>
                <a:gd name="T7" fmla="*/ 7 h 18"/>
                <a:gd name="T8" fmla="*/ 0 w 1463"/>
                <a:gd name="T9" fmla="*/ 18 h 18"/>
                <a:gd name="T10" fmla="*/ 1463 w 1463"/>
                <a:gd name="T11" fmla="*/ 18 h 18"/>
                <a:gd name="T12" fmla="*/ 1463 w 1463"/>
                <a:gd name="T13" fmla="*/ 7 h 18"/>
                <a:gd name="T14" fmla="*/ 1449 w 1463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3" h="18">
                  <a:moveTo>
                    <a:pt x="1449" y="0"/>
                  </a:moveTo>
                  <a:lnTo>
                    <a:pt x="151" y="0"/>
                  </a:lnTo>
                  <a:lnTo>
                    <a:pt x="14" y="0"/>
                  </a:lnTo>
                  <a:lnTo>
                    <a:pt x="0" y="7"/>
                  </a:lnTo>
                  <a:lnTo>
                    <a:pt x="0" y="18"/>
                  </a:lnTo>
                  <a:lnTo>
                    <a:pt x="1463" y="18"/>
                  </a:lnTo>
                  <a:lnTo>
                    <a:pt x="1463" y="7"/>
                  </a:lnTo>
                  <a:lnTo>
                    <a:pt x="14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6" name="Freeform 133"/>
            <p:cNvSpPr>
              <a:spLocks/>
            </p:cNvSpPr>
            <p:nvPr/>
          </p:nvSpPr>
          <p:spPr bwMode="auto">
            <a:xfrm>
              <a:off x="1506538" y="6746875"/>
              <a:ext cx="2441575" cy="109538"/>
            </a:xfrm>
            <a:custGeom>
              <a:avLst/>
              <a:gdLst>
                <a:gd name="T0" fmla="*/ 1432 w 1432"/>
                <a:gd name="T1" fmla="*/ 64 h 64"/>
                <a:gd name="T2" fmla="*/ 1432 w 1432"/>
                <a:gd name="T3" fmla="*/ 29 h 64"/>
                <a:gd name="T4" fmla="*/ 1400 w 1432"/>
                <a:gd name="T5" fmla="*/ 0 h 64"/>
                <a:gd name="T6" fmla="*/ 32 w 1432"/>
                <a:gd name="T7" fmla="*/ 0 h 64"/>
                <a:gd name="T8" fmla="*/ 0 w 1432"/>
                <a:gd name="T9" fmla="*/ 29 h 64"/>
                <a:gd name="T10" fmla="*/ 0 w 1432"/>
                <a:gd name="T11" fmla="*/ 64 h 64"/>
                <a:gd name="T12" fmla="*/ 1432 w 143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2" h="64">
                  <a:moveTo>
                    <a:pt x="1432" y="64"/>
                  </a:moveTo>
                  <a:cubicBezTo>
                    <a:pt x="1432" y="29"/>
                    <a:pt x="1432" y="29"/>
                    <a:pt x="1432" y="29"/>
                  </a:cubicBezTo>
                  <a:cubicBezTo>
                    <a:pt x="1432" y="13"/>
                    <a:pt x="1418" y="0"/>
                    <a:pt x="140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64"/>
                    <a:pt x="0" y="64"/>
                    <a:pt x="0" y="64"/>
                  </a:cubicBezTo>
                  <a:lnTo>
                    <a:pt x="1432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7" name="Rectangle 134"/>
            <p:cNvSpPr>
              <a:spLocks noChangeArrowheads="1"/>
            </p:cNvSpPr>
            <p:nvPr/>
          </p:nvSpPr>
          <p:spPr bwMode="auto">
            <a:xfrm>
              <a:off x="1506538" y="6834188"/>
              <a:ext cx="2441575" cy="222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2486025" y="5514975"/>
              <a:ext cx="487363" cy="123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2486025" y="5514975"/>
              <a:ext cx="487363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0" name="Freeform 137"/>
            <p:cNvSpPr>
              <a:spLocks/>
            </p:cNvSpPr>
            <p:nvPr/>
          </p:nvSpPr>
          <p:spPr bwMode="auto">
            <a:xfrm>
              <a:off x="2457450" y="5484813"/>
              <a:ext cx="542925" cy="1289050"/>
            </a:xfrm>
            <a:custGeom>
              <a:avLst/>
              <a:gdLst>
                <a:gd name="T0" fmla="*/ 0 w 342"/>
                <a:gd name="T1" fmla="*/ 0 h 812"/>
                <a:gd name="T2" fmla="*/ 0 w 342"/>
                <a:gd name="T3" fmla="*/ 812 h 812"/>
                <a:gd name="T4" fmla="*/ 35 w 342"/>
                <a:gd name="T5" fmla="*/ 812 h 812"/>
                <a:gd name="T6" fmla="*/ 35 w 342"/>
                <a:gd name="T7" fmla="*/ 778 h 812"/>
                <a:gd name="T8" fmla="*/ 35 w 342"/>
                <a:gd name="T9" fmla="*/ 778 h 812"/>
                <a:gd name="T10" fmla="*/ 35 w 342"/>
                <a:gd name="T11" fmla="*/ 36 h 812"/>
                <a:gd name="T12" fmla="*/ 308 w 342"/>
                <a:gd name="T13" fmla="*/ 36 h 812"/>
                <a:gd name="T14" fmla="*/ 308 w 342"/>
                <a:gd name="T15" fmla="*/ 778 h 812"/>
                <a:gd name="T16" fmla="*/ 307 w 342"/>
                <a:gd name="T17" fmla="*/ 778 h 812"/>
                <a:gd name="T18" fmla="*/ 307 w 342"/>
                <a:gd name="T19" fmla="*/ 812 h 812"/>
                <a:gd name="T20" fmla="*/ 342 w 342"/>
                <a:gd name="T21" fmla="*/ 812 h 812"/>
                <a:gd name="T22" fmla="*/ 342 w 342"/>
                <a:gd name="T23" fmla="*/ 0 h 812"/>
                <a:gd name="T24" fmla="*/ 0 w 342"/>
                <a:gd name="T25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812">
                  <a:moveTo>
                    <a:pt x="0" y="0"/>
                  </a:moveTo>
                  <a:lnTo>
                    <a:pt x="0" y="812"/>
                  </a:lnTo>
                  <a:lnTo>
                    <a:pt x="35" y="812"/>
                  </a:lnTo>
                  <a:lnTo>
                    <a:pt x="35" y="778"/>
                  </a:lnTo>
                  <a:lnTo>
                    <a:pt x="35" y="778"/>
                  </a:lnTo>
                  <a:lnTo>
                    <a:pt x="35" y="36"/>
                  </a:lnTo>
                  <a:lnTo>
                    <a:pt x="308" y="36"/>
                  </a:lnTo>
                  <a:lnTo>
                    <a:pt x="308" y="778"/>
                  </a:lnTo>
                  <a:lnTo>
                    <a:pt x="307" y="778"/>
                  </a:lnTo>
                  <a:lnTo>
                    <a:pt x="307" y="812"/>
                  </a:lnTo>
                  <a:lnTo>
                    <a:pt x="342" y="812"/>
                  </a:lnTo>
                  <a:lnTo>
                    <a:pt x="3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1" name="Freeform 138"/>
            <p:cNvSpPr>
              <a:spLocks/>
            </p:cNvSpPr>
            <p:nvPr/>
          </p:nvSpPr>
          <p:spPr bwMode="auto">
            <a:xfrm>
              <a:off x="2457450" y="5484813"/>
              <a:ext cx="542925" cy="1289050"/>
            </a:xfrm>
            <a:custGeom>
              <a:avLst/>
              <a:gdLst>
                <a:gd name="T0" fmla="*/ 0 w 342"/>
                <a:gd name="T1" fmla="*/ 0 h 812"/>
                <a:gd name="T2" fmla="*/ 0 w 342"/>
                <a:gd name="T3" fmla="*/ 812 h 812"/>
                <a:gd name="T4" fmla="*/ 35 w 342"/>
                <a:gd name="T5" fmla="*/ 812 h 812"/>
                <a:gd name="T6" fmla="*/ 35 w 342"/>
                <a:gd name="T7" fmla="*/ 778 h 812"/>
                <a:gd name="T8" fmla="*/ 35 w 342"/>
                <a:gd name="T9" fmla="*/ 778 h 812"/>
                <a:gd name="T10" fmla="*/ 35 w 342"/>
                <a:gd name="T11" fmla="*/ 36 h 812"/>
                <a:gd name="T12" fmla="*/ 308 w 342"/>
                <a:gd name="T13" fmla="*/ 36 h 812"/>
                <a:gd name="T14" fmla="*/ 308 w 342"/>
                <a:gd name="T15" fmla="*/ 778 h 812"/>
                <a:gd name="T16" fmla="*/ 307 w 342"/>
                <a:gd name="T17" fmla="*/ 778 h 812"/>
                <a:gd name="T18" fmla="*/ 307 w 342"/>
                <a:gd name="T19" fmla="*/ 812 h 812"/>
                <a:gd name="T20" fmla="*/ 342 w 342"/>
                <a:gd name="T21" fmla="*/ 812 h 812"/>
                <a:gd name="T22" fmla="*/ 342 w 342"/>
                <a:gd name="T23" fmla="*/ 0 h 812"/>
                <a:gd name="T24" fmla="*/ 0 w 342"/>
                <a:gd name="T25" fmla="*/ 0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812">
                  <a:moveTo>
                    <a:pt x="0" y="0"/>
                  </a:moveTo>
                  <a:lnTo>
                    <a:pt x="0" y="812"/>
                  </a:lnTo>
                  <a:lnTo>
                    <a:pt x="35" y="812"/>
                  </a:lnTo>
                  <a:lnTo>
                    <a:pt x="35" y="778"/>
                  </a:lnTo>
                  <a:lnTo>
                    <a:pt x="35" y="778"/>
                  </a:lnTo>
                  <a:lnTo>
                    <a:pt x="35" y="36"/>
                  </a:lnTo>
                  <a:lnTo>
                    <a:pt x="308" y="36"/>
                  </a:lnTo>
                  <a:lnTo>
                    <a:pt x="308" y="778"/>
                  </a:lnTo>
                  <a:lnTo>
                    <a:pt x="307" y="778"/>
                  </a:lnTo>
                  <a:lnTo>
                    <a:pt x="307" y="812"/>
                  </a:lnTo>
                  <a:lnTo>
                    <a:pt x="342" y="812"/>
                  </a:lnTo>
                  <a:lnTo>
                    <a:pt x="34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2" name="Rectangle 139"/>
            <p:cNvSpPr>
              <a:spLocks noChangeArrowheads="1"/>
            </p:cNvSpPr>
            <p:nvPr/>
          </p:nvSpPr>
          <p:spPr bwMode="auto">
            <a:xfrm>
              <a:off x="2419350" y="6746875"/>
              <a:ext cx="620713" cy="10953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3" name="Freeform 140"/>
            <p:cNvSpPr>
              <a:spLocks noEditPoints="1"/>
            </p:cNvSpPr>
            <p:nvPr/>
          </p:nvSpPr>
          <p:spPr bwMode="auto">
            <a:xfrm>
              <a:off x="2555875" y="5602288"/>
              <a:ext cx="344488" cy="428625"/>
            </a:xfrm>
            <a:custGeom>
              <a:avLst/>
              <a:gdLst>
                <a:gd name="T0" fmla="*/ 11 w 202"/>
                <a:gd name="T1" fmla="*/ 6 h 251"/>
                <a:gd name="T2" fmla="*/ 11 w 202"/>
                <a:gd name="T3" fmla="*/ 6 h 251"/>
                <a:gd name="T4" fmla="*/ 0 w 202"/>
                <a:gd name="T5" fmla="*/ 0 h 251"/>
                <a:gd name="T6" fmla="*/ 0 w 202"/>
                <a:gd name="T7" fmla="*/ 6 h 251"/>
                <a:gd name="T8" fmla="*/ 1 w 202"/>
                <a:gd name="T9" fmla="*/ 127 h 251"/>
                <a:gd name="T10" fmla="*/ 1 w 202"/>
                <a:gd name="T11" fmla="*/ 187 h 251"/>
                <a:gd name="T12" fmla="*/ 2 w 202"/>
                <a:gd name="T13" fmla="*/ 247 h 251"/>
                <a:gd name="T14" fmla="*/ 2 w 202"/>
                <a:gd name="T15" fmla="*/ 251 h 251"/>
                <a:gd name="T16" fmla="*/ 6 w 202"/>
                <a:gd name="T17" fmla="*/ 251 h 251"/>
                <a:gd name="T18" fmla="*/ 54 w 202"/>
                <a:gd name="T19" fmla="*/ 251 h 251"/>
                <a:gd name="T20" fmla="*/ 102 w 202"/>
                <a:gd name="T21" fmla="*/ 250 h 251"/>
                <a:gd name="T22" fmla="*/ 150 w 202"/>
                <a:gd name="T23" fmla="*/ 249 h 251"/>
                <a:gd name="T24" fmla="*/ 197 w 202"/>
                <a:gd name="T25" fmla="*/ 247 h 251"/>
                <a:gd name="T26" fmla="*/ 150 w 202"/>
                <a:gd name="T27" fmla="*/ 246 h 251"/>
                <a:gd name="T28" fmla="*/ 102 w 202"/>
                <a:gd name="T29" fmla="*/ 245 h 251"/>
                <a:gd name="T30" fmla="*/ 54 w 202"/>
                <a:gd name="T31" fmla="*/ 244 h 251"/>
                <a:gd name="T32" fmla="*/ 10 w 202"/>
                <a:gd name="T33" fmla="*/ 244 h 251"/>
                <a:gd name="T34" fmla="*/ 10 w 202"/>
                <a:gd name="T35" fmla="*/ 187 h 251"/>
                <a:gd name="T36" fmla="*/ 11 w 202"/>
                <a:gd name="T37" fmla="*/ 127 h 251"/>
                <a:gd name="T38" fmla="*/ 11 w 202"/>
                <a:gd name="T39" fmla="*/ 11 h 251"/>
                <a:gd name="T40" fmla="*/ 102 w 202"/>
                <a:gd name="T41" fmla="*/ 11 h 251"/>
                <a:gd name="T42" fmla="*/ 193 w 202"/>
                <a:gd name="T43" fmla="*/ 10 h 251"/>
                <a:gd name="T44" fmla="*/ 194 w 202"/>
                <a:gd name="T45" fmla="*/ 66 h 251"/>
                <a:gd name="T46" fmla="*/ 195 w 202"/>
                <a:gd name="T47" fmla="*/ 127 h 251"/>
                <a:gd name="T48" fmla="*/ 196 w 202"/>
                <a:gd name="T49" fmla="*/ 187 h 251"/>
                <a:gd name="T50" fmla="*/ 197 w 202"/>
                <a:gd name="T51" fmla="*/ 247 h 251"/>
                <a:gd name="T52" fmla="*/ 197 w 202"/>
                <a:gd name="T53" fmla="*/ 247 h 251"/>
                <a:gd name="T54" fmla="*/ 199 w 202"/>
                <a:gd name="T55" fmla="*/ 187 h 251"/>
                <a:gd name="T56" fmla="*/ 200 w 202"/>
                <a:gd name="T57" fmla="*/ 127 h 251"/>
                <a:gd name="T58" fmla="*/ 201 w 202"/>
                <a:gd name="T59" fmla="*/ 66 h 251"/>
                <a:gd name="T60" fmla="*/ 202 w 202"/>
                <a:gd name="T61" fmla="*/ 6 h 251"/>
                <a:gd name="T62" fmla="*/ 202 w 202"/>
                <a:gd name="T63" fmla="*/ 1 h 251"/>
                <a:gd name="T64" fmla="*/ 197 w 202"/>
                <a:gd name="T65" fmla="*/ 1 h 251"/>
                <a:gd name="T66" fmla="*/ 102 w 202"/>
                <a:gd name="T67" fmla="*/ 1 h 251"/>
                <a:gd name="T68" fmla="*/ 6 w 202"/>
                <a:gd name="T69" fmla="*/ 0 h 251"/>
                <a:gd name="T70" fmla="*/ 0 w 202"/>
                <a:gd name="T7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51">
                  <a:moveTo>
                    <a:pt x="11" y="6"/>
                  </a:moveTo>
                  <a:cubicBezTo>
                    <a:pt x="11" y="6"/>
                    <a:pt x="11" y="6"/>
                    <a:pt x="11" y="6"/>
                  </a:cubicBezTo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87"/>
                    <a:pt x="1" y="187"/>
                    <a:pt x="1" y="187"/>
                  </a:cubicBezTo>
                  <a:cubicBezTo>
                    <a:pt x="2" y="247"/>
                    <a:pt x="2" y="247"/>
                    <a:pt x="2" y="247"/>
                  </a:cubicBezTo>
                  <a:cubicBezTo>
                    <a:pt x="2" y="251"/>
                    <a:pt x="2" y="251"/>
                    <a:pt x="2" y="251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54" y="251"/>
                    <a:pt x="54" y="251"/>
                    <a:pt x="54" y="251"/>
                  </a:cubicBezTo>
                  <a:cubicBezTo>
                    <a:pt x="102" y="250"/>
                    <a:pt x="102" y="250"/>
                    <a:pt x="102" y="250"/>
                  </a:cubicBezTo>
                  <a:cubicBezTo>
                    <a:pt x="150" y="249"/>
                    <a:pt x="150" y="249"/>
                    <a:pt x="150" y="249"/>
                  </a:cubicBezTo>
                  <a:cubicBezTo>
                    <a:pt x="166" y="248"/>
                    <a:pt x="182" y="248"/>
                    <a:pt x="197" y="247"/>
                  </a:cubicBezTo>
                  <a:cubicBezTo>
                    <a:pt x="182" y="247"/>
                    <a:pt x="166" y="246"/>
                    <a:pt x="150" y="246"/>
                  </a:cubicBezTo>
                  <a:cubicBezTo>
                    <a:pt x="102" y="245"/>
                    <a:pt x="102" y="245"/>
                    <a:pt x="102" y="245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10" y="187"/>
                    <a:pt x="10" y="187"/>
                    <a:pt x="10" y="187"/>
                  </a:cubicBezTo>
                  <a:cubicBezTo>
                    <a:pt x="11" y="127"/>
                    <a:pt x="11" y="127"/>
                    <a:pt x="11" y="12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93" y="10"/>
                    <a:pt x="193" y="10"/>
                    <a:pt x="193" y="10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5" y="127"/>
                    <a:pt x="195" y="127"/>
                    <a:pt x="195" y="12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196" y="207"/>
                    <a:pt x="197" y="227"/>
                    <a:pt x="197" y="247"/>
                  </a:cubicBezTo>
                  <a:cubicBezTo>
                    <a:pt x="197" y="247"/>
                    <a:pt x="197" y="247"/>
                    <a:pt x="197" y="247"/>
                  </a:cubicBezTo>
                  <a:cubicBezTo>
                    <a:pt x="198" y="227"/>
                    <a:pt x="199" y="207"/>
                    <a:pt x="199" y="187"/>
                  </a:cubicBezTo>
                  <a:cubicBezTo>
                    <a:pt x="200" y="127"/>
                    <a:pt x="200" y="127"/>
                    <a:pt x="200" y="127"/>
                  </a:cubicBezTo>
                  <a:cubicBezTo>
                    <a:pt x="201" y="66"/>
                    <a:pt x="201" y="66"/>
                    <a:pt x="201" y="6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4" name="Freeform 141"/>
            <p:cNvSpPr>
              <a:spLocks noEditPoints="1"/>
            </p:cNvSpPr>
            <p:nvPr/>
          </p:nvSpPr>
          <p:spPr bwMode="auto">
            <a:xfrm>
              <a:off x="2555875" y="6223000"/>
              <a:ext cx="344488" cy="428625"/>
            </a:xfrm>
            <a:custGeom>
              <a:avLst/>
              <a:gdLst>
                <a:gd name="T0" fmla="*/ 11 w 202"/>
                <a:gd name="T1" fmla="*/ 5 h 251"/>
                <a:gd name="T2" fmla="*/ 11 w 202"/>
                <a:gd name="T3" fmla="*/ 5 h 251"/>
                <a:gd name="T4" fmla="*/ 0 w 202"/>
                <a:gd name="T5" fmla="*/ 0 h 251"/>
                <a:gd name="T6" fmla="*/ 0 w 202"/>
                <a:gd name="T7" fmla="*/ 5 h 251"/>
                <a:gd name="T8" fmla="*/ 1 w 202"/>
                <a:gd name="T9" fmla="*/ 126 h 251"/>
                <a:gd name="T10" fmla="*/ 1 w 202"/>
                <a:gd name="T11" fmla="*/ 186 h 251"/>
                <a:gd name="T12" fmla="*/ 2 w 202"/>
                <a:gd name="T13" fmla="*/ 247 h 251"/>
                <a:gd name="T14" fmla="*/ 2 w 202"/>
                <a:gd name="T15" fmla="*/ 251 h 251"/>
                <a:gd name="T16" fmla="*/ 6 w 202"/>
                <a:gd name="T17" fmla="*/ 251 h 251"/>
                <a:gd name="T18" fmla="*/ 54 w 202"/>
                <a:gd name="T19" fmla="*/ 250 h 251"/>
                <a:gd name="T20" fmla="*/ 102 w 202"/>
                <a:gd name="T21" fmla="*/ 249 h 251"/>
                <a:gd name="T22" fmla="*/ 150 w 202"/>
                <a:gd name="T23" fmla="*/ 248 h 251"/>
                <a:gd name="T24" fmla="*/ 197 w 202"/>
                <a:gd name="T25" fmla="*/ 247 h 251"/>
                <a:gd name="T26" fmla="*/ 150 w 202"/>
                <a:gd name="T27" fmla="*/ 245 h 251"/>
                <a:gd name="T28" fmla="*/ 102 w 202"/>
                <a:gd name="T29" fmla="*/ 244 h 251"/>
                <a:gd name="T30" fmla="*/ 54 w 202"/>
                <a:gd name="T31" fmla="*/ 244 h 251"/>
                <a:gd name="T32" fmla="*/ 10 w 202"/>
                <a:gd name="T33" fmla="*/ 243 h 251"/>
                <a:gd name="T34" fmla="*/ 10 w 202"/>
                <a:gd name="T35" fmla="*/ 186 h 251"/>
                <a:gd name="T36" fmla="*/ 11 w 202"/>
                <a:gd name="T37" fmla="*/ 126 h 251"/>
                <a:gd name="T38" fmla="*/ 11 w 202"/>
                <a:gd name="T39" fmla="*/ 11 h 251"/>
                <a:gd name="T40" fmla="*/ 102 w 202"/>
                <a:gd name="T41" fmla="*/ 10 h 251"/>
                <a:gd name="T42" fmla="*/ 193 w 202"/>
                <a:gd name="T43" fmla="*/ 10 h 251"/>
                <a:gd name="T44" fmla="*/ 194 w 202"/>
                <a:gd name="T45" fmla="*/ 66 h 251"/>
                <a:gd name="T46" fmla="*/ 195 w 202"/>
                <a:gd name="T47" fmla="*/ 126 h 251"/>
                <a:gd name="T48" fmla="*/ 196 w 202"/>
                <a:gd name="T49" fmla="*/ 186 h 251"/>
                <a:gd name="T50" fmla="*/ 197 w 202"/>
                <a:gd name="T51" fmla="*/ 247 h 251"/>
                <a:gd name="T52" fmla="*/ 197 w 202"/>
                <a:gd name="T53" fmla="*/ 247 h 251"/>
                <a:gd name="T54" fmla="*/ 199 w 202"/>
                <a:gd name="T55" fmla="*/ 186 h 251"/>
                <a:gd name="T56" fmla="*/ 200 w 202"/>
                <a:gd name="T57" fmla="*/ 126 h 251"/>
                <a:gd name="T58" fmla="*/ 201 w 202"/>
                <a:gd name="T59" fmla="*/ 66 h 251"/>
                <a:gd name="T60" fmla="*/ 202 w 202"/>
                <a:gd name="T61" fmla="*/ 5 h 251"/>
                <a:gd name="T62" fmla="*/ 202 w 202"/>
                <a:gd name="T63" fmla="*/ 1 h 251"/>
                <a:gd name="T64" fmla="*/ 197 w 202"/>
                <a:gd name="T65" fmla="*/ 1 h 251"/>
                <a:gd name="T66" fmla="*/ 102 w 202"/>
                <a:gd name="T67" fmla="*/ 0 h 251"/>
                <a:gd name="T68" fmla="*/ 6 w 202"/>
                <a:gd name="T69" fmla="*/ 0 h 251"/>
                <a:gd name="T70" fmla="*/ 0 w 202"/>
                <a:gd name="T7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51"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moveTo>
                    <a:pt x="0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86"/>
                    <a:pt x="1" y="186"/>
                    <a:pt x="1" y="186"/>
                  </a:cubicBezTo>
                  <a:cubicBezTo>
                    <a:pt x="2" y="247"/>
                    <a:pt x="2" y="247"/>
                    <a:pt x="2" y="247"/>
                  </a:cubicBezTo>
                  <a:cubicBezTo>
                    <a:pt x="2" y="251"/>
                    <a:pt x="2" y="251"/>
                    <a:pt x="2" y="251"/>
                  </a:cubicBezTo>
                  <a:cubicBezTo>
                    <a:pt x="6" y="251"/>
                    <a:pt x="6" y="251"/>
                    <a:pt x="6" y="251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50" y="248"/>
                    <a:pt x="150" y="248"/>
                    <a:pt x="150" y="248"/>
                  </a:cubicBezTo>
                  <a:cubicBezTo>
                    <a:pt x="166" y="248"/>
                    <a:pt x="182" y="247"/>
                    <a:pt x="197" y="247"/>
                  </a:cubicBezTo>
                  <a:cubicBezTo>
                    <a:pt x="182" y="246"/>
                    <a:pt x="166" y="246"/>
                    <a:pt x="150" y="245"/>
                  </a:cubicBezTo>
                  <a:cubicBezTo>
                    <a:pt x="102" y="244"/>
                    <a:pt x="102" y="244"/>
                    <a:pt x="102" y="244"/>
                  </a:cubicBezTo>
                  <a:cubicBezTo>
                    <a:pt x="54" y="244"/>
                    <a:pt x="54" y="244"/>
                    <a:pt x="54" y="244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11" y="126"/>
                    <a:pt x="11" y="126"/>
                    <a:pt x="11" y="126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93" y="10"/>
                    <a:pt x="193" y="10"/>
                    <a:pt x="193" y="10"/>
                  </a:cubicBezTo>
                  <a:cubicBezTo>
                    <a:pt x="194" y="66"/>
                    <a:pt x="194" y="66"/>
                    <a:pt x="194" y="66"/>
                  </a:cubicBezTo>
                  <a:cubicBezTo>
                    <a:pt x="195" y="126"/>
                    <a:pt x="195" y="126"/>
                    <a:pt x="195" y="126"/>
                  </a:cubicBezTo>
                  <a:cubicBezTo>
                    <a:pt x="196" y="186"/>
                    <a:pt x="196" y="186"/>
                    <a:pt x="196" y="186"/>
                  </a:cubicBezTo>
                  <a:cubicBezTo>
                    <a:pt x="196" y="207"/>
                    <a:pt x="197" y="227"/>
                    <a:pt x="197" y="247"/>
                  </a:cubicBezTo>
                  <a:cubicBezTo>
                    <a:pt x="197" y="247"/>
                    <a:pt x="197" y="247"/>
                    <a:pt x="197" y="247"/>
                  </a:cubicBezTo>
                  <a:cubicBezTo>
                    <a:pt x="198" y="227"/>
                    <a:pt x="199" y="207"/>
                    <a:pt x="199" y="186"/>
                  </a:cubicBezTo>
                  <a:cubicBezTo>
                    <a:pt x="200" y="126"/>
                    <a:pt x="200" y="126"/>
                    <a:pt x="200" y="126"/>
                  </a:cubicBezTo>
                  <a:cubicBezTo>
                    <a:pt x="201" y="66"/>
                    <a:pt x="201" y="66"/>
                    <a:pt x="201" y="66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197" y="1"/>
                    <a:pt x="197" y="1"/>
                    <a:pt x="197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5" name="Oval 142"/>
            <p:cNvSpPr>
              <a:spLocks noChangeArrowheads="1"/>
            </p:cNvSpPr>
            <p:nvPr/>
          </p:nvSpPr>
          <p:spPr bwMode="auto">
            <a:xfrm>
              <a:off x="2854325" y="6121400"/>
              <a:ext cx="53975" cy="539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6" name="Freeform 143"/>
            <p:cNvSpPr>
              <a:spLocks/>
            </p:cNvSpPr>
            <p:nvPr/>
          </p:nvSpPr>
          <p:spPr bwMode="auto">
            <a:xfrm>
              <a:off x="1296988" y="4475163"/>
              <a:ext cx="2860675" cy="754063"/>
            </a:xfrm>
            <a:custGeom>
              <a:avLst/>
              <a:gdLst>
                <a:gd name="T0" fmla="*/ 1332 w 1802"/>
                <a:gd name="T1" fmla="*/ 0 h 475"/>
                <a:gd name="T2" fmla="*/ 471 w 1802"/>
                <a:gd name="T3" fmla="*/ 0 h 475"/>
                <a:gd name="T4" fmla="*/ 0 w 1802"/>
                <a:gd name="T5" fmla="*/ 472 h 475"/>
                <a:gd name="T6" fmla="*/ 167 w 1802"/>
                <a:gd name="T7" fmla="*/ 472 h 475"/>
                <a:gd name="T8" fmla="*/ 901 w 1802"/>
                <a:gd name="T9" fmla="*/ 475 h 475"/>
                <a:gd name="T10" fmla="*/ 1636 w 1802"/>
                <a:gd name="T11" fmla="*/ 472 h 475"/>
                <a:gd name="T12" fmla="*/ 1802 w 1802"/>
                <a:gd name="T13" fmla="*/ 472 h 475"/>
                <a:gd name="T14" fmla="*/ 1332 w 1802"/>
                <a:gd name="T15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2" h="475">
                  <a:moveTo>
                    <a:pt x="1332" y="0"/>
                  </a:moveTo>
                  <a:lnTo>
                    <a:pt x="471" y="0"/>
                  </a:lnTo>
                  <a:lnTo>
                    <a:pt x="0" y="472"/>
                  </a:lnTo>
                  <a:lnTo>
                    <a:pt x="167" y="472"/>
                  </a:lnTo>
                  <a:lnTo>
                    <a:pt x="901" y="475"/>
                  </a:lnTo>
                  <a:lnTo>
                    <a:pt x="1636" y="472"/>
                  </a:lnTo>
                  <a:lnTo>
                    <a:pt x="1802" y="472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7" name="Freeform 144"/>
            <p:cNvSpPr>
              <a:spLocks/>
            </p:cNvSpPr>
            <p:nvPr/>
          </p:nvSpPr>
          <p:spPr bwMode="auto">
            <a:xfrm>
              <a:off x="1714500" y="4189413"/>
              <a:ext cx="361950" cy="203200"/>
            </a:xfrm>
            <a:custGeom>
              <a:avLst/>
              <a:gdLst>
                <a:gd name="T0" fmla="*/ 212 w 212"/>
                <a:gd name="T1" fmla="*/ 86 h 119"/>
                <a:gd name="T2" fmla="*/ 179 w 212"/>
                <a:gd name="T3" fmla="*/ 119 h 119"/>
                <a:gd name="T4" fmla="*/ 33 w 212"/>
                <a:gd name="T5" fmla="*/ 119 h 119"/>
                <a:gd name="T6" fmla="*/ 0 w 212"/>
                <a:gd name="T7" fmla="*/ 86 h 119"/>
                <a:gd name="T8" fmla="*/ 0 w 212"/>
                <a:gd name="T9" fmla="*/ 32 h 119"/>
                <a:gd name="T10" fmla="*/ 33 w 212"/>
                <a:gd name="T11" fmla="*/ 0 h 119"/>
                <a:gd name="T12" fmla="*/ 179 w 212"/>
                <a:gd name="T13" fmla="*/ 0 h 119"/>
                <a:gd name="T14" fmla="*/ 212 w 212"/>
                <a:gd name="T15" fmla="*/ 32 h 119"/>
                <a:gd name="T16" fmla="*/ 212 w 212"/>
                <a:gd name="T17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19">
                  <a:moveTo>
                    <a:pt x="212" y="86"/>
                  </a:moveTo>
                  <a:cubicBezTo>
                    <a:pt x="212" y="104"/>
                    <a:pt x="197" y="119"/>
                    <a:pt x="179" y="119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15" y="119"/>
                    <a:pt x="0" y="104"/>
                    <a:pt x="0" y="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7" y="0"/>
                    <a:pt x="212" y="14"/>
                    <a:pt x="212" y="32"/>
                  </a:cubicBezTo>
                  <a:lnTo>
                    <a:pt x="212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8" name="Rectangle 145"/>
            <p:cNvSpPr>
              <a:spLocks noChangeArrowheads="1"/>
            </p:cNvSpPr>
            <p:nvPr/>
          </p:nvSpPr>
          <p:spPr bwMode="auto">
            <a:xfrm>
              <a:off x="1816100" y="5695950"/>
              <a:ext cx="415925" cy="571500"/>
            </a:xfrm>
            <a:prstGeom prst="rect">
              <a:avLst/>
            </a:prstGeom>
            <a:solidFill>
              <a:srgbClr val="9E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9" name="Rectangle 146"/>
            <p:cNvSpPr>
              <a:spLocks noChangeArrowheads="1"/>
            </p:cNvSpPr>
            <p:nvPr/>
          </p:nvSpPr>
          <p:spPr bwMode="auto">
            <a:xfrm>
              <a:off x="1816100" y="5695950"/>
              <a:ext cx="4159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0" name="Freeform 147"/>
            <p:cNvSpPr>
              <a:spLocks noEditPoints="1"/>
            </p:cNvSpPr>
            <p:nvPr/>
          </p:nvSpPr>
          <p:spPr bwMode="auto">
            <a:xfrm>
              <a:off x="1758950" y="5641975"/>
              <a:ext cx="527050" cy="681038"/>
            </a:xfrm>
            <a:custGeom>
              <a:avLst/>
              <a:gdLst>
                <a:gd name="T0" fmla="*/ 0 w 332"/>
                <a:gd name="T1" fmla="*/ 0 h 429"/>
                <a:gd name="T2" fmla="*/ 0 w 332"/>
                <a:gd name="T3" fmla="*/ 429 h 429"/>
                <a:gd name="T4" fmla="*/ 332 w 332"/>
                <a:gd name="T5" fmla="*/ 429 h 429"/>
                <a:gd name="T6" fmla="*/ 332 w 332"/>
                <a:gd name="T7" fmla="*/ 0 h 429"/>
                <a:gd name="T8" fmla="*/ 0 w 332"/>
                <a:gd name="T9" fmla="*/ 0 h 429"/>
                <a:gd name="T10" fmla="*/ 298 w 332"/>
                <a:gd name="T11" fmla="*/ 394 h 429"/>
                <a:gd name="T12" fmla="*/ 36 w 332"/>
                <a:gd name="T13" fmla="*/ 394 h 429"/>
                <a:gd name="T14" fmla="*/ 36 w 332"/>
                <a:gd name="T15" fmla="*/ 34 h 429"/>
                <a:gd name="T16" fmla="*/ 298 w 332"/>
                <a:gd name="T17" fmla="*/ 34 h 429"/>
                <a:gd name="T18" fmla="*/ 298 w 332"/>
                <a:gd name="T19" fmla="*/ 39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429">
                  <a:moveTo>
                    <a:pt x="0" y="0"/>
                  </a:moveTo>
                  <a:lnTo>
                    <a:pt x="0" y="429"/>
                  </a:lnTo>
                  <a:lnTo>
                    <a:pt x="332" y="429"/>
                  </a:lnTo>
                  <a:lnTo>
                    <a:pt x="332" y="0"/>
                  </a:lnTo>
                  <a:lnTo>
                    <a:pt x="0" y="0"/>
                  </a:lnTo>
                  <a:close/>
                  <a:moveTo>
                    <a:pt x="298" y="394"/>
                  </a:moveTo>
                  <a:lnTo>
                    <a:pt x="36" y="394"/>
                  </a:lnTo>
                  <a:lnTo>
                    <a:pt x="36" y="34"/>
                  </a:lnTo>
                  <a:lnTo>
                    <a:pt x="298" y="34"/>
                  </a:lnTo>
                  <a:lnTo>
                    <a:pt x="298" y="39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1" name="Freeform 148"/>
            <p:cNvSpPr>
              <a:spLocks noEditPoints="1"/>
            </p:cNvSpPr>
            <p:nvPr/>
          </p:nvSpPr>
          <p:spPr bwMode="auto">
            <a:xfrm>
              <a:off x="1758950" y="5641975"/>
              <a:ext cx="527050" cy="681038"/>
            </a:xfrm>
            <a:custGeom>
              <a:avLst/>
              <a:gdLst>
                <a:gd name="T0" fmla="*/ 0 w 332"/>
                <a:gd name="T1" fmla="*/ 0 h 429"/>
                <a:gd name="T2" fmla="*/ 0 w 332"/>
                <a:gd name="T3" fmla="*/ 429 h 429"/>
                <a:gd name="T4" fmla="*/ 332 w 332"/>
                <a:gd name="T5" fmla="*/ 429 h 429"/>
                <a:gd name="T6" fmla="*/ 332 w 332"/>
                <a:gd name="T7" fmla="*/ 0 h 429"/>
                <a:gd name="T8" fmla="*/ 0 w 332"/>
                <a:gd name="T9" fmla="*/ 0 h 429"/>
                <a:gd name="T10" fmla="*/ 298 w 332"/>
                <a:gd name="T11" fmla="*/ 394 h 429"/>
                <a:gd name="T12" fmla="*/ 36 w 332"/>
                <a:gd name="T13" fmla="*/ 394 h 429"/>
                <a:gd name="T14" fmla="*/ 36 w 332"/>
                <a:gd name="T15" fmla="*/ 34 h 429"/>
                <a:gd name="T16" fmla="*/ 298 w 332"/>
                <a:gd name="T17" fmla="*/ 34 h 429"/>
                <a:gd name="T18" fmla="*/ 298 w 332"/>
                <a:gd name="T19" fmla="*/ 39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2" h="429">
                  <a:moveTo>
                    <a:pt x="0" y="0"/>
                  </a:moveTo>
                  <a:lnTo>
                    <a:pt x="0" y="429"/>
                  </a:lnTo>
                  <a:lnTo>
                    <a:pt x="332" y="429"/>
                  </a:lnTo>
                  <a:lnTo>
                    <a:pt x="332" y="0"/>
                  </a:lnTo>
                  <a:lnTo>
                    <a:pt x="0" y="0"/>
                  </a:lnTo>
                  <a:moveTo>
                    <a:pt x="298" y="394"/>
                  </a:moveTo>
                  <a:lnTo>
                    <a:pt x="36" y="394"/>
                  </a:lnTo>
                  <a:lnTo>
                    <a:pt x="36" y="34"/>
                  </a:lnTo>
                  <a:lnTo>
                    <a:pt x="298" y="34"/>
                  </a:lnTo>
                  <a:lnTo>
                    <a:pt x="298" y="3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2" name="Freeform 149"/>
            <p:cNvSpPr>
              <a:spLocks/>
            </p:cNvSpPr>
            <p:nvPr/>
          </p:nvSpPr>
          <p:spPr bwMode="auto">
            <a:xfrm>
              <a:off x="1816100" y="5711825"/>
              <a:ext cx="415925" cy="411163"/>
            </a:xfrm>
            <a:custGeom>
              <a:avLst/>
              <a:gdLst>
                <a:gd name="T0" fmla="*/ 262 w 262"/>
                <a:gd name="T1" fmla="*/ 0 h 259"/>
                <a:gd name="T2" fmla="*/ 0 w 262"/>
                <a:gd name="T3" fmla="*/ 201 h 259"/>
                <a:gd name="T4" fmla="*/ 0 w 262"/>
                <a:gd name="T5" fmla="*/ 259 h 259"/>
                <a:gd name="T6" fmla="*/ 262 w 262"/>
                <a:gd name="T7" fmla="*/ 58 h 259"/>
                <a:gd name="T8" fmla="*/ 262 w 26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9">
                  <a:moveTo>
                    <a:pt x="262" y="0"/>
                  </a:moveTo>
                  <a:lnTo>
                    <a:pt x="0" y="201"/>
                  </a:lnTo>
                  <a:lnTo>
                    <a:pt x="0" y="259"/>
                  </a:lnTo>
                  <a:lnTo>
                    <a:pt x="262" y="5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7D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3" name="Freeform 150"/>
            <p:cNvSpPr>
              <a:spLocks/>
            </p:cNvSpPr>
            <p:nvPr/>
          </p:nvSpPr>
          <p:spPr bwMode="auto">
            <a:xfrm>
              <a:off x="1816100" y="5711825"/>
              <a:ext cx="415925" cy="411163"/>
            </a:xfrm>
            <a:custGeom>
              <a:avLst/>
              <a:gdLst>
                <a:gd name="T0" fmla="*/ 262 w 262"/>
                <a:gd name="T1" fmla="*/ 0 h 259"/>
                <a:gd name="T2" fmla="*/ 0 w 262"/>
                <a:gd name="T3" fmla="*/ 201 h 259"/>
                <a:gd name="T4" fmla="*/ 0 w 262"/>
                <a:gd name="T5" fmla="*/ 259 h 259"/>
                <a:gd name="T6" fmla="*/ 262 w 262"/>
                <a:gd name="T7" fmla="*/ 58 h 259"/>
                <a:gd name="T8" fmla="*/ 262 w 26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9">
                  <a:moveTo>
                    <a:pt x="262" y="0"/>
                  </a:moveTo>
                  <a:lnTo>
                    <a:pt x="0" y="201"/>
                  </a:lnTo>
                  <a:lnTo>
                    <a:pt x="0" y="259"/>
                  </a:lnTo>
                  <a:lnTo>
                    <a:pt x="262" y="58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4" name="Freeform 151"/>
            <p:cNvSpPr>
              <a:spLocks/>
            </p:cNvSpPr>
            <p:nvPr/>
          </p:nvSpPr>
          <p:spPr bwMode="auto">
            <a:xfrm>
              <a:off x="1816100" y="5854700"/>
              <a:ext cx="415925" cy="412750"/>
            </a:xfrm>
            <a:custGeom>
              <a:avLst/>
              <a:gdLst>
                <a:gd name="T0" fmla="*/ 262 w 262"/>
                <a:gd name="T1" fmla="*/ 0 h 260"/>
                <a:gd name="T2" fmla="*/ 0 w 262"/>
                <a:gd name="T3" fmla="*/ 202 h 260"/>
                <a:gd name="T4" fmla="*/ 0 w 262"/>
                <a:gd name="T5" fmla="*/ 260 h 260"/>
                <a:gd name="T6" fmla="*/ 262 w 262"/>
                <a:gd name="T7" fmla="*/ 58 h 260"/>
                <a:gd name="T8" fmla="*/ 262 w 262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0">
                  <a:moveTo>
                    <a:pt x="262" y="0"/>
                  </a:moveTo>
                  <a:lnTo>
                    <a:pt x="0" y="202"/>
                  </a:lnTo>
                  <a:lnTo>
                    <a:pt x="0" y="260"/>
                  </a:lnTo>
                  <a:lnTo>
                    <a:pt x="262" y="5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7D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5" name="Freeform 152"/>
            <p:cNvSpPr>
              <a:spLocks/>
            </p:cNvSpPr>
            <p:nvPr/>
          </p:nvSpPr>
          <p:spPr bwMode="auto">
            <a:xfrm>
              <a:off x="1816100" y="5854700"/>
              <a:ext cx="415925" cy="412750"/>
            </a:xfrm>
            <a:custGeom>
              <a:avLst/>
              <a:gdLst>
                <a:gd name="T0" fmla="*/ 262 w 262"/>
                <a:gd name="T1" fmla="*/ 0 h 260"/>
                <a:gd name="T2" fmla="*/ 0 w 262"/>
                <a:gd name="T3" fmla="*/ 202 h 260"/>
                <a:gd name="T4" fmla="*/ 0 w 262"/>
                <a:gd name="T5" fmla="*/ 260 h 260"/>
                <a:gd name="T6" fmla="*/ 262 w 262"/>
                <a:gd name="T7" fmla="*/ 58 h 260"/>
                <a:gd name="T8" fmla="*/ 262 w 262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0">
                  <a:moveTo>
                    <a:pt x="262" y="0"/>
                  </a:moveTo>
                  <a:lnTo>
                    <a:pt x="0" y="202"/>
                  </a:lnTo>
                  <a:lnTo>
                    <a:pt x="0" y="260"/>
                  </a:lnTo>
                  <a:lnTo>
                    <a:pt x="262" y="58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6" name="Rectangle 153"/>
            <p:cNvSpPr>
              <a:spLocks noChangeArrowheads="1"/>
            </p:cNvSpPr>
            <p:nvPr/>
          </p:nvSpPr>
          <p:spPr bwMode="auto">
            <a:xfrm>
              <a:off x="1709738" y="6142038"/>
              <a:ext cx="627063" cy="1809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7" name="Rectangle 154"/>
            <p:cNvSpPr>
              <a:spLocks noChangeArrowheads="1"/>
            </p:cNvSpPr>
            <p:nvPr/>
          </p:nvSpPr>
          <p:spPr bwMode="auto">
            <a:xfrm>
              <a:off x="3224213" y="5695950"/>
              <a:ext cx="415925" cy="571500"/>
            </a:xfrm>
            <a:prstGeom prst="rect">
              <a:avLst/>
            </a:prstGeom>
            <a:solidFill>
              <a:srgbClr val="9ED5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8" name="Rectangle 155"/>
            <p:cNvSpPr>
              <a:spLocks noChangeArrowheads="1"/>
            </p:cNvSpPr>
            <p:nvPr/>
          </p:nvSpPr>
          <p:spPr bwMode="auto">
            <a:xfrm>
              <a:off x="3224213" y="5695950"/>
              <a:ext cx="4159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9" name="Freeform 156"/>
            <p:cNvSpPr>
              <a:spLocks noEditPoints="1"/>
            </p:cNvSpPr>
            <p:nvPr/>
          </p:nvSpPr>
          <p:spPr bwMode="auto">
            <a:xfrm>
              <a:off x="3170238" y="5641975"/>
              <a:ext cx="525463" cy="681038"/>
            </a:xfrm>
            <a:custGeom>
              <a:avLst/>
              <a:gdLst>
                <a:gd name="T0" fmla="*/ 0 w 331"/>
                <a:gd name="T1" fmla="*/ 0 h 429"/>
                <a:gd name="T2" fmla="*/ 0 w 331"/>
                <a:gd name="T3" fmla="*/ 429 h 429"/>
                <a:gd name="T4" fmla="*/ 331 w 331"/>
                <a:gd name="T5" fmla="*/ 429 h 429"/>
                <a:gd name="T6" fmla="*/ 331 w 331"/>
                <a:gd name="T7" fmla="*/ 0 h 429"/>
                <a:gd name="T8" fmla="*/ 0 w 331"/>
                <a:gd name="T9" fmla="*/ 0 h 429"/>
                <a:gd name="T10" fmla="*/ 296 w 331"/>
                <a:gd name="T11" fmla="*/ 394 h 429"/>
                <a:gd name="T12" fmla="*/ 34 w 331"/>
                <a:gd name="T13" fmla="*/ 394 h 429"/>
                <a:gd name="T14" fmla="*/ 34 w 331"/>
                <a:gd name="T15" fmla="*/ 34 h 429"/>
                <a:gd name="T16" fmla="*/ 296 w 331"/>
                <a:gd name="T17" fmla="*/ 34 h 429"/>
                <a:gd name="T18" fmla="*/ 296 w 331"/>
                <a:gd name="T19" fmla="*/ 39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429">
                  <a:moveTo>
                    <a:pt x="0" y="0"/>
                  </a:moveTo>
                  <a:lnTo>
                    <a:pt x="0" y="429"/>
                  </a:lnTo>
                  <a:lnTo>
                    <a:pt x="331" y="429"/>
                  </a:lnTo>
                  <a:lnTo>
                    <a:pt x="331" y="0"/>
                  </a:lnTo>
                  <a:lnTo>
                    <a:pt x="0" y="0"/>
                  </a:lnTo>
                  <a:close/>
                  <a:moveTo>
                    <a:pt x="296" y="394"/>
                  </a:moveTo>
                  <a:lnTo>
                    <a:pt x="34" y="394"/>
                  </a:lnTo>
                  <a:lnTo>
                    <a:pt x="34" y="34"/>
                  </a:lnTo>
                  <a:lnTo>
                    <a:pt x="296" y="34"/>
                  </a:lnTo>
                  <a:lnTo>
                    <a:pt x="296" y="39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0" name="Freeform 157"/>
            <p:cNvSpPr>
              <a:spLocks noEditPoints="1"/>
            </p:cNvSpPr>
            <p:nvPr/>
          </p:nvSpPr>
          <p:spPr bwMode="auto">
            <a:xfrm>
              <a:off x="3170238" y="5641975"/>
              <a:ext cx="525463" cy="681038"/>
            </a:xfrm>
            <a:custGeom>
              <a:avLst/>
              <a:gdLst>
                <a:gd name="T0" fmla="*/ 0 w 331"/>
                <a:gd name="T1" fmla="*/ 0 h 429"/>
                <a:gd name="T2" fmla="*/ 0 w 331"/>
                <a:gd name="T3" fmla="*/ 429 h 429"/>
                <a:gd name="T4" fmla="*/ 331 w 331"/>
                <a:gd name="T5" fmla="*/ 429 h 429"/>
                <a:gd name="T6" fmla="*/ 331 w 331"/>
                <a:gd name="T7" fmla="*/ 0 h 429"/>
                <a:gd name="T8" fmla="*/ 0 w 331"/>
                <a:gd name="T9" fmla="*/ 0 h 429"/>
                <a:gd name="T10" fmla="*/ 296 w 331"/>
                <a:gd name="T11" fmla="*/ 394 h 429"/>
                <a:gd name="T12" fmla="*/ 34 w 331"/>
                <a:gd name="T13" fmla="*/ 394 h 429"/>
                <a:gd name="T14" fmla="*/ 34 w 331"/>
                <a:gd name="T15" fmla="*/ 34 h 429"/>
                <a:gd name="T16" fmla="*/ 296 w 331"/>
                <a:gd name="T17" fmla="*/ 34 h 429"/>
                <a:gd name="T18" fmla="*/ 296 w 331"/>
                <a:gd name="T19" fmla="*/ 39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1" h="429">
                  <a:moveTo>
                    <a:pt x="0" y="0"/>
                  </a:moveTo>
                  <a:lnTo>
                    <a:pt x="0" y="429"/>
                  </a:lnTo>
                  <a:lnTo>
                    <a:pt x="331" y="429"/>
                  </a:lnTo>
                  <a:lnTo>
                    <a:pt x="331" y="0"/>
                  </a:lnTo>
                  <a:lnTo>
                    <a:pt x="0" y="0"/>
                  </a:lnTo>
                  <a:moveTo>
                    <a:pt x="296" y="394"/>
                  </a:moveTo>
                  <a:lnTo>
                    <a:pt x="34" y="394"/>
                  </a:lnTo>
                  <a:lnTo>
                    <a:pt x="34" y="34"/>
                  </a:lnTo>
                  <a:lnTo>
                    <a:pt x="296" y="34"/>
                  </a:lnTo>
                  <a:lnTo>
                    <a:pt x="296" y="3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1" name="Freeform 158"/>
            <p:cNvSpPr>
              <a:spLocks/>
            </p:cNvSpPr>
            <p:nvPr/>
          </p:nvSpPr>
          <p:spPr bwMode="auto">
            <a:xfrm>
              <a:off x="3224213" y="5711825"/>
              <a:ext cx="415925" cy="411163"/>
            </a:xfrm>
            <a:custGeom>
              <a:avLst/>
              <a:gdLst>
                <a:gd name="T0" fmla="*/ 262 w 262"/>
                <a:gd name="T1" fmla="*/ 0 h 259"/>
                <a:gd name="T2" fmla="*/ 0 w 262"/>
                <a:gd name="T3" fmla="*/ 201 h 259"/>
                <a:gd name="T4" fmla="*/ 0 w 262"/>
                <a:gd name="T5" fmla="*/ 259 h 259"/>
                <a:gd name="T6" fmla="*/ 262 w 262"/>
                <a:gd name="T7" fmla="*/ 58 h 259"/>
                <a:gd name="T8" fmla="*/ 262 w 26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9">
                  <a:moveTo>
                    <a:pt x="262" y="0"/>
                  </a:moveTo>
                  <a:lnTo>
                    <a:pt x="0" y="201"/>
                  </a:lnTo>
                  <a:lnTo>
                    <a:pt x="0" y="259"/>
                  </a:lnTo>
                  <a:lnTo>
                    <a:pt x="262" y="5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7D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2" name="Freeform 159"/>
            <p:cNvSpPr>
              <a:spLocks/>
            </p:cNvSpPr>
            <p:nvPr/>
          </p:nvSpPr>
          <p:spPr bwMode="auto">
            <a:xfrm>
              <a:off x="3224213" y="5711825"/>
              <a:ext cx="415925" cy="411163"/>
            </a:xfrm>
            <a:custGeom>
              <a:avLst/>
              <a:gdLst>
                <a:gd name="T0" fmla="*/ 262 w 262"/>
                <a:gd name="T1" fmla="*/ 0 h 259"/>
                <a:gd name="T2" fmla="*/ 0 w 262"/>
                <a:gd name="T3" fmla="*/ 201 h 259"/>
                <a:gd name="T4" fmla="*/ 0 w 262"/>
                <a:gd name="T5" fmla="*/ 259 h 259"/>
                <a:gd name="T6" fmla="*/ 262 w 262"/>
                <a:gd name="T7" fmla="*/ 58 h 259"/>
                <a:gd name="T8" fmla="*/ 262 w 262"/>
                <a:gd name="T9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59">
                  <a:moveTo>
                    <a:pt x="262" y="0"/>
                  </a:moveTo>
                  <a:lnTo>
                    <a:pt x="0" y="201"/>
                  </a:lnTo>
                  <a:lnTo>
                    <a:pt x="0" y="259"/>
                  </a:lnTo>
                  <a:lnTo>
                    <a:pt x="262" y="58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3" name="Freeform 160"/>
            <p:cNvSpPr>
              <a:spLocks/>
            </p:cNvSpPr>
            <p:nvPr/>
          </p:nvSpPr>
          <p:spPr bwMode="auto">
            <a:xfrm>
              <a:off x="3224213" y="5854700"/>
              <a:ext cx="415925" cy="412750"/>
            </a:xfrm>
            <a:custGeom>
              <a:avLst/>
              <a:gdLst>
                <a:gd name="T0" fmla="*/ 262 w 262"/>
                <a:gd name="T1" fmla="*/ 0 h 260"/>
                <a:gd name="T2" fmla="*/ 0 w 262"/>
                <a:gd name="T3" fmla="*/ 202 h 260"/>
                <a:gd name="T4" fmla="*/ 0 w 262"/>
                <a:gd name="T5" fmla="*/ 260 h 260"/>
                <a:gd name="T6" fmla="*/ 262 w 262"/>
                <a:gd name="T7" fmla="*/ 58 h 260"/>
                <a:gd name="T8" fmla="*/ 262 w 262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0">
                  <a:moveTo>
                    <a:pt x="262" y="0"/>
                  </a:moveTo>
                  <a:lnTo>
                    <a:pt x="0" y="202"/>
                  </a:lnTo>
                  <a:lnTo>
                    <a:pt x="0" y="260"/>
                  </a:lnTo>
                  <a:lnTo>
                    <a:pt x="262" y="5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B7D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4" name="Freeform 161"/>
            <p:cNvSpPr>
              <a:spLocks/>
            </p:cNvSpPr>
            <p:nvPr/>
          </p:nvSpPr>
          <p:spPr bwMode="auto">
            <a:xfrm>
              <a:off x="3224213" y="5854700"/>
              <a:ext cx="415925" cy="412750"/>
            </a:xfrm>
            <a:custGeom>
              <a:avLst/>
              <a:gdLst>
                <a:gd name="T0" fmla="*/ 262 w 262"/>
                <a:gd name="T1" fmla="*/ 0 h 260"/>
                <a:gd name="T2" fmla="*/ 0 w 262"/>
                <a:gd name="T3" fmla="*/ 202 h 260"/>
                <a:gd name="T4" fmla="*/ 0 w 262"/>
                <a:gd name="T5" fmla="*/ 260 h 260"/>
                <a:gd name="T6" fmla="*/ 262 w 262"/>
                <a:gd name="T7" fmla="*/ 58 h 260"/>
                <a:gd name="T8" fmla="*/ 262 w 262"/>
                <a:gd name="T9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60">
                  <a:moveTo>
                    <a:pt x="262" y="0"/>
                  </a:moveTo>
                  <a:lnTo>
                    <a:pt x="0" y="202"/>
                  </a:lnTo>
                  <a:lnTo>
                    <a:pt x="0" y="260"/>
                  </a:lnTo>
                  <a:lnTo>
                    <a:pt x="262" y="58"/>
                  </a:lnTo>
                  <a:lnTo>
                    <a:pt x="2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5" name="Rectangle 162"/>
            <p:cNvSpPr>
              <a:spLocks noChangeArrowheads="1"/>
            </p:cNvSpPr>
            <p:nvPr/>
          </p:nvSpPr>
          <p:spPr bwMode="auto">
            <a:xfrm>
              <a:off x="3119438" y="6142038"/>
              <a:ext cx="627063" cy="18097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2978150" y="6643688"/>
              <a:ext cx="315913" cy="103188"/>
            </a:xfrm>
            <a:custGeom>
              <a:avLst/>
              <a:gdLst>
                <a:gd name="T0" fmla="*/ 35 w 199"/>
                <a:gd name="T1" fmla="*/ 65 h 65"/>
                <a:gd name="T2" fmla="*/ 165 w 199"/>
                <a:gd name="T3" fmla="*/ 65 h 65"/>
                <a:gd name="T4" fmla="*/ 199 w 199"/>
                <a:gd name="T5" fmla="*/ 0 h 65"/>
                <a:gd name="T6" fmla="*/ 0 w 199"/>
                <a:gd name="T7" fmla="*/ 0 h 65"/>
                <a:gd name="T8" fmla="*/ 35 w 19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65">
                  <a:moveTo>
                    <a:pt x="35" y="65"/>
                  </a:moveTo>
                  <a:lnTo>
                    <a:pt x="165" y="65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35" y="65"/>
                  </a:lnTo>
                  <a:close/>
                </a:path>
              </a:pathLst>
            </a:custGeom>
            <a:solidFill>
              <a:srgbClr val="A4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7" name="Freeform 164"/>
            <p:cNvSpPr>
              <a:spLocks/>
            </p:cNvSpPr>
            <p:nvPr/>
          </p:nvSpPr>
          <p:spPr bwMode="auto">
            <a:xfrm>
              <a:off x="2974975" y="6448425"/>
              <a:ext cx="322263" cy="142875"/>
            </a:xfrm>
            <a:custGeom>
              <a:avLst/>
              <a:gdLst>
                <a:gd name="T0" fmla="*/ 25 w 189"/>
                <a:gd name="T1" fmla="*/ 46 h 84"/>
                <a:gd name="T2" fmla="*/ 25 w 189"/>
                <a:gd name="T3" fmla="*/ 42 h 84"/>
                <a:gd name="T4" fmla="*/ 55 w 189"/>
                <a:gd name="T5" fmla="*/ 9 h 84"/>
                <a:gd name="T6" fmla="*/ 75 w 189"/>
                <a:gd name="T7" fmla="*/ 0 h 84"/>
                <a:gd name="T8" fmla="*/ 100 w 189"/>
                <a:gd name="T9" fmla="*/ 15 h 84"/>
                <a:gd name="T10" fmla="*/ 134 w 189"/>
                <a:gd name="T11" fmla="*/ 0 h 84"/>
                <a:gd name="T12" fmla="*/ 177 w 189"/>
                <a:gd name="T13" fmla="*/ 38 h 84"/>
                <a:gd name="T14" fmla="*/ 174 w 189"/>
                <a:gd name="T15" fmla="*/ 52 h 84"/>
                <a:gd name="T16" fmla="*/ 189 w 189"/>
                <a:gd name="T17" fmla="*/ 73 h 84"/>
                <a:gd name="T18" fmla="*/ 186 w 189"/>
                <a:gd name="T19" fmla="*/ 84 h 84"/>
                <a:gd name="T20" fmla="*/ 156 w 189"/>
                <a:gd name="T21" fmla="*/ 84 h 84"/>
                <a:gd name="T22" fmla="*/ 138 w 189"/>
                <a:gd name="T23" fmla="*/ 84 h 84"/>
                <a:gd name="T24" fmla="*/ 136 w 189"/>
                <a:gd name="T25" fmla="*/ 84 h 84"/>
                <a:gd name="T26" fmla="*/ 105 w 189"/>
                <a:gd name="T27" fmla="*/ 84 h 84"/>
                <a:gd name="T28" fmla="*/ 100 w 189"/>
                <a:gd name="T29" fmla="*/ 84 h 84"/>
                <a:gd name="T30" fmla="*/ 97 w 189"/>
                <a:gd name="T31" fmla="*/ 84 h 84"/>
                <a:gd name="T32" fmla="*/ 76 w 189"/>
                <a:gd name="T33" fmla="*/ 84 h 84"/>
                <a:gd name="T34" fmla="*/ 76 w 189"/>
                <a:gd name="T35" fmla="*/ 84 h 84"/>
                <a:gd name="T36" fmla="*/ 49 w 189"/>
                <a:gd name="T37" fmla="*/ 84 h 84"/>
                <a:gd name="T38" fmla="*/ 34 w 189"/>
                <a:gd name="T39" fmla="*/ 84 h 84"/>
                <a:gd name="T40" fmla="*/ 5 w 189"/>
                <a:gd name="T41" fmla="*/ 84 h 84"/>
                <a:gd name="T42" fmla="*/ 0 w 189"/>
                <a:gd name="T43" fmla="*/ 70 h 84"/>
                <a:gd name="T44" fmla="*/ 25 w 189"/>
                <a:gd name="T45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84">
                  <a:moveTo>
                    <a:pt x="25" y="46"/>
                  </a:moveTo>
                  <a:cubicBezTo>
                    <a:pt x="25" y="45"/>
                    <a:pt x="25" y="44"/>
                    <a:pt x="25" y="42"/>
                  </a:cubicBezTo>
                  <a:cubicBezTo>
                    <a:pt x="25" y="26"/>
                    <a:pt x="37" y="13"/>
                    <a:pt x="55" y="9"/>
                  </a:cubicBezTo>
                  <a:cubicBezTo>
                    <a:pt x="59" y="3"/>
                    <a:pt x="67" y="0"/>
                    <a:pt x="75" y="0"/>
                  </a:cubicBezTo>
                  <a:cubicBezTo>
                    <a:pt x="87" y="0"/>
                    <a:pt x="96" y="6"/>
                    <a:pt x="100" y="15"/>
                  </a:cubicBezTo>
                  <a:cubicBezTo>
                    <a:pt x="108" y="6"/>
                    <a:pt x="120" y="0"/>
                    <a:pt x="134" y="0"/>
                  </a:cubicBezTo>
                  <a:cubicBezTo>
                    <a:pt x="158" y="0"/>
                    <a:pt x="177" y="17"/>
                    <a:pt x="177" y="38"/>
                  </a:cubicBezTo>
                  <a:cubicBezTo>
                    <a:pt x="177" y="43"/>
                    <a:pt x="176" y="47"/>
                    <a:pt x="174" y="52"/>
                  </a:cubicBezTo>
                  <a:cubicBezTo>
                    <a:pt x="183" y="56"/>
                    <a:pt x="189" y="64"/>
                    <a:pt x="189" y="73"/>
                  </a:cubicBezTo>
                  <a:cubicBezTo>
                    <a:pt x="189" y="77"/>
                    <a:pt x="188" y="81"/>
                    <a:pt x="186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38" y="84"/>
                    <a:pt x="138" y="84"/>
                    <a:pt x="138" y="84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0" y="84"/>
                    <a:pt x="100" y="84"/>
                    <a:pt x="10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57"/>
                    <a:pt x="11" y="47"/>
                    <a:pt x="25" y="46"/>
                  </a:cubicBezTo>
                  <a:close/>
                </a:path>
              </a:pathLst>
            </a:cu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8" name="Rectangle 165"/>
            <p:cNvSpPr>
              <a:spLocks noChangeArrowheads="1"/>
            </p:cNvSpPr>
            <p:nvPr/>
          </p:nvSpPr>
          <p:spPr bwMode="auto">
            <a:xfrm>
              <a:off x="2955925" y="6589713"/>
              <a:ext cx="360363" cy="63500"/>
            </a:xfrm>
            <a:prstGeom prst="rect">
              <a:avLst/>
            </a:prstGeom>
            <a:solidFill>
              <a:srgbClr val="C49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9" name="Freeform 166"/>
            <p:cNvSpPr>
              <a:spLocks/>
            </p:cNvSpPr>
            <p:nvPr/>
          </p:nvSpPr>
          <p:spPr bwMode="auto">
            <a:xfrm>
              <a:off x="2162175" y="6643688"/>
              <a:ext cx="314325" cy="103188"/>
            </a:xfrm>
            <a:custGeom>
              <a:avLst/>
              <a:gdLst>
                <a:gd name="T0" fmla="*/ 34 w 198"/>
                <a:gd name="T1" fmla="*/ 65 h 65"/>
                <a:gd name="T2" fmla="*/ 164 w 198"/>
                <a:gd name="T3" fmla="*/ 65 h 65"/>
                <a:gd name="T4" fmla="*/ 198 w 198"/>
                <a:gd name="T5" fmla="*/ 0 h 65"/>
                <a:gd name="T6" fmla="*/ 0 w 198"/>
                <a:gd name="T7" fmla="*/ 0 h 65"/>
                <a:gd name="T8" fmla="*/ 34 w 198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65">
                  <a:moveTo>
                    <a:pt x="34" y="65"/>
                  </a:moveTo>
                  <a:lnTo>
                    <a:pt x="164" y="6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34" y="65"/>
                  </a:lnTo>
                  <a:close/>
                </a:path>
              </a:pathLst>
            </a:custGeom>
            <a:solidFill>
              <a:srgbClr val="A47C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0" name="Freeform 167"/>
            <p:cNvSpPr>
              <a:spLocks/>
            </p:cNvSpPr>
            <p:nvPr/>
          </p:nvSpPr>
          <p:spPr bwMode="auto">
            <a:xfrm>
              <a:off x="2159000" y="6448425"/>
              <a:ext cx="322263" cy="142875"/>
            </a:xfrm>
            <a:custGeom>
              <a:avLst/>
              <a:gdLst>
                <a:gd name="T0" fmla="*/ 25 w 189"/>
                <a:gd name="T1" fmla="*/ 46 h 84"/>
                <a:gd name="T2" fmla="*/ 25 w 189"/>
                <a:gd name="T3" fmla="*/ 42 h 84"/>
                <a:gd name="T4" fmla="*/ 55 w 189"/>
                <a:gd name="T5" fmla="*/ 9 h 84"/>
                <a:gd name="T6" fmla="*/ 75 w 189"/>
                <a:gd name="T7" fmla="*/ 0 h 84"/>
                <a:gd name="T8" fmla="*/ 100 w 189"/>
                <a:gd name="T9" fmla="*/ 15 h 84"/>
                <a:gd name="T10" fmla="*/ 134 w 189"/>
                <a:gd name="T11" fmla="*/ 0 h 84"/>
                <a:gd name="T12" fmla="*/ 177 w 189"/>
                <a:gd name="T13" fmla="*/ 38 h 84"/>
                <a:gd name="T14" fmla="*/ 174 w 189"/>
                <a:gd name="T15" fmla="*/ 52 h 84"/>
                <a:gd name="T16" fmla="*/ 189 w 189"/>
                <a:gd name="T17" fmla="*/ 73 h 84"/>
                <a:gd name="T18" fmla="*/ 186 w 189"/>
                <a:gd name="T19" fmla="*/ 84 h 84"/>
                <a:gd name="T20" fmla="*/ 156 w 189"/>
                <a:gd name="T21" fmla="*/ 84 h 84"/>
                <a:gd name="T22" fmla="*/ 138 w 189"/>
                <a:gd name="T23" fmla="*/ 84 h 84"/>
                <a:gd name="T24" fmla="*/ 136 w 189"/>
                <a:gd name="T25" fmla="*/ 84 h 84"/>
                <a:gd name="T26" fmla="*/ 105 w 189"/>
                <a:gd name="T27" fmla="*/ 84 h 84"/>
                <a:gd name="T28" fmla="*/ 100 w 189"/>
                <a:gd name="T29" fmla="*/ 84 h 84"/>
                <a:gd name="T30" fmla="*/ 97 w 189"/>
                <a:gd name="T31" fmla="*/ 84 h 84"/>
                <a:gd name="T32" fmla="*/ 76 w 189"/>
                <a:gd name="T33" fmla="*/ 84 h 84"/>
                <a:gd name="T34" fmla="*/ 76 w 189"/>
                <a:gd name="T35" fmla="*/ 84 h 84"/>
                <a:gd name="T36" fmla="*/ 49 w 189"/>
                <a:gd name="T37" fmla="*/ 84 h 84"/>
                <a:gd name="T38" fmla="*/ 34 w 189"/>
                <a:gd name="T39" fmla="*/ 84 h 84"/>
                <a:gd name="T40" fmla="*/ 5 w 189"/>
                <a:gd name="T41" fmla="*/ 84 h 84"/>
                <a:gd name="T42" fmla="*/ 0 w 189"/>
                <a:gd name="T43" fmla="*/ 70 h 84"/>
                <a:gd name="T44" fmla="*/ 25 w 189"/>
                <a:gd name="T45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84">
                  <a:moveTo>
                    <a:pt x="25" y="46"/>
                  </a:moveTo>
                  <a:cubicBezTo>
                    <a:pt x="25" y="45"/>
                    <a:pt x="25" y="44"/>
                    <a:pt x="25" y="42"/>
                  </a:cubicBezTo>
                  <a:cubicBezTo>
                    <a:pt x="25" y="26"/>
                    <a:pt x="37" y="13"/>
                    <a:pt x="55" y="9"/>
                  </a:cubicBezTo>
                  <a:cubicBezTo>
                    <a:pt x="59" y="3"/>
                    <a:pt x="67" y="0"/>
                    <a:pt x="75" y="0"/>
                  </a:cubicBezTo>
                  <a:cubicBezTo>
                    <a:pt x="87" y="0"/>
                    <a:pt x="96" y="6"/>
                    <a:pt x="100" y="15"/>
                  </a:cubicBezTo>
                  <a:cubicBezTo>
                    <a:pt x="108" y="6"/>
                    <a:pt x="120" y="0"/>
                    <a:pt x="134" y="0"/>
                  </a:cubicBezTo>
                  <a:cubicBezTo>
                    <a:pt x="158" y="0"/>
                    <a:pt x="177" y="17"/>
                    <a:pt x="177" y="38"/>
                  </a:cubicBezTo>
                  <a:cubicBezTo>
                    <a:pt x="177" y="43"/>
                    <a:pt x="176" y="47"/>
                    <a:pt x="174" y="52"/>
                  </a:cubicBezTo>
                  <a:cubicBezTo>
                    <a:pt x="183" y="56"/>
                    <a:pt x="189" y="64"/>
                    <a:pt x="189" y="73"/>
                  </a:cubicBezTo>
                  <a:cubicBezTo>
                    <a:pt x="189" y="77"/>
                    <a:pt x="188" y="81"/>
                    <a:pt x="186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38" y="84"/>
                    <a:pt x="138" y="84"/>
                    <a:pt x="138" y="84"/>
                  </a:cubicBezTo>
                  <a:cubicBezTo>
                    <a:pt x="136" y="84"/>
                    <a:pt x="136" y="84"/>
                    <a:pt x="136" y="84"/>
                  </a:cubicBezTo>
                  <a:cubicBezTo>
                    <a:pt x="105" y="84"/>
                    <a:pt x="105" y="84"/>
                    <a:pt x="105" y="84"/>
                  </a:cubicBezTo>
                  <a:cubicBezTo>
                    <a:pt x="100" y="84"/>
                    <a:pt x="100" y="84"/>
                    <a:pt x="100" y="84"/>
                  </a:cubicBezTo>
                  <a:cubicBezTo>
                    <a:pt x="97" y="84"/>
                    <a:pt x="97" y="84"/>
                    <a:pt x="97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49" y="84"/>
                    <a:pt x="49" y="84"/>
                    <a:pt x="49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2" y="80"/>
                    <a:pt x="0" y="75"/>
                    <a:pt x="0" y="70"/>
                  </a:cubicBezTo>
                  <a:cubicBezTo>
                    <a:pt x="0" y="57"/>
                    <a:pt x="11" y="47"/>
                    <a:pt x="25" y="46"/>
                  </a:cubicBezTo>
                  <a:close/>
                </a:path>
              </a:pathLst>
            </a:cu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1" name="Rectangle 168"/>
            <p:cNvSpPr>
              <a:spLocks noChangeArrowheads="1"/>
            </p:cNvSpPr>
            <p:nvPr/>
          </p:nvSpPr>
          <p:spPr bwMode="auto">
            <a:xfrm>
              <a:off x="2139950" y="6589713"/>
              <a:ext cx="358775" cy="63500"/>
            </a:xfrm>
            <a:prstGeom prst="rect">
              <a:avLst/>
            </a:prstGeom>
            <a:solidFill>
              <a:srgbClr val="C49A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2" name="Freeform 169"/>
            <p:cNvSpPr>
              <a:spLocks/>
            </p:cNvSpPr>
            <p:nvPr/>
          </p:nvSpPr>
          <p:spPr bwMode="auto">
            <a:xfrm>
              <a:off x="2368550" y="4718050"/>
              <a:ext cx="719138" cy="66675"/>
            </a:xfrm>
            <a:custGeom>
              <a:avLst/>
              <a:gdLst>
                <a:gd name="T0" fmla="*/ 422 w 422"/>
                <a:gd name="T1" fmla="*/ 19 h 39"/>
                <a:gd name="T2" fmla="*/ 409 w 422"/>
                <a:gd name="T3" fmla="*/ 39 h 39"/>
                <a:gd name="T4" fmla="*/ 13 w 422"/>
                <a:gd name="T5" fmla="*/ 39 h 39"/>
                <a:gd name="T6" fmla="*/ 0 w 422"/>
                <a:gd name="T7" fmla="*/ 19 h 39"/>
                <a:gd name="T8" fmla="*/ 13 w 422"/>
                <a:gd name="T9" fmla="*/ 0 h 39"/>
                <a:gd name="T10" fmla="*/ 409 w 422"/>
                <a:gd name="T11" fmla="*/ 0 h 39"/>
                <a:gd name="T12" fmla="*/ 422 w 422"/>
                <a:gd name="T13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39">
                  <a:moveTo>
                    <a:pt x="422" y="19"/>
                  </a:moveTo>
                  <a:cubicBezTo>
                    <a:pt x="422" y="30"/>
                    <a:pt x="416" y="39"/>
                    <a:pt x="409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6" y="39"/>
                    <a:pt x="0" y="30"/>
                    <a:pt x="0" y="19"/>
                  </a:cubicBezTo>
                  <a:cubicBezTo>
                    <a:pt x="0" y="9"/>
                    <a:pt x="6" y="0"/>
                    <a:pt x="13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16" y="0"/>
                    <a:pt x="422" y="9"/>
                    <a:pt x="422" y="19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3" name="Freeform 170"/>
            <p:cNvSpPr>
              <a:spLocks/>
            </p:cNvSpPr>
            <p:nvPr/>
          </p:nvSpPr>
          <p:spPr bwMode="auto">
            <a:xfrm>
              <a:off x="2368550" y="4740275"/>
              <a:ext cx="719138" cy="44450"/>
            </a:xfrm>
            <a:custGeom>
              <a:avLst/>
              <a:gdLst>
                <a:gd name="T0" fmla="*/ 422 w 422"/>
                <a:gd name="T1" fmla="*/ 13 h 26"/>
                <a:gd name="T2" fmla="*/ 409 w 422"/>
                <a:gd name="T3" fmla="*/ 26 h 26"/>
                <a:gd name="T4" fmla="*/ 13 w 422"/>
                <a:gd name="T5" fmla="*/ 26 h 26"/>
                <a:gd name="T6" fmla="*/ 0 w 422"/>
                <a:gd name="T7" fmla="*/ 13 h 26"/>
                <a:gd name="T8" fmla="*/ 13 w 422"/>
                <a:gd name="T9" fmla="*/ 0 h 26"/>
                <a:gd name="T10" fmla="*/ 409 w 422"/>
                <a:gd name="T11" fmla="*/ 0 h 26"/>
                <a:gd name="T12" fmla="*/ 422 w 422"/>
                <a:gd name="T1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6">
                  <a:moveTo>
                    <a:pt x="422" y="13"/>
                  </a:moveTo>
                  <a:cubicBezTo>
                    <a:pt x="422" y="20"/>
                    <a:pt x="416" y="26"/>
                    <a:pt x="409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16" y="0"/>
                    <a:pt x="422" y="6"/>
                    <a:pt x="422" y="1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3903663" y="4049713"/>
              <a:ext cx="263525" cy="261938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4073525" y="3967163"/>
              <a:ext cx="428625" cy="428625"/>
            </a:xfrm>
            <a:prstGeom prst="ellipse">
              <a:avLst/>
            </a:prstGeom>
            <a:solidFill>
              <a:srgbClr val="8AC4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0" y="2190750"/>
            <a:ext cx="2868791" cy="1934766"/>
            <a:chOff x="0" y="1778000"/>
            <a:chExt cx="3003550" cy="2025650"/>
          </a:xfrm>
        </p:grpSpPr>
        <p:sp>
          <p:nvSpPr>
            <p:cNvPr id="183" name="Oval 180"/>
            <p:cNvSpPr>
              <a:spLocks noChangeArrowheads="1"/>
            </p:cNvSpPr>
            <p:nvPr/>
          </p:nvSpPr>
          <p:spPr bwMode="auto">
            <a:xfrm>
              <a:off x="1841500" y="3187700"/>
              <a:ext cx="615950" cy="61595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4" name="Oval 181"/>
            <p:cNvSpPr>
              <a:spLocks noChangeArrowheads="1"/>
            </p:cNvSpPr>
            <p:nvPr/>
          </p:nvSpPr>
          <p:spPr bwMode="auto">
            <a:xfrm>
              <a:off x="1841500" y="3170238"/>
              <a:ext cx="615950" cy="6159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5" name="Freeform 182"/>
            <p:cNvSpPr>
              <a:spLocks noEditPoints="1"/>
            </p:cNvSpPr>
            <p:nvPr/>
          </p:nvSpPr>
          <p:spPr bwMode="auto">
            <a:xfrm>
              <a:off x="1874838" y="3203575"/>
              <a:ext cx="549275" cy="549275"/>
            </a:xfrm>
            <a:custGeom>
              <a:avLst/>
              <a:gdLst>
                <a:gd name="T0" fmla="*/ 322 w 322"/>
                <a:gd name="T1" fmla="*/ 161 h 322"/>
                <a:gd name="T2" fmla="*/ 322 w 322"/>
                <a:gd name="T3" fmla="*/ 161 h 322"/>
                <a:gd name="T4" fmla="*/ 322 w 322"/>
                <a:gd name="T5" fmla="*/ 161 h 322"/>
                <a:gd name="T6" fmla="*/ 161 w 322"/>
                <a:gd name="T7" fmla="*/ 0 h 322"/>
                <a:gd name="T8" fmla="*/ 0 w 322"/>
                <a:gd name="T9" fmla="*/ 161 h 322"/>
                <a:gd name="T10" fmla="*/ 161 w 322"/>
                <a:gd name="T11" fmla="*/ 322 h 322"/>
                <a:gd name="T12" fmla="*/ 322 w 322"/>
                <a:gd name="T13" fmla="*/ 161 h 322"/>
                <a:gd name="T14" fmla="*/ 314 w 322"/>
                <a:gd name="T15" fmla="*/ 161 h 322"/>
                <a:gd name="T16" fmla="*/ 306 w 322"/>
                <a:gd name="T17" fmla="*/ 161 h 322"/>
                <a:gd name="T18" fmla="*/ 264 w 322"/>
                <a:gd name="T19" fmla="*/ 264 h 322"/>
                <a:gd name="T20" fmla="*/ 161 w 322"/>
                <a:gd name="T21" fmla="*/ 306 h 322"/>
                <a:gd name="T22" fmla="*/ 58 w 322"/>
                <a:gd name="T23" fmla="*/ 264 h 322"/>
                <a:gd name="T24" fmla="*/ 15 w 322"/>
                <a:gd name="T25" fmla="*/ 161 h 322"/>
                <a:gd name="T26" fmla="*/ 58 w 322"/>
                <a:gd name="T27" fmla="*/ 58 h 322"/>
                <a:gd name="T28" fmla="*/ 161 w 322"/>
                <a:gd name="T29" fmla="*/ 15 h 322"/>
                <a:gd name="T30" fmla="*/ 264 w 322"/>
                <a:gd name="T31" fmla="*/ 58 h 322"/>
                <a:gd name="T32" fmla="*/ 306 w 322"/>
                <a:gd name="T33" fmla="*/ 161 h 322"/>
                <a:gd name="T34" fmla="*/ 314 w 322"/>
                <a:gd name="T35" fmla="*/ 161 h 322"/>
                <a:gd name="T36" fmla="*/ 322 w 322"/>
                <a:gd name="T37" fmla="*/ 161 h 322"/>
                <a:gd name="T38" fmla="*/ 322 w 322"/>
                <a:gd name="T39" fmla="*/ 161 h 322"/>
                <a:gd name="T40" fmla="*/ 320 w 322"/>
                <a:gd name="T41" fmla="*/ 139 h 322"/>
                <a:gd name="T42" fmla="*/ 306 w 322"/>
                <a:gd name="T43" fmla="*/ 91 h 322"/>
                <a:gd name="T44" fmla="*/ 161 w 322"/>
                <a:gd name="T45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2" h="322">
                  <a:moveTo>
                    <a:pt x="322" y="161"/>
                  </a:moveTo>
                  <a:cubicBezTo>
                    <a:pt x="322" y="161"/>
                    <a:pt x="322" y="161"/>
                    <a:pt x="322" y="161"/>
                  </a:cubicBezTo>
                  <a:cubicBezTo>
                    <a:pt x="322" y="161"/>
                    <a:pt x="322" y="161"/>
                    <a:pt x="322" y="161"/>
                  </a:cubicBezTo>
                  <a:moveTo>
                    <a:pt x="161" y="0"/>
                  </a:moveTo>
                  <a:cubicBezTo>
                    <a:pt x="72" y="0"/>
                    <a:pt x="0" y="72"/>
                    <a:pt x="0" y="161"/>
                  </a:cubicBezTo>
                  <a:cubicBezTo>
                    <a:pt x="0" y="250"/>
                    <a:pt x="72" y="322"/>
                    <a:pt x="161" y="322"/>
                  </a:cubicBezTo>
                  <a:cubicBezTo>
                    <a:pt x="250" y="322"/>
                    <a:pt x="322" y="250"/>
                    <a:pt x="322" y="161"/>
                  </a:cubicBezTo>
                  <a:cubicBezTo>
                    <a:pt x="314" y="161"/>
                    <a:pt x="314" y="161"/>
                    <a:pt x="314" y="161"/>
                  </a:cubicBezTo>
                  <a:cubicBezTo>
                    <a:pt x="306" y="161"/>
                    <a:pt x="306" y="161"/>
                    <a:pt x="306" y="161"/>
                  </a:cubicBezTo>
                  <a:cubicBezTo>
                    <a:pt x="306" y="201"/>
                    <a:pt x="290" y="237"/>
                    <a:pt x="264" y="264"/>
                  </a:cubicBezTo>
                  <a:cubicBezTo>
                    <a:pt x="237" y="290"/>
                    <a:pt x="201" y="306"/>
                    <a:pt x="161" y="306"/>
                  </a:cubicBezTo>
                  <a:cubicBezTo>
                    <a:pt x="121" y="306"/>
                    <a:pt x="84" y="290"/>
                    <a:pt x="58" y="264"/>
                  </a:cubicBezTo>
                  <a:cubicBezTo>
                    <a:pt x="32" y="237"/>
                    <a:pt x="15" y="201"/>
                    <a:pt x="15" y="161"/>
                  </a:cubicBezTo>
                  <a:cubicBezTo>
                    <a:pt x="15" y="121"/>
                    <a:pt x="32" y="84"/>
                    <a:pt x="58" y="58"/>
                  </a:cubicBezTo>
                  <a:cubicBezTo>
                    <a:pt x="84" y="32"/>
                    <a:pt x="121" y="15"/>
                    <a:pt x="161" y="15"/>
                  </a:cubicBezTo>
                  <a:cubicBezTo>
                    <a:pt x="201" y="15"/>
                    <a:pt x="237" y="32"/>
                    <a:pt x="264" y="58"/>
                  </a:cubicBezTo>
                  <a:cubicBezTo>
                    <a:pt x="290" y="84"/>
                    <a:pt x="306" y="121"/>
                    <a:pt x="306" y="161"/>
                  </a:cubicBezTo>
                  <a:cubicBezTo>
                    <a:pt x="314" y="161"/>
                    <a:pt x="314" y="161"/>
                    <a:pt x="314" y="161"/>
                  </a:cubicBezTo>
                  <a:cubicBezTo>
                    <a:pt x="322" y="161"/>
                    <a:pt x="322" y="161"/>
                    <a:pt x="322" y="161"/>
                  </a:cubicBezTo>
                  <a:cubicBezTo>
                    <a:pt x="322" y="161"/>
                    <a:pt x="322" y="161"/>
                    <a:pt x="322" y="161"/>
                  </a:cubicBezTo>
                  <a:cubicBezTo>
                    <a:pt x="322" y="153"/>
                    <a:pt x="321" y="146"/>
                    <a:pt x="320" y="139"/>
                  </a:cubicBezTo>
                  <a:cubicBezTo>
                    <a:pt x="308" y="126"/>
                    <a:pt x="303" y="108"/>
                    <a:pt x="306" y="91"/>
                  </a:cubicBezTo>
                  <a:cubicBezTo>
                    <a:pt x="280" y="37"/>
                    <a:pt x="225" y="0"/>
                    <a:pt x="161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6" name="Freeform 183"/>
            <p:cNvSpPr>
              <a:spLocks/>
            </p:cNvSpPr>
            <p:nvPr/>
          </p:nvSpPr>
          <p:spPr bwMode="auto">
            <a:xfrm>
              <a:off x="1897063" y="2174875"/>
              <a:ext cx="693738" cy="795338"/>
            </a:xfrm>
            <a:custGeom>
              <a:avLst/>
              <a:gdLst>
                <a:gd name="T0" fmla="*/ 56 w 407"/>
                <a:gd name="T1" fmla="*/ 466 h 466"/>
                <a:gd name="T2" fmla="*/ 53 w 407"/>
                <a:gd name="T3" fmla="*/ 466 h 466"/>
                <a:gd name="T4" fmla="*/ 2 w 407"/>
                <a:gd name="T5" fmla="*/ 409 h 466"/>
                <a:gd name="T6" fmla="*/ 329 w 407"/>
                <a:gd name="T7" fmla="*/ 10 h 466"/>
                <a:gd name="T8" fmla="*/ 397 w 407"/>
                <a:gd name="T9" fmla="*/ 44 h 466"/>
                <a:gd name="T10" fmla="*/ 363 w 407"/>
                <a:gd name="T11" fmla="*/ 112 h 466"/>
                <a:gd name="T12" fmla="*/ 110 w 407"/>
                <a:gd name="T13" fmla="*/ 414 h 466"/>
                <a:gd name="T14" fmla="*/ 56 w 407"/>
                <a:gd name="T15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466">
                  <a:moveTo>
                    <a:pt x="56" y="466"/>
                  </a:moveTo>
                  <a:cubicBezTo>
                    <a:pt x="55" y="466"/>
                    <a:pt x="54" y="466"/>
                    <a:pt x="53" y="466"/>
                  </a:cubicBezTo>
                  <a:cubicBezTo>
                    <a:pt x="23" y="464"/>
                    <a:pt x="0" y="439"/>
                    <a:pt x="2" y="409"/>
                  </a:cubicBezTo>
                  <a:cubicBezTo>
                    <a:pt x="2" y="397"/>
                    <a:pt x="19" y="114"/>
                    <a:pt x="329" y="10"/>
                  </a:cubicBezTo>
                  <a:cubicBezTo>
                    <a:pt x="357" y="0"/>
                    <a:pt x="388" y="15"/>
                    <a:pt x="397" y="44"/>
                  </a:cubicBezTo>
                  <a:cubicBezTo>
                    <a:pt x="407" y="72"/>
                    <a:pt x="392" y="103"/>
                    <a:pt x="363" y="112"/>
                  </a:cubicBezTo>
                  <a:cubicBezTo>
                    <a:pt x="123" y="193"/>
                    <a:pt x="110" y="412"/>
                    <a:pt x="110" y="414"/>
                  </a:cubicBezTo>
                  <a:cubicBezTo>
                    <a:pt x="108" y="443"/>
                    <a:pt x="84" y="466"/>
                    <a:pt x="56" y="466"/>
                  </a:cubicBezTo>
                  <a:close/>
                </a:path>
              </a:pathLst>
            </a:custGeom>
            <a:solidFill>
              <a:srgbClr val="F2C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7" name="Freeform 184"/>
            <p:cNvSpPr>
              <a:spLocks/>
            </p:cNvSpPr>
            <p:nvPr/>
          </p:nvSpPr>
          <p:spPr bwMode="auto">
            <a:xfrm>
              <a:off x="1517650" y="2311400"/>
              <a:ext cx="1485900" cy="1281113"/>
            </a:xfrm>
            <a:custGeom>
              <a:avLst/>
              <a:gdLst>
                <a:gd name="T0" fmla="*/ 835 w 872"/>
                <a:gd name="T1" fmla="*/ 195 h 751"/>
                <a:gd name="T2" fmla="*/ 575 w 872"/>
                <a:gd name="T3" fmla="*/ 142 h 751"/>
                <a:gd name="T4" fmla="*/ 750 w 872"/>
                <a:gd name="T5" fmla="*/ 125 h 751"/>
                <a:gd name="T6" fmla="*/ 811 w 872"/>
                <a:gd name="T7" fmla="*/ 78 h 751"/>
                <a:gd name="T8" fmla="*/ 763 w 872"/>
                <a:gd name="T9" fmla="*/ 17 h 751"/>
                <a:gd name="T10" fmla="*/ 360 w 872"/>
                <a:gd name="T11" fmla="*/ 146 h 751"/>
                <a:gd name="T12" fmla="*/ 355 w 872"/>
                <a:gd name="T13" fmla="*/ 151 h 751"/>
                <a:gd name="T14" fmla="*/ 133 w 872"/>
                <a:gd name="T15" fmla="*/ 147 h 751"/>
                <a:gd name="T16" fmla="*/ 41 w 872"/>
                <a:gd name="T17" fmla="*/ 385 h 751"/>
                <a:gd name="T18" fmla="*/ 77 w 872"/>
                <a:gd name="T19" fmla="*/ 396 h 751"/>
                <a:gd name="T20" fmla="*/ 24 w 872"/>
                <a:gd name="T21" fmla="*/ 501 h 751"/>
                <a:gd name="T22" fmla="*/ 112 w 872"/>
                <a:gd name="T23" fmla="*/ 736 h 751"/>
                <a:gd name="T24" fmla="*/ 149 w 872"/>
                <a:gd name="T25" fmla="*/ 751 h 751"/>
                <a:gd name="T26" fmla="*/ 189 w 872"/>
                <a:gd name="T27" fmla="*/ 733 h 751"/>
                <a:gd name="T28" fmla="*/ 187 w 872"/>
                <a:gd name="T29" fmla="*/ 657 h 751"/>
                <a:gd name="T30" fmla="*/ 130 w 872"/>
                <a:gd name="T31" fmla="*/ 521 h 751"/>
                <a:gd name="T32" fmla="*/ 295 w 872"/>
                <a:gd name="T33" fmla="*/ 383 h 751"/>
                <a:gd name="T34" fmla="*/ 519 w 872"/>
                <a:gd name="T35" fmla="*/ 440 h 751"/>
                <a:gd name="T36" fmla="*/ 525 w 872"/>
                <a:gd name="T37" fmla="*/ 592 h 751"/>
                <a:gd name="T38" fmla="*/ 537 w 872"/>
                <a:gd name="T39" fmla="*/ 667 h 751"/>
                <a:gd name="T40" fmla="*/ 613 w 872"/>
                <a:gd name="T41" fmla="*/ 656 h 751"/>
                <a:gd name="T42" fmla="*/ 609 w 872"/>
                <a:gd name="T43" fmla="*/ 380 h 751"/>
                <a:gd name="T44" fmla="*/ 469 w 872"/>
                <a:gd name="T45" fmla="*/ 277 h 751"/>
                <a:gd name="T46" fmla="*/ 785 w 872"/>
                <a:gd name="T47" fmla="*/ 291 h 751"/>
                <a:gd name="T48" fmla="*/ 858 w 872"/>
                <a:gd name="T49" fmla="*/ 268 h 751"/>
                <a:gd name="T50" fmla="*/ 835 w 872"/>
                <a:gd name="T51" fmla="*/ 195 h 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72" h="751">
                  <a:moveTo>
                    <a:pt x="835" y="195"/>
                  </a:moveTo>
                  <a:cubicBezTo>
                    <a:pt x="752" y="153"/>
                    <a:pt x="664" y="135"/>
                    <a:pt x="575" y="142"/>
                  </a:cubicBezTo>
                  <a:cubicBezTo>
                    <a:pt x="630" y="123"/>
                    <a:pt x="689" y="118"/>
                    <a:pt x="750" y="125"/>
                  </a:cubicBezTo>
                  <a:cubicBezTo>
                    <a:pt x="780" y="129"/>
                    <a:pt x="807" y="107"/>
                    <a:pt x="811" y="78"/>
                  </a:cubicBezTo>
                  <a:cubicBezTo>
                    <a:pt x="814" y="48"/>
                    <a:pt x="793" y="21"/>
                    <a:pt x="763" y="17"/>
                  </a:cubicBezTo>
                  <a:cubicBezTo>
                    <a:pt x="615" y="0"/>
                    <a:pt x="476" y="44"/>
                    <a:pt x="360" y="146"/>
                  </a:cubicBezTo>
                  <a:cubicBezTo>
                    <a:pt x="358" y="148"/>
                    <a:pt x="356" y="150"/>
                    <a:pt x="355" y="151"/>
                  </a:cubicBezTo>
                  <a:cubicBezTo>
                    <a:pt x="305" y="171"/>
                    <a:pt x="228" y="185"/>
                    <a:pt x="133" y="147"/>
                  </a:cubicBezTo>
                  <a:cubicBezTo>
                    <a:pt x="41" y="385"/>
                    <a:pt x="41" y="385"/>
                    <a:pt x="41" y="385"/>
                  </a:cubicBezTo>
                  <a:cubicBezTo>
                    <a:pt x="77" y="396"/>
                    <a:pt x="77" y="396"/>
                    <a:pt x="77" y="396"/>
                  </a:cubicBezTo>
                  <a:cubicBezTo>
                    <a:pt x="49" y="428"/>
                    <a:pt x="31" y="463"/>
                    <a:pt x="24" y="501"/>
                  </a:cubicBezTo>
                  <a:cubicBezTo>
                    <a:pt x="0" y="628"/>
                    <a:pt x="108" y="731"/>
                    <a:pt x="112" y="736"/>
                  </a:cubicBezTo>
                  <a:cubicBezTo>
                    <a:pt x="123" y="746"/>
                    <a:pt x="136" y="751"/>
                    <a:pt x="149" y="751"/>
                  </a:cubicBezTo>
                  <a:cubicBezTo>
                    <a:pt x="164" y="751"/>
                    <a:pt x="178" y="745"/>
                    <a:pt x="189" y="733"/>
                  </a:cubicBezTo>
                  <a:cubicBezTo>
                    <a:pt x="209" y="712"/>
                    <a:pt x="208" y="677"/>
                    <a:pt x="187" y="657"/>
                  </a:cubicBezTo>
                  <a:cubicBezTo>
                    <a:pt x="186" y="656"/>
                    <a:pt x="117" y="590"/>
                    <a:pt x="130" y="521"/>
                  </a:cubicBezTo>
                  <a:cubicBezTo>
                    <a:pt x="143" y="457"/>
                    <a:pt x="226" y="411"/>
                    <a:pt x="295" y="383"/>
                  </a:cubicBezTo>
                  <a:cubicBezTo>
                    <a:pt x="398" y="358"/>
                    <a:pt x="477" y="378"/>
                    <a:pt x="519" y="440"/>
                  </a:cubicBezTo>
                  <a:cubicBezTo>
                    <a:pt x="551" y="488"/>
                    <a:pt x="554" y="553"/>
                    <a:pt x="525" y="592"/>
                  </a:cubicBezTo>
                  <a:cubicBezTo>
                    <a:pt x="508" y="616"/>
                    <a:pt x="513" y="650"/>
                    <a:pt x="537" y="667"/>
                  </a:cubicBezTo>
                  <a:cubicBezTo>
                    <a:pt x="561" y="685"/>
                    <a:pt x="595" y="680"/>
                    <a:pt x="613" y="656"/>
                  </a:cubicBezTo>
                  <a:cubicBezTo>
                    <a:pt x="668" y="581"/>
                    <a:pt x="666" y="465"/>
                    <a:pt x="609" y="380"/>
                  </a:cubicBezTo>
                  <a:cubicBezTo>
                    <a:pt x="590" y="351"/>
                    <a:pt x="546" y="301"/>
                    <a:pt x="469" y="277"/>
                  </a:cubicBezTo>
                  <a:cubicBezTo>
                    <a:pt x="578" y="235"/>
                    <a:pt x="684" y="240"/>
                    <a:pt x="785" y="291"/>
                  </a:cubicBezTo>
                  <a:cubicBezTo>
                    <a:pt x="812" y="305"/>
                    <a:pt x="845" y="294"/>
                    <a:pt x="858" y="268"/>
                  </a:cubicBezTo>
                  <a:cubicBezTo>
                    <a:pt x="872" y="241"/>
                    <a:pt x="861" y="208"/>
                    <a:pt x="835" y="195"/>
                  </a:cubicBezTo>
                </a:path>
              </a:pathLst>
            </a:custGeom>
            <a:solidFill>
              <a:srgbClr val="FED8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8" name="Freeform 185"/>
            <p:cNvSpPr>
              <a:spLocks/>
            </p:cNvSpPr>
            <p:nvPr/>
          </p:nvSpPr>
          <p:spPr bwMode="auto">
            <a:xfrm>
              <a:off x="1484313" y="2478088"/>
              <a:ext cx="282575" cy="534988"/>
            </a:xfrm>
            <a:custGeom>
              <a:avLst/>
              <a:gdLst>
                <a:gd name="T0" fmla="*/ 178 w 178"/>
                <a:gd name="T1" fmla="*/ 35 h 337"/>
                <a:gd name="T2" fmla="*/ 69 w 178"/>
                <a:gd name="T3" fmla="*/ 337 h 337"/>
                <a:gd name="T4" fmla="*/ 0 w 178"/>
                <a:gd name="T5" fmla="*/ 310 h 337"/>
                <a:gd name="T6" fmla="*/ 114 w 178"/>
                <a:gd name="T7" fmla="*/ 0 h 337"/>
                <a:gd name="T8" fmla="*/ 178 w 178"/>
                <a:gd name="T9" fmla="*/ 35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337">
                  <a:moveTo>
                    <a:pt x="178" y="35"/>
                  </a:moveTo>
                  <a:lnTo>
                    <a:pt x="69" y="337"/>
                  </a:lnTo>
                  <a:lnTo>
                    <a:pt x="0" y="310"/>
                  </a:lnTo>
                  <a:lnTo>
                    <a:pt x="114" y="0"/>
                  </a:lnTo>
                  <a:lnTo>
                    <a:pt x="178" y="35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9" name="Freeform 186"/>
            <p:cNvSpPr>
              <a:spLocks/>
            </p:cNvSpPr>
            <p:nvPr/>
          </p:nvSpPr>
          <p:spPr bwMode="auto">
            <a:xfrm>
              <a:off x="0" y="1778000"/>
              <a:ext cx="1690688" cy="1235075"/>
            </a:xfrm>
            <a:custGeom>
              <a:avLst/>
              <a:gdLst>
                <a:gd name="T0" fmla="*/ 935 w 1065"/>
                <a:gd name="T1" fmla="*/ 778 h 778"/>
                <a:gd name="T2" fmla="*/ 1065 w 1065"/>
                <a:gd name="T3" fmla="*/ 422 h 778"/>
                <a:gd name="T4" fmla="*/ 0 w 1065"/>
                <a:gd name="T5" fmla="*/ 0 h 778"/>
                <a:gd name="T6" fmla="*/ 0 w 1065"/>
                <a:gd name="T7" fmla="*/ 521 h 778"/>
                <a:gd name="T8" fmla="*/ 935 w 1065"/>
                <a:gd name="T9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5" h="778">
                  <a:moveTo>
                    <a:pt x="935" y="778"/>
                  </a:moveTo>
                  <a:lnTo>
                    <a:pt x="1065" y="422"/>
                  </a:lnTo>
                  <a:lnTo>
                    <a:pt x="0" y="0"/>
                  </a:lnTo>
                  <a:lnTo>
                    <a:pt x="0" y="521"/>
                  </a:lnTo>
                  <a:lnTo>
                    <a:pt x="935" y="7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0" name="Oval 187"/>
            <p:cNvSpPr>
              <a:spLocks noChangeArrowheads="1"/>
            </p:cNvSpPr>
            <p:nvPr/>
          </p:nvSpPr>
          <p:spPr bwMode="auto">
            <a:xfrm>
              <a:off x="1346200" y="2813050"/>
              <a:ext cx="119063" cy="1174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1" name="Freeform 188"/>
            <p:cNvSpPr>
              <a:spLocks/>
            </p:cNvSpPr>
            <p:nvPr/>
          </p:nvSpPr>
          <p:spPr bwMode="auto">
            <a:xfrm>
              <a:off x="2054225" y="3279775"/>
              <a:ext cx="190500" cy="388938"/>
            </a:xfrm>
            <a:custGeom>
              <a:avLst/>
              <a:gdLst>
                <a:gd name="T0" fmla="*/ 68 w 112"/>
                <a:gd name="T1" fmla="*/ 0 h 228"/>
                <a:gd name="T2" fmla="*/ 49 w 112"/>
                <a:gd name="T3" fmla="*/ 0 h 228"/>
                <a:gd name="T4" fmla="*/ 49 w 112"/>
                <a:gd name="T5" fmla="*/ 27 h 228"/>
                <a:gd name="T6" fmla="*/ 18 w 112"/>
                <a:gd name="T7" fmla="*/ 42 h 228"/>
                <a:gd name="T8" fmla="*/ 6 w 112"/>
                <a:gd name="T9" fmla="*/ 74 h 228"/>
                <a:gd name="T10" fmla="*/ 19 w 112"/>
                <a:gd name="T11" fmla="*/ 106 h 228"/>
                <a:gd name="T12" fmla="*/ 55 w 112"/>
                <a:gd name="T13" fmla="*/ 126 h 228"/>
                <a:gd name="T14" fmla="*/ 81 w 112"/>
                <a:gd name="T15" fmla="*/ 140 h 228"/>
                <a:gd name="T16" fmla="*/ 88 w 112"/>
                <a:gd name="T17" fmla="*/ 158 h 228"/>
                <a:gd name="T18" fmla="*/ 80 w 112"/>
                <a:gd name="T19" fmla="*/ 179 h 228"/>
                <a:gd name="T20" fmla="*/ 55 w 112"/>
                <a:gd name="T21" fmla="*/ 186 h 228"/>
                <a:gd name="T22" fmla="*/ 33 w 112"/>
                <a:gd name="T23" fmla="*/ 178 h 228"/>
                <a:gd name="T24" fmla="*/ 23 w 112"/>
                <a:gd name="T25" fmla="*/ 152 h 228"/>
                <a:gd name="T26" fmla="*/ 0 w 112"/>
                <a:gd name="T27" fmla="*/ 152 h 228"/>
                <a:gd name="T28" fmla="*/ 0 w 112"/>
                <a:gd name="T29" fmla="*/ 152 h 228"/>
                <a:gd name="T30" fmla="*/ 13 w 112"/>
                <a:gd name="T31" fmla="*/ 190 h 228"/>
                <a:gd name="T32" fmla="*/ 47 w 112"/>
                <a:gd name="T33" fmla="*/ 205 h 228"/>
                <a:gd name="T34" fmla="*/ 47 w 112"/>
                <a:gd name="T35" fmla="*/ 228 h 228"/>
                <a:gd name="T36" fmla="*/ 66 w 112"/>
                <a:gd name="T37" fmla="*/ 228 h 228"/>
                <a:gd name="T38" fmla="*/ 66 w 112"/>
                <a:gd name="T39" fmla="*/ 205 h 228"/>
                <a:gd name="T40" fmla="*/ 100 w 112"/>
                <a:gd name="T41" fmla="*/ 191 h 228"/>
                <a:gd name="T42" fmla="*/ 112 w 112"/>
                <a:gd name="T43" fmla="*/ 158 h 228"/>
                <a:gd name="T44" fmla="*/ 100 w 112"/>
                <a:gd name="T45" fmla="*/ 126 h 228"/>
                <a:gd name="T46" fmla="*/ 64 w 112"/>
                <a:gd name="T47" fmla="*/ 106 h 228"/>
                <a:gd name="T48" fmla="*/ 37 w 112"/>
                <a:gd name="T49" fmla="*/ 92 h 228"/>
                <a:gd name="T50" fmla="*/ 30 w 112"/>
                <a:gd name="T51" fmla="*/ 73 h 228"/>
                <a:gd name="T52" fmla="*/ 37 w 112"/>
                <a:gd name="T53" fmla="*/ 53 h 228"/>
                <a:gd name="T54" fmla="*/ 58 w 112"/>
                <a:gd name="T55" fmla="*/ 46 h 228"/>
                <a:gd name="T56" fmla="*/ 79 w 112"/>
                <a:gd name="T57" fmla="*/ 56 h 228"/>
                <a:gd name="T58" fmla="*/ 87 w 112"/>
                <a:gd name="T59" fmla="*/ 82 h 228"/>
                <a:gd name="T60" fmla="*/ 110 w 112"/>
                <a:gd name="T61" fmla="*/ 82 h 228"/>
                <a:gd name="T62" fmla="*/ 99 w 112"/>
                <a:gd name="T63" fmla="*/ 44 h 228"/>
                <a:gd name="T64" fmla="*/ 68 w 112"/>
                <a:gd name="T65" fmla="*/ 27 h 228"/>
                <a:gd name="T66" fmla="*/ 68 w 112"/>
                <a:gd name="T6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228">
                  <a:moveTo>
                    <a:pt x="6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6" y="28"/>
                    <a:pt x="25" y="33"/>
                    <a:pt x="18" y="42"/>
                  </a:cubicBezTo>
                  <a:cubicBezTo>
                    <a:pt x="10" y="50"/>
                    <a:pt x="6" y="61"/>
                    <a:pt x="6" y="74"/>
                  </a:cubicBezTo>
                  <a:cubicBezTo>
                    <a:pt x="6" y="87"/>
                    <a:pt x="11" y="98"/>
                    <a:pt x="19" y="106"/>
                  </a:cubicBezTo>
                  <a:cubicBezTo>
                    <a:pt x="27" y="115"/>
                    <a:pt x="39" y="121"/>
                    <a:pt x="55" y="126"/>
                  </a:cubicBezTo>
                  <a:cubicBezTo>
                    <a:pt x="67" y="130"/>
                    <a:pt x="76" y="135"/>
                    <a:pt x="81" y="140"/>
                  </a:cubicBezTo>
                  <a:cubicBezTo>
                    <a:pt x="86" y="145"/>
                    <a:pt x="88" y="151"/>
                    <a:pt x="88" y="158"/>
                  </a:cubicBezTo>
                  <a:cubicBezTo>
                    <a:pt x="88" y="167"/>
                    <a:pt x="85" y="174"/>
                    <a:pt x="80" y="179"/>
                  </a:cubicBezTo>
                  <a:cubicBezTo>
                    <a:pt x="74" y="183"/>
                    <a:pt x="66" y="186"/>
                    <a:pt x="55" y="186"/>
                  </a:cubicBezTo>
                  <a:cubicBezTo>
                    <a:pt x="46" y="186"/>
                    <a:pt x="39" y="183"/>
                    <a:pt x="33" y="178"/>
                  </a:cubicBezTo>
                  <a:cubicBezTo>
                    <a:pt x="26" y="173"/>
                    <a:pt x="23" y="164"/>
                    <a:pt x="23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9"/>
                    <a:pt x="4" y="182"/>
                    <a:pt x="13" y="190"/>
                  </a:cubicBezTo>
                  <a:cubicBezTo>
                    <a:pt x="22" y="199"/>
                    <a:pt x="33" y="204"/>
                    <a:pt x="47" y="205"/>
                  </a:cubicBezTo>
                  <a:cubicBezTo>
                    <a:pt x="47" y="228"/>
                    <a:pt x="47" y="228"/>
                    <a:pt x="47" y="228"/>
                  </a:cubicBezTo>
                  <a:cubicBezTo>
                    <a:pt x="66" y="228"/>
                    <a:pt x="66" y="228"/>
                    <a:pt x="66" y="228"/>
                  </a:cubicBezTo>
                  <a:cubicBezTo>
                    <a:pt x="66" y="205"/>
                    <a:pt x="66" y="205"/>
                    <a:pt x="66" y="205"/>
                  </a:cubicBezTo>
                  <a:cubicBezTo>
                    <a:pt x="80" y="204"/>
                    <a:pt x="91" y="199"/>
                    <a:pt x="100" y="191"/>
                  </a:cubicBezTo>
                  <a:cubicBezTo>
                    <a:pt x="108" y="183"/>
                    <a:pt x="112" y="172"/>
                    <a:pt x="112" y="158"/>
                  </a:cubicBezTo>
                  <a:cubicBezTo>
                    <a:pt x="112" y="144"/>
                    <a:pt x="108" y="134"/>
                    <a:pt x="100" y="126"/>
                  </a:cubicBezTo>
                  <a:cubicBezTo>
                    <a:pt x="92" y="118"/>
                    <a:pt x="80" y="111"/>
                    <a:pt x="64" y="106"/>
                  </a:cubicBezTo>
                  <a:cubicBezTo>
                    <a:pt x="51" y="102"/>
                    <a:pt x="42" y="97"/>
                    <a:pt x="37" y="92"/>
                  </a:cubicBezTo>
                  <a:cubicBezTo>
                    <a:pt x="33" y="88"/>
                    <a:pt x="30" y="81"/>
                    <a:pt x="30" y="73"/>
                  </a:cubicBezTo>
                  <a:cubicBezTo>
                    <a:pt x="30" y="65"/>
                    <a:pt x="32" y="58"/>
                    <a:pt x="37" y="53"/>
                  </a:cubicBezTo>
                  <a:cubicBezTo>
                    <a:pt x="42" y="48"/>
                    <a:pt x="49" y="46"/>
                    <a:pt x="58" y="46"/>
                  </a:cubicBezTo>
                  <a:cubicBezTo>
                    <a:pt x="67" y="46"/>
                    <a:pt x="74" y="49"/>
                    <a:pt x="79" y="56"/>
                  </a:cubicBezTo>
                  <a:cubicBezTo>
                    <a:pt x="84" y="63"/>
                    <a:pt x="87" y="71"/>
                    <a:pt x="87" y="82"/>
                  </a:cubicBezTo>
                  <a:cubicBezTo>
                    <a:pt x="110" y="82"/>
                    <a:pt x="110" y="82"/>
                    <a:pt x="110" y="82"/>
                  </a:cubicBezTo>
                  <a:cubicBezTo>
                    <a:pt x="110" y="66"/>
                    <a:pt x="107" y="53"/>
                    <a:pt x="99" y="44"/>
                  </a:cubicBezTo>
                  <a:cubicBezTo>
                    <a:pt x="92" y="34"/>
                    <a:pt x="82" y="29"/>
                    <a:pt x="68" y="27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698803" y="3488869"/>
            <a:ext cx="1271247" cy="684980"/>
            <a:chOff x="4931737" y="3548664"/>
            <a:chExt cx="1886158" cy="913306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4931737" y="3548664"/>
              <a:ext cx="990158" cy="913306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921895" y="3548664"/>
              <a:ext cx="896000" cy="0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3698803" y="2590129"/>
            <a:ext cx="1270228" cy="1365230"/>
            <a:chOff x="4931737" y="2429657"/>
            <a:chExt cx="1884646" cy="163151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931737" y="2429657"/>
              <a:ext cx="739076" cy="1631512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70813" y="2429657"/>
              <a:ext cx="1145570" cy="0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3698802" y="4383078"/>
            <a:ext cx="1270228" cy="0"/>
          </a:xfrm>
          <a:prstGeom prst="line">
            <a:avLst/>
          </a:prstGeom>
          <a:ln>
            <a:solidFill>
              <a:schemeClr val="tx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3698803" y="4596839"/>
            <a:ext cx="1271247" cy="684980"/>
            <a:chOff x="4931737" y="5106494"/>
            <a:chExt cx="1886158" cy="913306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4931737" y="5106494"/>
              <a:ext cx="990158" cy="913306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5921895" y="6019800"/>
              <a:ext cx="896000" cy="0"/>
            </a:xfrm>
            <a:prstGeom prst="line">
              <a:avLst/>
            </a:prstGeom>
            <a:ln>
              <a:solidFill>
                <a:schemeClr val="tx2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/>
          <p:cNvSpPr/>
          <p:nvPr/>
        </p:nvSpPr>
        <p:spPr>
          <a:xfrm>
            <a:off x="5128103" y="2325182"/>
            <a:ext cx="529389" cy="52938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3" name="Oval 192"/>
          <p:cNvSpPr/>
          <p:nvPr/>
        </p:nvSpPr>
        <p:spPr>
          <a:xfrm>
            <a:off x="5128103" y="3221783"/>
            <a:ext cx="529389" cy="529389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5" name="Oval 194"/>
          <p:cNvSpPr/>
          <p:nvPr/>
        </p:nvSpPr>
        <p:spPr>
          <a:xfrm>
            <a:off x="5128103" y="5014985"/>
            <a:ext cx="529389" cy="529389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6" name="Oval 195"/>
          <p:cNvSpPr/>
          <p:nvPr/>
        </p:nvSpPr>
        <p:spPr>
          <a:xfrm>
            <a:off x="5128103" y="4118384"/>
            <a:ext cx="529389" cy="52938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5" name="Rectangle 94"/>
          <p:cNvSpPr/>
          <p:nvPr/>
        </p:nvSpPr>
        <p:spPr>
          <a:xfrm>
            <a:off x="5729193" y="2357861"/>
            <a:ext cx="3307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Müşteri memnuniyetini sağlamak.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5729193" y="5037307"/>
            <a:ext cx="2812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Milli ekonomiye destek.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5729193" y="4144158"/>
            <a:ext cx="29472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Potansiyel çalışanlara ulaşmak.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5729192" y="3251010"/>
            <a:ext cx="2947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/>
              <a:t>İnsan ağını genişletmek.</a:t>
            </a:r>
          </a:p>
        </p:txBody>
      </p:sp>
      <p:sp>
        <p:nvSpPr>
          <p:cNvPr id="204" name="AutoShape 115"/>
          <p:cNvSpPr>
            <a:spLocks noChangeAspect="1"/>
          </p:cNvSpPr>
          <p:nvPr/>
        </p:nvSpPr>
        <p:spPr bwMode="auto">
          <a:xfrm>
            <a:off x="5248780" y="4240671"/>
            <a:ext cx="288036" cy="2848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357" y="18801"/>
                </a:moveTo>
                <a:cubicBezTo>
                  <a:pt x="21518" y="18965"/>
                  <a:pt x="21599" y="19177"/>
                  <a:pt x="21599" y="19436"/>
                </a:cubicBezTo>
                <a:cubicBezTo>
                  <a:pt x="21599" y="19580"/>
                  <a:pt x="21518" y="19775"/>
                  <a:pt x="21357" y="20018"/>
                </a:cubicBezTo>
                <a:cubicBezTo>
                  <a:pt x="21193" y="20261"/>
                  <a:pt x="20989" y="20504"/>
                  <a:pt x="20746" y="20741"/>
                </a:cubicBezTo>
                <a:cubicBezTo>
                  <a:pt x="20503" y="20978"/>
                  <a:pt x="20260" y="21184"/>
                  <a:pt x="20023" y="21348"/>
                </a:cubicBezTo>
                <a:cubicBezTo>
                  <a:pt x="19783" y="21518"/>
                  <a:pt x="19593" y="21599"/>
                  <a:pt x="19447" y="21599"/>
                </a:cubicBezTo>
                <a:cubicBezTo>
                  <a:pt x="19189" y="21599"/>
                  <a:pt x="18975" y="21515"/>
                  <a:pt x="18811" y="21343"/>
                </a:cubicBezTo>
                <a:lnTo>
                  <a:pt x="13957" y="16502"/>
                </a:lnTo>
                <a:cubicBezTo>
                  <a:pt x="13217" y="16980"/>
                  <a:pt x="12428" y="17350"/>
                  <a:pt x="11589" y="17604"/>
                </a:cubicBezTo>
                <a:cubicBezTo>
                  <a:pt x="10750" y="17864"/>
                  <a:pt x="9891" y="17991"/>
                  <a:pt x="9007" y="17991"/>
                </a:cubicBezTo>
                <a:cubicBezTo>
                  <a:pt x="7769" y="17991"/>
                  <a:pt x="6608" y="17759"/>
                  <a:pt x="5517" y="17290"/>
                </a:cubicBezTo>
                <a:cubicBezTo>
                  <a:pt x="4427" y="16822"/>
                  <a:pt x="3469" y="16175"/>
                  <a:pt x="2644" y="15353"/>
                </a:cubicBezTo>
                <a:cubicBezTo>
                  <a:pt x="1816" y="14534"/>
                  <a:pt x="1172" y="13580"/>
                  <a:pt x="700" y="12487"/>
                </a:cubicBezTo>
                <a:cubicBezTo>
                  <a:pt x="231" y="11400"/>
                  <a:pt x="0" y="10236"/>
                  <a:pt x="0" y="8999"/>
                </a:cubicBezTo>
                <a:cubicBezTo>
                  <a:pt x="0" y="7768"/>
                  <a:pt x="231" y="6602"/>
                  <a:pt x="700" y="5515"/>
                </a:cubicBezTo>
                <a:cubicBezTo>
                  <a:pt x="1169" y="4422"/>
                  <a:pt x="1816" y="3467"/>
                  <a:pt x="2644" y="2645"/>
                </a:cubicBezTo>
                <a:cubicBezTo>
                  <a:pt x="3469" y="1827"/>
                  <a:pt x="4424" y="1180"/>
                  <a:pt x="5512" y="708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4" y="0"/>
                  <a:pt x="11403" y="237"/>
                  <a:pt x="12488" y="708"/>
                </a:cubicBezTo>
                <a:cubicBezTo>
                  <a:pt x="13573" y="1180"/>
                  <a:pt x="14530" y="1827"/>
                  <a:pt x="15358" y="2645"/>
                </a:cubicBezTo>
                <a:cubicBezTo>
                  <a:pt x="16183" y="3467"/>
                  <a:pt x="16830" y="4422"/>
                  <a:pt x="17299" y="5515"/>
                </a:cubicBezTo>
                <a:cubicBezTo>
                  <a:pt x="17768" y="6602"/>
                  <a:pt x="18003" y="7768"/>
                  <a:pt x="18003" y="8999"/>
                </a:cubicBezTo>
                <a:cubicBezTo>
                  <a:pt x="18003" y="9886"/>
                  <a:pt x="17873" y="10747"/>
                  <a:pt x="17616" y="11589"/>
                </a:cubicBezTo>
                <a:cubicBezTo>
                  <a:pt x="17359" y="12433"/>
                  <a:pt x="16991" y="13218"/>
                  <a:pt x="16514" y="13947"/>
                </a:cubicBezTo>
                <a:lnTo>
                  <a:pt x="21357" y="18801"/>
                </a:lnTo>
                <a:close/>
                <a:moveTo>
                  <a:pt x="3596" y="8999"/>
                </a:moveTo>
                <a:cubicBezTo>
                  <a:pt x="3596" y="9759"/>
                  <a:pt x="3740" y="10465"/>
                  <a:pt x="4028" y="11117"/>
                </a:cubicBezTo>
                <a:cubicBezTo>
                  <a:pt x="4317" y="11770"/>
                  <a:pt x="4707" y="12337"/>
                  <a:pt x="5193" y="12820"/>
                </a:cubicBezTo>
                <a:cubicBezTo>
                  <a:pt x="5679" y="13300"/>
                  <a:pt x="6252" y="13684"/>
                  <a:pt x="6908" y="13969"/>
                </a:cubicBezTo>
                <a:cubicBezTo>
                  <a:pt x="7566" y="14252"/>
                  <a:pt x="8264" y="14393"/>
                  <a:pt x="9004" y="14393"/>
                </a:cubicBezTo>
                <a:cubicBezTo>
                  <a:pt x="9744" y="14393"/>
                  <a:pt x="10439" y="14252"/>
                  <a:pt x="11092" y="13969"/>
                </a:cubicBezTo>
                <a:cubicBezTo>
                  <a:pt x="11745" y="13684"/>
                  <a:pt x="12318" y="13300"/>
                  <a:pt x="12801" y="12820"/>
                </a:cubicBezTo>
                <a:cubicBezTo>
                  <a:pt x="13290" y="12337"/>
                  <a:pt x="13677" y="11770"/>
                  <a:pt x="13965" y="11117"/>
                </a:cubicBezTo>
                <a:cubicBezTo>
                  <a:pt x="14254" y="10465"/>
                  <a:pt x="14398" y="9759"/>
                  <a:pt x="14398" y="8999"/>
                </a:cubicBezTo>
                <a:cubicBezTo>
                  <a:pt x="14398" y="8259"/>
                  <a:pt x="14254" y="7565"/>
                  <a:pt x="13965" y="6912"/>
                </a:cubicBezTo>
                <a:cubicBezTo>
                  <a:pt x="13674" y="6257"/>
                  <a:pt x="13290" y="5684"/>
                  <a:pt x="12801" y="5192"/>
                </a:cubicBezTo>
                <a:cubicBezTo>
                  <a:pt x="12315" y="4704"/>
                  <a:pt x="11745" y="4317"/>
                  <a:pt x="11092" y="4032"/>
                </a:cubicBezTo>
                <a:cubicBezTo>
                  <a:pt x="10439" y="3749"/>
                  <a:pt x="9741" y="3605"/>
                  <a:pt x="9004" y="3605"/>
                </a:cubicBezTo>
                <a:cubicBezTo>
                  <a:pt x="8267" y="3605"/>
                  <a:pt x="7566" y="3749"/>
                  <a:pt x="6908" y="4032"/>
                </a:cubicBezTo>
                <a:cubicBezTo>
                  <a:pt x="6252" y="4317"/>
                  <a:pt x="5676" y="4704"/>
                  <a:pt x="5193" y="5192"/>
                </a:cubicBezTo>
                <a:cubicBezTo>
                  <a:pt x="4707" y="5684"/>
                  <a:pt x="4317" y="6257"/>
                  <a:pt x="4028" y="6912"/>
                </a:cubicBezTo>
                <a:cubicBezTo>
                  <a:pt x="3740" y="7565"/>
                  <a:pt x="3596" y="8256"/>
                  <a:pt x="3596" y="8999"/>
                </a:cubicBezTo>
                <a:moveTo>
                  <a:pt x="9007" y="5591"/>
                </a:moveTo>
                <a:cubicBezTo>
                  <a:pt x="9185" y="5591"/>
                  <a:pt x="9343" y="5656"/>
                  <a:pt x="9473" y="5785"/>
                </a:cubicBezTo>
                <a:cubicBezTo>
                  <a:pt x="9603" y="5918"/>
                  <a:pt x="9668" y="6082"/>
                  <a:pt x="9668" y="6279"/>
                </a:cubicBezTo>
                <a:cubicBezTo>
                  <a:pt x="9668" y="6460"/>
                  <a:pt x="9603" y="6616"/>
                  <a:pt x="9473" y="6745"/>
                </a:cubicBezTo>
                <a:cubicBezTo>
                  <a:pt x="9343" y="6878"/>
                  <a:pt x="9185" y="6943"/>
                  <a:pt x="9007" y="6943"/>
                </a:cubicBezTo>
                <a:cubicBezTo>
                  <a:pt x="8439" y="6943"/>
                  <a:pt x="7953" y="7144"/>
                  <a:pt x="7552" y="7536"/>
                </a:cubicBezTo>
                <a:cubicBezTo>
                  <a:pt x="7151" y="7934"/>
                  <a:pt x="6950" y="8423"/>
                  <a:pt x="6950" y="8996"/>
                </a:cubicBezTo>
                <a:cubicBezTo>
                  <a:pt x="6950" y="9180"/>
                  <a:pt x="6885" y="9332"/>
                  <a:pt x="6755" y="9465"/>
                </a:cubicBezTo>
                <a:cubicBezTo>
                  <a:pt x="6622" y="9595"/>
                  <a:pt x="6467" y="9657"/>
                  <a:pt x="6289" y="9657"/>
                </a:cubicBezTo>
                <a:cubicBezTo>
                  <a:pt x="6080" y="9657"/>
                  <a:pt x="5913" y="9595"/>
                  <a:pt x="5786" y="9465"/>
                </a:cubicBezTo>
                <a:cubicBezTo>
                  <a:pt x="5659" y="9332"/>
                  <a:pt x="5599" y="9180"/>
                  <a:pt x="5599" y="8996"/>
                </a:cubicBezTo>
                <a:cubicBezTo>
                  <a:pt x="5599" y="8539"/>
                  <a:pt x="5684" y="8104"/>
                  <a:pt x="5862" y="7686"/>
                </a:cubicBezTo>
                <a:cubicBezTo>
                  <a:pt x="6037" y="7271"/>
                  <a:pt x="6280" y="6907"/>
                  <a:pt x="6597" y="6590"/>
                </a:cubicBezTo>
                <a:cubicBezTo>
                  <a:pt x="6905" y="6277"/>
                  <a:pt x="7264" y="6028"/>
                  <a:pt x="7676" y="5856"/>
                </a:cubicBezTo>
                <a:cubicBezTo>
                  <a:pt x="8086" y="5681"/>
                  <a:pt x="8529" y="5591"/>
                  <a:pt x="9007" y="55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38092" tIns="38092" rIns="38092" bIns="38092" anchor="ctr"/>
          <a:lstStyle/>
          <a:p>
            <a:pPr defTabSz="342824">
              <a:defRPr/>
            </a:pPr>
            <a:endParaRPr lang="es-ES" sz="20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5" name="AutoShape 125"/>
          <p:cNvSpPr>
            <a:spLocks noChangeAspect="1"/>
          </p:cNvSpPr>
          <p:nvPr/>
        </p:nvSpPr>
        <p:spPr bwMode="auto">
          <a:xfrm>
            <a:off x="5252621" y="5140027"/>
            <a:ext cx="280355" cy="279307"/>
          </a:xfrm>
          <a:custGeom>
            <a:avLst/>
            <a:gdLst>
              <a:gd name="T0" fmla="+- 0 10797 26"/>
              <a:gd name="T1" fmla="*/ T0 w 21542"/>
              <a:gd name="T2" fmla="*/ 10800 h 21600"/>
              <a:gd name="T3" fmla="+- 0 10797 26"/>
              <a:gd name="T4" fmla="*/ T3 w 21542"/>
              <a:gd name="T5" fmla="*/ 10800 h 21600"/>
              <a:gd name="T6" fmla="+- 0 10797 26"/>
              <a:gd name="T7" fmla="*/ T6 w 21542"/>
              <a:gd name="T8" fmla="*/ 10800 h 21600"/>
              <a:gd name="T9" fmla="+- 0 10797 26"/>
              <a:gd name="T10" fmla="*/ T9 w 2154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2" h="21600">
                <a:moveTo>
                  <a:pt x="11685" y="1798"/>
                </a:moveTo>
                <a:cubicBezTo>
                  <a:pt x="12903" y="1906"/>
                  <a:pt x="14055" y="2202"/>
                  <a:pt x="15143" y="2682"/>
                </a:cubicBezTo>
                <a:cubicBezTo>
                  <a:pt x="16233" y="3165"/>
                  <a:pt x="17213" y="3803"/>
                  <a:pt x="18089" y="4596"/>
                </a:cubicBezTo>
                <a:cubicBezTo>
                  <a:pt x="18964" y="5390"/>
                  <a:pt x="19696" y="6307"/>
                  <a:pt x="20286" y="7355"/>
                </a:cubicBezTo>
                <a:cubicBezTo>
                  <a:pt x="20875" y="8400"/>
                  <a:pt x="21290" y="9537"/>
                  <a:pt x="21528" y="10774"/>
                </a:cubicBezTo>
                <a:cubicBezTo>
                  <a:pt x="21573" y="11034"/>
                  <a:pt x="21497" y="11229"/>
                  <a:pt x="21299" y="11356"/>
                </a:cubicBezTo>
                <a:cubicBezTo>
                  <a:pt x="21223" y="11407"/>
                  <a:pt x="21151" y="11435"/>
                  <a:pt x="21077" y="11435"/>
                </a:cubicBezTo>
                <a:cubicBezTo>
                  <a:pt x="20930" y="11435"/>
                  <a:pt x="20822" y="11381"/>
                  <a:pt x="20760" y="11271"/>
                </a:cubicBezTo>
                <a:cubicBezTo>
                  <a:pt x="20016" y="10353"/>
                  <a:pt x="19186" y="9890"/>
                  <a:pt x="18272" y="9879"/>
                </a:cubicBezTo>
                <a:cubicBezTo>
                  <a:pt x="17616" y="9879"/>
                  <a:pt x="16994" y="10128"/>
                  <a:pt x="16402" y="10619"/>
                </a:cubicBezTo>
                <a:cubicBezTo>
                  <a:pt x="15813" y="11110"/>
                  <a:pt x="15320" y="11796"/>
                  <a:pt x="14912" y="12680"/>
                </a:cubicBezTo>
                <a:cubicBezTo>
                  <a:pt x="14840" y="12886"/>
                  <a:pt x="14704" y="12991"/>
                  <a:pt x="14516" y="12991"/>
                </a:cubicBezTo>
                <a:cubicBezTo>
                  <a:pt x="14323" y="12991"/>
                  <a:pt x="14191" y="12886"/>
                  <a:pt x="14115" y="12680"/>
                </a:cubicBezTo>
                <a:cubicBezTo>
                  <a:pt x="13490" y="11328"/>
                  <a:pt x="12679" y="10452"/>
                  <a:pt x="11682" y="10057"/>
                </a:cubicBezTo>
                <a:lnTo>
                  <a:pt x="11682" y="17164"/>
                </a:lnTo>
                <a:cubicBezTo>
                  <a:pt x="11682" y="17779"/>
                  <a:pt x="11594" y="18350"/>
                  <a:pt x="11415" y="18883"/>
                </a:cubicBezTo>
                <a:cubicBezTo>
                  <a:pt x="11234" y="19414"/>
                  <a:pt x="10993" y="19886"/>
                  <a:pt x="10690" y="20298"/>
                </a:cubicBezTo>
                <a:cubicBezTo>
                  <a:pt x="10385" y="20704"/>
                  <a:pt x="10029" y="21026"/>
                  <a:pt x="9621" y="21258"/>
                </a:cubicBezTo>
                <a:cubicBezTo>
                  <a:pt x="9214" y="21487"/>
                  <a:pt x="8777" y="21599"/>
                  <a:pt x="8314" y="21599"/>
                </a:cubicBezTo>
                <a:cubicBezTo>
                  <a:pt x="7852" y="21599"/>
                  <a:pt x="7410" y="21487"/>
                  <a:pt x="6995" y="21258"/>
                </a:cubicBezTo>
                <a:cubicBezTo>
                  <a:pt x="6580" y="21027"/>
                  <a:pt x="6220" y="20705"/>
                  <a:pt x="5915" y="20298"/>
                </a:cubicBezTo>
                <a:cubicBezTo>
                  <a:pt x="5612" y="19886"/>
                  <a:pt x="5369" y="19417"/>
                  <a:pt x="5190" y="18883"/>
                </a:cubicBezTo>
                <a:cubicBezTo>
                  <a:pt x="5011" y="18350"/>
                  <a:pt x="4923" y="17779"/>
                  <a:pt x="4923" y="17164"/>
                </a:cubicBezTo>
                <a:cubicBezTo>
                  <a:pt x="4923" y="16850"/>
                  <a:pt x="5011" y="16591"/>
                  <a:pt x="5190" y="16390"/>
                </a:cubicBezTo>
                <a:cubicBezTo>
                  <a:pt x="5369" y="16187"/>
                  <a:pt x="5583" y="16085"/>
                  <a:pt x="5836" y="16085"/>
                </a:cubicBezTo>
                <a:cubicBezTo>
                  <a:pt x="6103" y="16085"/>
                  <a:pt x="6320" y="16187"/>
                  <a:pt x="6492" y="16390"/>
                </a:cubicBezTo>
                <a:cubicBezTo>
                  <a:pt x="6661" y="16591"/>
                  <a:pt x="6747" y="16851"/>
                  <a:pt x="6747" y="17164"/>
                </a:cubicBezTo>
                <a:cubicBezTo>
                  <a:pt x="6747" y="17799"/>
                  <a:pt x="6900" y="18333"/>
                  <a:pt x="7203" y="18776"/>
                </a:cubicBezTo>
                <a:cubicBezTo>
                  <a:pt x="7508" y="19216"/>
                  <a:pt x="7878" y="19437"/>
                  <a:pt x="8312" y="19437"/>
                </a:cubicBezTo>
                <a:cubicBezTo>
                  <a:pt x="8732" y="19437"/>
                  <a:pt x="9092" y="19216"/>
                  <a:pt x="9397" y="18776"/>
                </a:cubicBezTo>
                <a:cubicBezTo>
                  <a:pt x="9700" y="18333"/>
                  <a:pt x="9853" y="17799"/>
                  <a:pt x="9853" y="17164"/>
                </a:cubicBezTo>
                <a:lnTo>
                  <a:pt x="9853" y="10057"/>
                </a:lnTo>
                <a:cubicBezTo>
                  <a:pt x="8856" y="10461"/>
                  <a:pt x="8042" y="11336"/>
                  <a:pt x="7420" y="12680"/>
                </a:cubicBezTo>
                <a:cubicBezTo>
                  <a:pt x="7344" y="12886"/>
                  <a:pt x="7210" y="12991"/>
                  <a:pt x="7019" y="12991"/>
                </a:cubicBezTo>
                <a:cubicBezTo>
                  <a:pt x="6828" y="12991"/>
                  <a:pt x="6700" y="12886"/>
                  <a:pt x="6631" y="12680"/>
                </a:cubicBezTo>
                <a:cubicBezTo>
                  <a:pt x="6227" y="11796"/>
                  <a:pt x="5734" y="11110"/>
                  <a:pt x="5147" y="10619"/>
                </a:cubicBezTo>
                <a:cubicBezTo>
                  <a:pt x="4560" y="10128"/>
                  <a:pt x="3940" y="9879"/>
                  <a:pt x="3284" y="9879"/>
                </a:cubicBezTo>
                <a:cubicBezTo>
                  <a:pt x="2363" y="9879"/>
                  <a:pt x="1541" y="10345"/>
                  <a:pt x="808" y="11271"/>
                </a:cubicBezTo>
                <a:cubicBezTo>
                  <a:pt x="718" y="11381"/>
                  <a:pt x="596" y="11435"/>
                  <a:pt x="455" y="11435"/>
                </a:cubicBezTo>
                <a:cubicBezTo>
                  <a:pt x="381" y="11435"/>
                  <a:pt x="305" y="11407"/>
                  <a:pt x="238" y="11356"/>
                </a:cubicBezTo>
                <a:cubicBezTo>
                  <a:pt x="47" y="11229"/>
                  <a:pt x="-26" y="11034"/>
                  <a:pt x="7" y="10774"/>
                </a:cubicBezTo>
                <a:cubicBezTo>
                  <a:pt x="245" y="9537"/>
                  <a:pt x="660" y="8400"/>
                  <a:pt x="1259" y="7355"/>
                </a:cubicBezTo>
                <a:cubicBezTo>
                  <a:pt x="1855" y="6307"/>
                  <a:pt x="2595" y="5390"/>
                  <a:pt x="3468" y="4596"/>
                </a:cubicBezTo>
                <a:cubicBezTo>
                  <a:pt x="4343" y="3803"/>
                  <a:pt x="5321" y="3168"/>
                  <a:pt x="6402" y="2688"/>
                </a:cubicBezTo>
                <a:cubicBezTo>
                  <a:pt x="7482" y="2213"/>
                  <a:pt x="8634" y="1917"/>
                  <a:pt x="9850" y="1798"/>
                </a:cubicBezTo>
                <a:lnTo>
                  <a:pt x="9850" y="1081"/>
                </a:lnTo>
                <a:cubicBezTo>
                  <a:pt x="9850" y="767"/>
                  <a:pt x="9936" y="508"/>
                  <a:pt x="10118" y="304"/>
                </a:cubicBezTo>
                <a:cubicBezTo>
                  <a:pt x="10296" y="101"/>
                  <a:pt x="10511" y="0"/>
                  <a:pt x="10764" y="0"/>
                </a:cubicBezTo>
                <a:cubicBezTo>
                  <a:pt x="11029" y="0"/>
                  <a:pt x="11248" y="101"/>
                  <a:pt x="11420" y="304"/>
                </a:cubicBezTo>
                <a:cubicBezTo>
                  <a:pt x="11589" y="508"/>
                  <a:pt x="11675" y="767"/>
                  <a:pt x="11675" y="1081"/>
                </a:cubicBezTo>
                <a:lnTo>
                  <a:pt x="11675" y="17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20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6" name="AutoShape 87"/>
          <p:cNvSpPr>
            <a:spLocks noChangeAspect="1"/>
          </p:cNvSpPr>
          <p:nvPr/>
        </p:nvSpPr>
        <p:spPr bwMode="auto">
          <a:xfrm>
            <a:off x="5265895" y="2462941"/>
            <a:ext cx="253806" cy="253871"/>
          </a:xfrm>
          <a:custGeom>
            <a:avLst/>
            <a:gdLst>
              <a:gd name="T0" fmla="+- 0 10798 9"/>
              <a:gd name="T1" fmla="*/ T0 w 21578"/>
              <a:gd name="T2" fmla="*/ 10800 h 21600"/>
              <a:gd name="T3" fmla="+- 0 10798 9"/>
              <a:gd name="T4" fmla="*/ T3 w 21578"/>
              <a:gd name="T5" fmla="*/ 10800 h 21600"/>
              <a:gd name="T6" fmla="+- 0 10798 9"/>
              <a:gd name="T7" fmla="*/ T6 w 21578"/>
              <a:gd name="T8" fmla="*/ 10800 h 21600"/>
              <a:gd name="T9" fmla="+- 0 10798 9"/>
              <a:gd name="T10" fmla="*/ T9 w 2157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78" h="21600">
                <a:moveTo>
                  <a:pt x="21416" y="10074"/>
                </a:moveTo>
                <a:cubicBezTo>
                  <a:pt x="21507" y="10166"/>
                  <a:pt x="21562" y="10284"/>
                  <a:pt x="21574" y="10428"/>
                </a:cubicBezTo>
                <a:cubicBezTo>
                  <a:pt x="21590" y="10569"/>
                  <a:pt x="21562" y="10702"/>
                  <a:pt x="21483" y="10820"/>
                </a:cubicBezTo>
                <a:lnTo>
                  <a:pt x="20967" y="11551"/>
                </a:lnTo>
                <a:cubicBezTo>
                  <a:pt x="20891" y="11678"/>
                  <a:pt x="20778" y="11744"/>
                  <a:pt x="20634" y="11744"/>
                </a:cubicBezTo>
                <a:lnTo>
                  <a:pt x="19889" y="11744"/>
                </a:lnTo>
                <a:cubicBezTo>
                  <a:pt x="19769" y="11744"/>
                  <a:pt x="19671" y="11704"/>
                  <a:pt x="19601" y="11632"/>
                </a:cubicBezTo>
                <a:lnTo>
                  <a:pt x="11078" y="3253"/>
                </a:lnTo>
                <a:cubicBezTo>
                  <a:pt x="10884" y="3072"/>
                  <a:pt x="10695" y="3072"/>
                  <a:pt x="10503" y="3253"/>
                </a:cubicBezTo>
                <a:lnTo>
                  <a:pt x="1980" y="11632"/>
                </a:lnTo>
                <a:cubicBezTo>
                  <a:pt x="1918" y="11704"/>
                  <a:pt x="1819" y="11744"/>
                  <a:pt x="1692" y="11744"/>
                </a:cubicBezTo>
                <a:lnTo>
                  <a:pt x="944" y="11744"/>
                </a:lnTo>
                <a:cubicBezTo>
                  <a:pt x="808" y="11744"/>
                  <a:pt x="695" y="11678"/>
                  <a:pt x="611" y="11551"/>
                </a:cubicBezTo>
                <a:lnTo>
                  <a:pt x="96" y="10820"/>
                </a:lnTo>
                <a:cubicBezTo>
                  <a:pt x="19" y="10710"/>
                  <a:pt x="-9" y="10584"/>
                  <a:pt x="2" y="10440"/>
                </a:cubicBezTo>
                <a:cubicBezTo>
                  <a:pt x="19" y="10298"/>
                  <a:pt x="74" y="10175"/>
                  <a:pt x="165" y="10074"/>
                </a:cubicBezTo>
                <a:lnTo>
                  <a:pt x="10112" y="287"/>
                </a:lnTo>
                <a:cubicBezTo>
                  <a:pt x="10321" y="106"/>
                  <a:pt x="10546" y="8"/>
                  <a:pt x="10788" y="0"/>
                </a:cubicBezTo>
                <a:cubicBezTo>
                  <a:pt x="11042" y="0"/>
                  <a:pt x="11267" y="97"/>
                  <a:pt x="11469" y="287"/>
                </a:cubicBezTo>
                <a:lnTo>
                  <a:pt x="14220" y="2991"/>
                </a:lnTo>
                <a:lnTo>
                  <a:pt x="14220" y="1586"/>
                </a:lnTo>
                <a:cubicBezTo>
                  <a:pt x="14220" y="1436"/>
                  <a:pt x="14266" y="1313"/>
                  <a:pt x="14352" y="1206"/>
                </a:cubicBezTo>
                <a:cubicBezTo>
                  <a:pt x="14441" y="1099"/>
                  <a:pt x="14546" y="1048"/>
                  <a:pt x="14669" y="1048"/>
                </a:cubicBezTo>
                <a:lnTo>
                  <a:pt x="17226" y="1048"/>
                </a:lnTo>
                <a:cubicBezTo>
                  <a:pt x="17348" y="1048"/>
                  <a:pt x="17451" y="1099"/>
                  <a:pt x="17530" y="1206"/>
                </a:cubicBezTo>
                <a:cubicBezTo>
                  <a:pt x="17609" y="1312"/>
                  <a:pt x="17653" y="1436"/>
                  <a:pt x="17653" y="1586"/>
                </a:cubicBezTo>
                <a:lnTo>
                  <a:pt x="17653" y="6383"/>
                </a:lnTo>
                <a:lnTo>
                  <a:pt x="21416" y="10074"/>
                </a:lnTo>
                <a:close/>
                <a:moveTo>
                  <a:pt x="18523" y="11977"/>
                </a:moveTo>
                <a:lnTo>
                  <a:pt x="18523" y="20551"/>
                </a:lnTo>
                <a:cubicBezTo>
                  <a:pt x="18523" y="20854"/>
                  <a:pt x="18441" y="21104"/>
                  <a:pt x="18276" y="21300"/>
                </a:cubicBezTo>
                <a:cubicBezTo>
                  <a:pt x="18110" y="21502"/>
                  <a:pt x="17904" y="21599"/>
                  <a:pt x="17653" y="21599"/>
                </a:cubicBezTo>
                <a:lnTo>
                  <a:pt x="12809" y="21599"/>
                </a:lnTo>
                <a:lnTo>
                  <a:pt x="12809" y="14736"/>
                </a:lnTo>
                <a:lnTo>
                  <a:pt x="8772" y="14736"/>
                </a:lnTo>
                <a:lnTo>
                  <a:pt x="8772" y="21599"/>
                </a:lnTo>
                <a:lnTo>
                  <a:pt x="3928" y="21599"/>
                </a:lnTo>
                <a:cubicBezTo>
                  <a:pt x="3677" y="21599"/>
                  <a:pt x="3468" y="21502"/>
                  <a:pt x="3303" y="21300"/>
                </a:cubicBezTo>
                <a:cubicBezTo>
                  <a:pt x="3140" y="21104"/>
                  <a:pt x="3056" y="20854"/>
                  <a:pt x="3056" y="20551"/>
                </a:cubicBezTo>
                <a:lnTo>
                  <a:pt x="3056" y="11977"/>
                </a:lnTo>
                <a:lnTo>
                  <a:pt x="10788" y="4356"/>
                </a:lnTo>
                <a:lnTo>
                  <a:pt x="18523" y="119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20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7" name="AutoShape 29"/>
          <p:cNvSpPr>
            <a:spLocks noChangeAspect="1"/>
          </p:cNvSpPr>
          <p:nvPr/>
        </p:nvSpPr>
        <p:spPr bwMode="auto">
          <a:xfrm>
            <a:off x="5275957" y="3369605"/>
            <a:ext cx="233683" cy="2337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3598" y="2167"/>
                </a:moveTo>
                <a:cubicBezTo>
                  <a:pt x="3598" y="2549"/>
                  <a:pt x="3517" y="2902"/>
                  <a:pt x="3358" y="3213"/>
                </a:cubicBezTo>
                <a:cubicBezTo>
                  <a:pt x="3197" y="3525"/>
                  <a:pt x="2981" y="3792"/>
                  <a:pt x="2707" y="4006"/>
                </a:cubicBezTo>
                <a:lnTo>
                  <a:pt x="2707" y="21050"/>
                </a:lnTo>
                <a:cubicBezTo>
                  <a:pt x="2707" y="21203"/>
                  <a:pt x="2663" y="21329"/>
                  <a:pt x="2580" y="21438"/>
                </a:cubicBezTo>
                <a:cubicBezTo>
                  <a:pt x="2492" y="21547"/>
                  <a:pt x="2386" y="21599"/>
                  <a:pt x="2262" y="21599"/>
                </a:cubicBezTo>
                <a:lnTo>
                  <a:pt x="1348" y="21599"/>
                </a:lnTo>
                <a:cubicBezTo>
                  <a:pt x="1221" y="21599"/>
                  <a:pt x="1118" y="21544"/>
                  <a:pt x="1038" y="21438"/>
                </a:cubicBezTo>
                <a:cubicBezTo>
                  <a:pt x="954" y="21329"/>
                  <a:pt x="913" y="21203"/>
                  <a:pt x="913" y="21050"/>
                </a:cubicBezTo>
                <a:lnTo>
                  <a:pt x="913" y="4006"/>
                </a:lnTo>
                <a:cubicBezTo>
                  <a:pt x="641" y="3792"/>
                  <a:pt x="421" y="3525"/>
                  <a:pt x="252" y="3213"/>
                </a:cubicBezTo>
                <a:cubicBezTo>
                  <a:pt x="83" y="2902"/>
                  <a:pt x="0" y="2549"/>
                  <a:pt x="0" y="2167"/>
                </a:cubicBezTo>
                <a:cubicBezTo>
                  <a:pt x="0" y="1574"/>
                  <a:pt x="176" y="1069"/>
                  <a:pt x="528" y="640"/>
                </a:cubicBezTo>
                <a:cubicBezTo>
                  <a:pt x="878" y="211"/>
                  <a:pt x="1304" y="0"/>
                  <a:pt x="1804" y="0"/>
                </a:cubicBezTo>
                <a:cubicBezTo>
                  <a:pt x="2296" y="0"/>
                  <a:pt x="2719" y="211"/>
                  <a:pt x="3069" y="640"/>
                </a:cubicBezTo>
                <a:cubicBezTo>
                  <a:pt x="3422" y="1069"/>
                  <a:pt x="3598" y="1571"/>
                  <a:pt x="3598" y="2167"/>
                </a:cubicBezTo>
                <a:moveTo>
                  <a:pt x="20838" y="2476"/>
                </a:moveTo>
                <a:cubicBezTo>
                  <a:pt x="21063" y="2323"/>
                  <a:pt x="21247" y="2297"/>
                  <a:pt x="21389" y="2391"/>
                </a:cubicBezTo>
                <a:cubicBezTo>
                  <a:pt x="21529" y="2485"/>
                  <a:pt x="21599" y="2684"/>
                  <a:pt x="21599" y="2996"/>
                </a:cubicBezTo>
                <a:lnTo>
                  <a:pt x="21599" y="13515"/>
                </a:lnTo>
                <a:cubicBezTo>
                  <a:pt x="21599" y="13803"/>
                  <a:pt x="21526" y="14106"/>
                  <a:pt x="21382" y="14420"/>
                </a:cubicBezTo>
                <a:cubicBezTo>
                  <a:pt x="21237" y="14737"/>
                  <a:pt x="21056" y="14966"/>
                  <a:pt x="20838" y="15119"/>
                </a:cubicBezTo>
                <a:cubicBezTo>
                  <a:pt x="19954" y="15757"/>
                  <a:pt x="19146" y="16165"/>
                  <a:pt x="18412" y="16350"/>
                </a:cubicBezTo>
                <a:cubicBezTo>
                  <a:pt x="17678" y="16529"/>
                  <a:pt x="17036" y="16606"/>
                  <a:pt x="16490" y="16567"/>
                </a:cubicBezTo>
                <a:cubicBezTo>
                  <a:pt x="15849" y="16526"/>
                  <a:pt x="15281" y="16371"/>
                  <a:pt x="14791" y="16103"/>
                </a:cubicBezTo>
                <a:cubicBezTo>
                  <a:pt x="14392" y="15851"/>
                  <a:pt x="14003" y="15607"/>
                  <a:pt x="13623" y="15378"/>
                </a:cubicBezTo>
                <a:cubicBezTo>
                  <a:pt x="13244" y="15146"/>
                  <a:pt x="12857" y="14946"/>
                  <a:pt x="12458" y="14773"/>
                </a:cubicBezTo>
                <a:cubicBezTo>
                  <a:pt x="12059" y="14599"/>
                  <a:pt x="11640" y="14461"/>
                  <a:pt x="11197" y="14358"/>
                </a:cubicBezTo>
                <a:cubicBezTo>
                  <a:pt x="10757" y="14256"/>
                  <a:pt x="10269" y="14203"/>
                  <a:pt x="9738" y="14203"/>
                </a:cubicBezTo>
                <a:cubicBezTo>
                  <a:pt x="9310" y="14220"/>
                  <a:pt x="8825" y="14306"/>
                  <a:pt x="8286" y="14455"/>
                </a:cubicBezTo>
                <a:cubicBezTo>
                  <a:pt x="7824" y="14588"/>
                  <a:pt x="7266" y="14799"/>
                  <a:pt x="6605" y="15090"/>
                </a:cubicBezTo>
                <a:cubicBezTo>
                  <a:pt x="5944" y="15381"/>
                  <a:pt x="5207" y="15792"/>
                  <a:pt x="4394" y="16327"/>
                </a:cubicBezTo>
                <a:cubicBezTo>
                  <a:pt x="4169" y="16476"/>
                  <a:pt x="3978" y="16494"/>
                  <a:pt x="3826" y="16382"/>
                </a:cubicBezTo>
                <a:cubicBezTo>
                  <a:pt x="3674" y="16268"/>
                  <a:pt x="3598" y="16059"/>
                  <a:pt x="3598" y="15751"/>
                </a:cubicBezTo>
                <a:lnTo>
                  <a:pt x="3598" y="5273"/>
                </a:lnTo>
                <a:cubicBezTo>
                  <a:pt x="3598" y="4964"/>
                  <a:pt x="3674" y="4653"/>
                  <a:pt x="3826" y="4347"/>
                </a:cubicBezTo>
                <a:cubicBezTo>
                  <a:pt x="3978" y="4036"/>
                  <a:pt x="4169" y="3807"/>
                  <a:pt x="4394" y="3654"/>
                </a:cubicBezTo>
                <a:cubicBezTo>
                  <a:pt x="5207" y="3143"/>
                  <a:pt x="5941" y="2737"/>
                  <a:pt x="6597" y="2447"/>
                </a:cubicBezTo>
                <a:cubicBezTo>
                  <a:pt x="7253" y="2156"/>
                  <a:pt x="7816" y="1944"/>
                  <a:pt x="8286" y="1812"/>
                </a:cubicBezTo>
                <a:cubicBezTo>
                  <a:pt x="8832" y="1665"/>
                  <a:pt x="9317" y="1580"/>
                  <a:pt x="9738" y="1559"/>
                </a:cubicBezTo>
                <a:cubicBezTo>
                  <a:pt x="10269" y="1559"/>
                  <a:pt x="10757" y="1612"/>
                  <a:pt x="11197" y="1715"/>
                </a:cubicBezTo>
                <a:cubicBezTo>
                  <a:pt x="11640" y="1818"/>
                  <a:pt x="12059" y="1956"/>
                  <a:pt x="12458" y="2135"/>
                </a:cubicBezTo>
                <a:cubicBezTo>
                  <a:pt x="12857" y="2306"/>
                  <a:pt x="13242" y="2508"/>
                  <a:pt x="13619" y="2737"/>
                </a:cubicBezTo>
                <a:cubicBezTo>
                  <a:pt x="13993" y="2967"/>
                  <a:pt x="14385" y="3207"/>
                  <a:pt x="14791" y="3463"/>
                </a:cubicBezTo>
                <a:cubicBezTo>
                  <a:pt x="15281" y="3736"/>
                  <a:pt x="15849" y="3889"/>
                  <a:pt x="16490" y="3924"/>
                </a:cubicBezTo>
                <a:cubicBezTo>
                  <a:pt x="17036" y="3965"/>
                  <a:pt x="17678" y="3889"/>
                  <a:pt x="18412" y="3707"/>
                </a:cubicBezTo>
                <a:cubicBezTo>
                  <a:pt x="19146" y="3522"/>
                  <a:pt x="19957" y="3113"/>
                  <a:pt x="20838" y="24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lIns="76184" tIns="76184" rIns="76184" bIns="76184" anchor="ctr"/>
          <a:lstStyle/>
          <a:p>
            <a:pPr defTabSz="685646">
              <a:defRPr/>
            </a:pPr>
            <a:endParaRPr lang="es-ES" sz="200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9" grpId="0" animBg="1"/>
      <p:bldP spid="193" grpId="0" animBg="1"/>
      <p:bldP spid="195" grpId="0" animBg="1"/>
      <p:bldP spid="196" grpId="0" animBg="1"/>
      <p:bldP spid="95" grpId="0"/>
      <p:bldP spid="201" grpId="0"/>
      <p:bldP spid="202" grpId="0"/>
      <p:bldP spid="203" grpId="0"/>
      <p:bldP spid="204" grpId="0" animBg="1"/>
      <p:bldP spid="205" grpId="0" animBg="1"/>
      <p:bldP spid="206" grpId="0" animBg="1"/>
      <p:bldP spid="2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529412" y="6516782"/>
            <a:ext cx="291060" cy="73373"/>
          </a:xfrm>
        </p:spPr>
        <p:txBody>
          <a:bodyPr/>
          <a:lstStyle/>
          <a:p>
            <a:pPr defTabSz="679486"/>
            <a:fld id="{597BFFA6-61B1-4984-983B-9D1AEC0ED12D}" type="slidenum">
              <a:rPr lang="es-SV" sz="2000" smtClean="0"/>
              <a:pPr defTabSz="679486"/>
              <a:t>6</a:t>
            </a:fld>
            <a:endParaRPr lang="es-SV" sz="2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267951" y="267845"/>
            <a:ext cx="8845806" cy="473313"/>
          </a:xfrm>
        </p:spPr>
        <p:txBody>
          <a:bodyPr/>
          <a:lstStyle/>
          <a:p>
            <a:r>
              <a:rPr lang="tr-TR" sz="2000" dirty="0"/>
              <a:t>KULLANDIĞIMIZ TEKNOLOJİLER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10" name="Freeform 15422"/>
          <p:cNvSpPr>
            <a:spLocks noChangeAspect="1" noEditPoints="1"/>
          </p:cNvSpPr>
          <p:nvPr/>
        </p:nvSpPr>
        <p:spPr bwMode="auto">
          <a:xfrm>
            <a:off x="4136087" y="2047903"/>
            <a:ext cx="1973381" cy="1921462"/>
          </a:xfrm>
          <a:custGeom>
            <a:avLst/>
            <a:gdLst>
              <a:gd name="T0" fmla="*/ 609 w 1456"/>
              <a:gd name="T1" fmla="*/ 938 h 1460"/>
              <a:gd name="T2" fmla="*/ 564 w 1456"/>
              <a:gd name="T3" fmla="*/ 1102 h 1460"/>
              <a:gd name="T4" fmla="*/ 683 w 1456"/>
              <a:gd name="T5" fmla="*/ 1221 h 1460"/>
              <a:gd name="T6" fmla="*/ 847 w 1456"/>
              <a:gd name="T7" fmla="*/ 1176 h 1460"/>
              <a:gd name="T8" fmla="*/ 892 w 1456"/>
              <a:gd name="T9" fmla="*/ 1012 h 1460"/>
              <a:gd name="T10" fmla="*/ 773 w 1456"/>
              <a:gd name="T11" fmla="*/ 893 h 1460"/>
              <a:gd name="T12" fmla="*/ 673 w 1456"/>
              <a:gd name="T13" fmla="*/ 677 h 1460"/>
              <a:gd name="T14" fmla="*/ 673 w 1456"/>
              <a:gd name="T15" fmla="*/ 786 h 1460"/>
              <a:gd name="T16" fmla="*/ 783 w 1456"/>
              <a:gd name="T17" fmla="*/ 786 h 1460"/>
              <a:gd name="T18" fmla="*/ 783 w 1456"/>
              <a:gd name="T19" fmla="*/ 677 h 1460"/>
              <a:gd name="T20" fmla="*/ 1009 w 1456"/>
              <a:gd name="T21" fmla="*/ 567 h 1460"/>
              <a:gd name="T22" fmla="*/ 889 w 1456"/>
              <a:gd name="T23" fmla="*/ 687 h 1460"/>
              <a:gd name="T24" fmla="*/ 934 w 1456"/>
              <a:gd name="T25" fmla="*/ 851 h 1460"/>
              <a:gd name="T26" fmla="*/ 1098 w 1456"/>
              <a:gd name="T27" fmla="*/ 895 h 1460"/>
              <a:gd name="T28" fmla="*/ 1218 w 1456"/>
              <a:gd name="T29" fmla="*/ 776 h 1460"/>
              <a:gd name="T30" fmla="*/ 1173 w 1456"/>
              <a:gd name="T31" fmla="*/ 609 h 1460"/>
              <a:gd name="T32" fmla="*/ 402 w 1456"/>
              <a:gd name="T33" fmla="*/ 560 h 1460"/>
              <a:gd name="T34" fmla="*/ 256 w 1456"/>
              <a:gd name="T35" fmla="*/ 644 h 1460"/>
              <a:gd name="T36" fmla="*/ 256 w 1456"/>
              <a:gd name="T37" fmla="*/ 816 h 1460"/>
              <a:gd name="T38" fmla="*/ 402 w 1456"/>
              <a:gd name="T39" fmla="*/ 900 h 1460"/>
              <a:gd name="T40" fmla="*/ 549 w 1456"/>
              <a:gd name="T41" fmla="*/ 816 h 1460"/>
              <a:gd name="T42" fmla="*/ 549 w 1456"/>
              <a:gd name="T43" fmla="*/ 644 h 1460"/>
              <a:gd name="T44" fmla="*/ 402 w 1456"/>
              <a:gd name="T45" fmla="*/ 560 h 1460"/>
              <a:gd name="T46" fmla="*/ 609 w 1456"/>
              <a:gd name="T47" fmla="*/ 284 h 1460"/>
              <a:gd name="T48" fmla="*/ 564 w 1456"/>
              <a:gd name="T49" fmla="*/ 450 h 1460"/>
              <a:gd name="T50" fmla="*/ 683 w 1456"/>
              <a:gd name="T51" fmla="*/ 570 h 1460"/>
              <a:gd name="T52" fmla="*/ 847 w 1456"/>
              <a:gd name="T53" fmla="*/ 525 h 1460"/>
              <a:gd name="T54" fmla="*/ 892 w 1456"/>
              <a:gd name="T55" fmla="*/ 361 h 1460"/>
              <a:gd name="T56" fmla="*/ 773 w 1456"/>
              <a:gd name="T57" fmla="*/ 241 h 1460"/>
              <a:gd name="T58" fmla="*/ 837 w 1456"/>
              <a:gd name="T59" fmla="*/ 87 h 1460"/>
              <a:gd name="T60" fmla="*/ 1056 w 1456"/>
              <a:gd name="T61" fmla="*/ 80 h 1460"/>
              <a:gd name="T62" fmla="*/ 1195 w 1456"/>
              <a:gd name="T63" fmla="*/ 172 h 1460"/>
              <a:gd name="T64" fmla="*/ 1310 w 1456"/>
              <a:gd name="T65" fmla="*/ 291 h 1460"/>
              <a:gd name="T66" fmla="*/ 1339 w 1456"/>
              <a:gd name="T67" fmla="*/ 508 h 1460"/>
              <a:gd name="T68" fmla="*/ 1377 w 1456"/>
              <a:gd name="T69" fmla="*/ 684 h 1460"/>
              <a:gd name="T70" fmla="*/ 1439 w 1456"/>
              <a:gd name="T71" fmla="*/ 893 h 1460"/>
              <a:gd name="T72" fmla="*/ 1387 w 1456"/>
              <a:gd name="T73" fmla="*/ 1047 h 1460"/>
              <a:gd name="T74" fmla="*/ 1300 w 1456"/>
              <a:gd name="T75" fmla="*/ 1184 h 1460"/>
              <a:gd name="T76" fmla="*/ 1098 w 1456"/>
              <a:gd name="T77" fmla="*/ 1266 h 1460"/>
              <a:gd name="T78" fmla="*/ 939 w 1456"/>
              <a:gd name="T79" fmla="*/ 1348 h 1460"/>
              <a:gd name="T80" fmla="*/ 753 w 1456"/>
              <a:gd name="T81" fmla="*/ 1460 h 1460"/>
              <a:gd name="T82" fmla="*/ 668 w 1456"/>
              <a:gd name="T83" fmla="*/ 1457 h 1460"/>
              <a:gd name="T84" fmla="*/ 487 w 1456"/>
              <a:gd name="T85" fmla="*/ 1338 h 1460"/>
              <a:gd name="T86" fmla="*/ 333 w 1456"/>
              <a:gd name="T87" fmla="*/ 1249 h 1460"/>
              <a:gd name="T88" fmla="*/ 134 w 1456"/>
              <a:gd name="T89" fmla="*/ 1157 h 1460"/>
              <a:gd name="T90" fmla="*/ 54 w 1456"/>
              <a:gd name="T91" fmla="*/ 1012 h 1460"/>
              <a:gd name="T92" fmla="*/ 10 w 1456"/>
              <a:gd name="T93" fmla="*/ 853 h 1460"/>
              <a:gd name="T94" fmla="*/ 79 w 1456"/>
              <a:gd name="T95" fmla="*/ 684 h 1460"/>
              <a:gd name="T96" fmla="*/ 49 w 1456"/>
              <a:gd name="T97" fmla="*/ 465 h 1460"/>
              <a:gd name="T98" fmla="*/ 126 w 1456"/>
              <a:gd name="T99" fmla="*/ 319 h 1460"/>
              <a:gd name="T100" fmla="*/ 236 w 1456"/>
              <a:gd name="T101" fmla="*/ 192 h 1460"/>
              <a:gd name="T102" fmla="*/ 452 w 1456"/>
              <a:gd name="T103" fmla="*/ 140 h 1460"/>
              <a:gd name="T104" fmla="*/ 621 w 1456"/>
              <a:gd name="T105" fmla="*/ 87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56" h="1460">
                <a:moveTo>
                  <a:pt x="728" y="888"/>
                </a:moveTo>
                <a:lnTo>
                  <a:pt x="683" y="893"/>
                </a:lnTo>
                <a:lnTo>
                  <a:pt x="641" y="910"/>
                </a:lnTo>
                <a:lnTo>
                  <a:pt x="609" y="938"/>
                </a:lnTo>
                <a:lnTo>
                  <a:pt x="581" y="970"/>
                </a:lnTo>
                <a:lnTo>
                  <a:pt x="564" y="1012"/>
                </a:lnTo>
                <a:lnTo>
                  <a:pt x="559" y="1057"/>
                </a:lnTo>
                <a:lnTo>
                  <a:pt x="564" y="1102"/>
                </a:lnTo>
                <a:lnTo>
                  <a:pt x="581" y="1142"/>
                </a:lnTo>
                <a:lnTo>
                  <a:pt x="609" y="1176"/>
                </a:lnTo>
                <a:lnTo>
                  <a:pt x="641" y="1204"/>
                </a:lnTo>
                <a:lnTo>
                  <a:pt x="683" y="1221"/>
                </a:lnTo>
                <a:lnTo>
                  <a:pt x="728" y="1226"/>
                </a:lnTo>
                <a:lnTo>
                  <a:pt x="773" y="1221"/>
                </a:lnTo>
                <a:lnTo>
                  <a:pt x="812" y="1204"/>
                </a:lnTo>
                <a:lnTo>
                  <a:pt x="847" y="1176"/>
                </a:lnTo>
                <a:lnTo>
                  <a:pt x="875" y="1142"/>
                </a:lnTo>
                <a:lnTo>
                  <a:pt x="892" y="1102"/>
                </a:lnTo>
                <a:lnTo>
                  <a:pt x="897" y="1057"/>
                </a:lnTo>
                <a:lnTo>
                  <a:pt x="892" y="1012"/>
                </a:lnTo>
                <a:lnTo>
                  <a:pt x="875" y="970"/>
                </a:lnTo>
                <a:lnTo>
                  <a:pt x="847" y="938"/>
                </a:lnTo>
                <a:lnTo>
                  <a:pt x="812" y="910"/>
                </a:lnTo>
                <a:lnTo>
                  <a:pt x="773" y="893"/>
                </a:lnTo>
                <a:lnTo>
                  <a:pt x="728" y="888"/>
                </a:lnTo>
                <a:close/>
                <a:moveTo>
                  <a:pt x="728" y="652"/>
                </a:moveTo>
                <a:lnTo>
                  <a:pt x="698" y="659"/>
                </a:lnTo>
                <a:lnTo>
                  <a:pt x="673" y="677"/>
                </a:lnTo>
                <a:lnTo>
                  <a:pt x="656" y="701"/>
                </a:lnTo>
                <a:lnTo>
                  <a:pt x="651" y="731"/>
                </a:lnTo>
                <a:lnTo>
                  <a:pt x="656" y="761"/>
                </a:lnTo>
                <a:lnTo>
                  <a:pt x="673" y="786"/>
                </a:lnTo>
                <a:lnTo>
                  <a:pt x="698" y="803"/>
                </a:lnTo>
                <a:lnTo>
                  <a:pt x="728" y="808"/>
                </a:lnTo>
                <a:lnTo>
                  <a:pt x="758" y="803"/>
                </a:lnTo>
                <a:lnTo>
                  <a:pt x="783" y="786"/>
                </a:lnTo>
                <a:lnTo>
                  <a:pt x="800" y="761"/>
                </a:lnTo>
                <a:lnTo>
                  <a:pt x="805" y="731"/>
                </a:lnTo>
                <a:lnTo>
                  <a:pt x="800" y="701"/>
                </a:lnTo>
                <a:lnTo>
                  <a:pt x="783" y="677"/>
                </a:lnTo>
                <a:lnTo>
                  <a:pt x="758" y="659"/>
                </a:lnTo>
                <a:lnTo>
                  <a:pt x="728" y="652"/>
                </a:lnTo>
                <a:close/>
                <a:moveTo>
                  <a:pt x="1054" y="560"/>
                </a:moveTo>
                <a:lnTo>
                  <a:pt x="1009" y="567"/>
                </a:lnTo>
                <a:lnTo>
                  <a:pt x="969" y="585"/>
                </a:lnTo>
                <a:lnTo>
                  <a:pt x="934" y="609"/>
                </a:lnTo>
                <a:lnTo>
                  <a:pt x="907" y="644"/>
                </a:lnTo>
                <a:lnTo>
                  <a:pt x="889" y="687"/>
                </a:lnTo>
                <a:lnTo>
                  <a:pt x="885" y="731"/>
                </a:lnTo>
                <a:lnTo>
                  <a:pt x="889" y="776"/>
                </a:lnTo>
                <a:lnTo>
                  <a:pt x="907" y="816"/>
                </a:lnTo>
                <a:lnTo>
                  <a:pt x="934" y="851"/>
                </a:lnTo>
                <a:lnTo>
                  <a:pt x="969" y="878"/>
                </a:lnTo>
                <a:lnTo>
                  <a:pt x="1009" y="895"/>
                </a:lnTo>
                <a:lnTo>
                  <a:pt x="1054" y="900"/>
                </a:lnTo>
                <a:lnTo>
                  <a:pt x="1098" y="895"/>
                </a:lnTo>
                <a:lnTo>
                  <a:pt x="1141" y="878"/>
                </a:lnTo>
                <a:lnTo>
                  <a:pt x="1173" y="851"/>
                </a:lnTo>
                <a:lnTo>
                  <a:pt x="1200" y="816"/>
                </a:lnTo>
                <a:lnTo>
                  <a:pt x="1218" y="776"/>
                </a:lnTo>
                <a:lnTo>
                  <a:pt x="1223" y="731"/>
                </a:lnTo>
                <a:lnTo>
                  <a:pt x="1218" y="687"/>
                </a:lnTo>
                <a:lnTo>
                  <a:pt x="1200" y="644"/>
                </a:lnTo>
                <a:lnTo>
                  <a:pt x="1173" y="609"/>
                </a:lnTo>
                <a:lnTo>
                  <a:pt x="1141" y="585"/>
                </a:lnTo>
                <a:lnTo>
                  <a:pt x="1098" y="567"/>
                </a:lnTo>
                <a:lnTo>
                  <a:pt x="1054" y="560"/>
                </a:lnTo>
                <a:close/>
                <a:moveTo>
                  <a:pt x="402" y="560"/>
                </a:moveTo>
                <a:lnTo>
                  <a:pt x="358" y="567"/>
                </a:lnTo>
                <a:lnTo>
                  <a:pt x="315" y="585"/>
                </a:lnTo>
                <a:lnTo>
                  <a:pt x="283" y="609"/>
                </a:lnTo>
                <a:lnTo>
                  <a:pt x="256" y="644"/>
                </a:lnTo>
                <a:lnTo>
                  <a:pt x="238" y="687"/>
                </a:lnTo>
                <a:lnTo>
                  <a:pt x="233" y="731"/>
                </a:lnTo>
                <a:lnTo>
                  <a:pt x="238" y="776"/>
                </a:lnTo>
                <a:lnTo>
                  <a:pt x="256" y="816"/>
                </a:lnTo>
                <a:lnTo>
                  <a:pt x="283" y="851"/>
                </a:lnTo>
                <a:lnTo>
                  <a:pt x="315" y="878"/>
                </a:lnTo>
                <a:lnTo>
                  <a:pt x="358" y="895"/>
                </a:lnTo>
                <a:lnTo>
                  <a:pt x="402" y="900"/>
                </a:lnTo>
                <a:lnTo>
                  <a:pt x="447" y="895"/>
                </a:lnTo>
                <a:lnTo>
                  <a:pt x="487" y="878"/>
                </a:lnTo>
                <a:lnTo>
                  <a:pt x="522" y="851"/>
                </a:lnTo>
                <a:lnTo>
                  <a:pt x="549" y="816"/>
                </a:lnTo>
                <a:lnTo>
                  <a:pt x="566" y="776"/>
                </a:lnTo>
                <a:lnTo>
                  <a:pt x="571" y="731"/>
                </a:lnTo>
                <a:lnTo>
                  <a:pt x="566" y="687"/>
                </a:lnTo>
                <a:lnTo>
                  <a:pt x="549" y="644"/>
                </a:lnTo>
                <a:lnTo>
                  <a:pt x="522" y="609"/>
                </a:lnTo>
                <a:lnTo>
                  <a:pt x="487" y="585"/>
                </a:lnTo>
                <a:lnTo>
                  <a:pt x="447" y="567"/>
                </a:lnTo>
                <a:lnTo>
                  <a:pt x="402" y="560"/>
                </a:lnTo>
                <a:close/>
                <a:moveTo>
                  <a:pt x="728" y="234"/>
                </a:moveTo>
                <a:lnTo>
                  <a:pt x="683" y="241"/>
                </a:lnTo>
                <a:lnTo>
                  <a:pt x="641" y="259"/>
                </a:lnTo>
                <a:lnTo>
                  <a:pt x="609" y="284"/>
                </a:lnTo>
                <a:lnTo>
                  <a:pt x="581" y="319"/>
                </a:lnTo>
                <a:lnTo>
                  <a:pt x="564" y="361"/>
                </a:lnTo>
                <a:lnTo>
                  <a:pt x="559" y="406"/>
                </a:lnTo>
                <a:lnTo>
                  <a:pt x="564" y="450"/>
                </a:lnTo>
                <a:lnTo>
                  <a:pt x="581" y="490"/>
                </a:lnTo>
                <a:lnTo>
                  <a:pt x="609" y="525"/>
                </a:lnTo>
                <a:lnTo>
                  <a:pt x="641" y="552"/>
                </a:lnTo>
                <a:lnTo>
                  <a:pt x="683" y="570"/>
                </a:lnTo>
                <a:lnTo>
                  <a:pt x="728" y="575"/>
                </a:lnTo>
                <a:lnTo>
                  <a:pt x="773" y="570"/>
                </a:lnTo>
                <a:lnTo>
                  <a:pt x="812" y="552"/>
                </a:lnTo>
                <a:lnTo>
                  <a:pt x="847" y="525"/>
                </a:lnTo>
                <a:lnTo>
                  <a:pt x="875" y="490"/>
                </a:lnTo>
                <a:lnTo>
                  <a:pt x="892" y="450"/>
                </a:lnTo>
                <a:lnTo>
                  <a:pt x="897" y="406"/>
                </a:lnTo>
                <a:lnTo>
                  <a:pt x="892" y="361"/>
                </a:lnTo>
                <a:lnTo>
                  <a:pt x="875" y="319"/>
                </a:lnTo>
                <a:lnTo>
                  <a:pt x="847" y="284"/>
                </a:lnTo>
                <a:lnTo>
                  <a:pt x="812" y="259"/>
                </a:lnTo>
                <a:lnTo>
                  <a:pt x="773" y="241"/>
                </a:lnTo>
                <a:lnTo>
                  <a:pt x="728" y="234"/>
                </a:lnTo>
                <a:close/>
                <a:moveTo>
                  <a:pt x="728" y="0"/>
                </a:moveTo>
                <a:lnTo>
                  <a:pt x="825" y="8"/>
                </a:lnTo>
                <a:lnTo>
                  <a:pt x="837" y="87"/>
                </a:lnTo>
                <a:lnTo>
                  <a:pt x="877" y="97"/>
                </a:lnTo>
                <a:lnTo>
                  <a:pt x="917" y="25"/>
                </a:lnTo>
                <a:lnTo>
                  <a:pt x="989" y="50"/>
                </a:lnTo>
                <a:lnTo>
                  <a:pt x="1056" y="80"/>
                </a:lnTo>
                <a:lnTo>
                  <a:pt x="1041" y="159"/>
                </a:lnTo>
                <a:lnTo>
                  <a:pt x="1073" y="179"/>
                </a:lnTo>
                <a:lnTo>
                  <a:pt x="1136" y="127"/>
                </a:lnTo>
                <a:lnTo>
                  <a:pt x="1195" y="172"/>
                </a:lnTo>
                <a:lnTo>
                  <a:pt x="1250" y="222"/>
                </a:lnTo>
                <a:lnTo>
                  <a:pt x="1210" y="294"/>
                </a:lnTo>
                <a:lnTo>
                  <a:pt x="1235" y="321"/>
                </a:lnTo>
                <a:lnTo>
                  <a:pt x="1310" y="291"/>
                </a:lnTo>
                <a:lnTo>
                  <a:pt x="1352" y="353"/>
                </a:lnTo>
                <a:lnTo>
                  <a:pt x="1389" y="420"/>
                </a:lnTo>
                <a:lnTo>
                  <a:pt x="1327" y="475"/>
                </a:lnTo>
                <a:lnTo>
                  <a:pt x="1339" y="508"/>
                </a:lnTo>
                <a:lnTo>
                  <a:pt x="1421" y="503"/>
                </a:lnTo>
                <a:lnTo>
                  <a:pt x="1441" y="577"/>
                </a:lnTo>
                <a:lnTo>
                  <a:pt x="1454" y="652"/>
                </a:lnTo>
                <a:lnTo>
                  <a:pt x="1377" y="684"/>
                </a:lnTo>
                <a:lnTo>
                  <a:pt x="1379" y="719"/>
                </a:lnTo>
                <a:lnTo>
                  <a:pt x="1456" y="741"/>
                </a:lnTo>
                <a:lnTo>
                  <a:pt x="1451" y="818"/>
                </a:lnTo>
                <a:lnTo>
                  <a:pt x="1439" y="893"/>
                </a:lnTo>
                <a:lnTo>
                  <a:pt x="1359" y="895"/>
                </a:lnTo>
                <a:lnTo>
                  <a:pt x="1349" y="930"/>
                </a:lnTo>
                <a:lnTo>
                  <a:pt x="1416" y="975"/>
                </a:lnTo>
                <a:lnTo>
                  <a:pt x="1387" y="1047"/>
                </a:lnTo>
                <a:lnTo>
                  <a:pt x="1349" y="1114"/>
                </a:lnTo>
                <a:lnTo>
                  <a:pt x="1272" y="1092"/>
                </a:lnTo>
                <a:lnTo>
                  <a:pt x="1252" y="1119"/>
                </a:lnTo>
                <a:lnTo>
                  <a:pt x="1300" y="1184"/>
                </a:lnTo>
                <a:lnTo>
                  <a:pt x="1250" y="1241"/>
                </a:lnTo>
                <a:lnTo>
                  <a:pt x="1193" y="1293"/>
                </a:lnTo>
                <a:lnTo>
                  <a:pt x="1126" y="1246"/>
                </a:lnTo>
                <a:lnTo>
                  <a:pt x="1098" y="1266"/>
                </a:lnTo>
                <a:lnTo>
                  <a:pt x="1123" y="1343"/>
                </a:lnTo>
                <a:lnTo>
                  <a:pt x="1058" y="1383"/>
                </a:lnTo>
                <a:lnTo>
                  <a:pt x="986" y="1413"/>
                </a:lnTo>
                <a:lnTo>
                  <a:pt x="939" y="1348"/>
                </a:lnTo>
                <a:lnTo>
                  <a:pt x="907" y="1358"/>
                </a:lnTo>
                <a:lnTo>
                  <a:pt x="907" y="1440"/>
                </a:lnTo>
                <a:lnTo>
                  <a:pt x="830" y="1452"/>
                </a:lnTo>
                <a:lnTo>
                  <a:pt x="753" y="1460"/>
                </a:lnTo>
                <a:lnTo>
                  <a:pt x="730" y="1383"/>
                </a:lnTo>
                <a:lnTo>
                  <a:pt x="728" y="1383"/>
                </a:lnTo>
                <a:lnTo>
                  <a:pt x="696" y="1383"/>
                </a:lnTo>
                <a:lnTo>
                  <a:pt x="668" y="1457"/>
                </a:lnTo>
                <a:lnTo>
                  <a:pt x="591" y="1447"/>
                </a:lnTo>
                <a:lnTo>
                  <a:pt x="517" y="1430"/>
                </a:lnTo>
                <a:lnTo>
                  <a:pt x="519" y="1348"/>
                </a:lnTo>
                <a:lnTo>
                  <a:pt x="487" y="1338"/>
                </a:lnTo>
                <a:lnTo>
                  <a:pt x="437" y="1400"/>
                </a:lnTo>
                <a:lnTo>
                  <a:pt x="368" y="1365"/>
                </a:lnTo>
                <a:lnTo>
                  <a:pt x="303" y="1326"/>
                </a:lnTo>
                <a:lnTo>
                  <a:pt x="333" y="1249"/>
                </a:lnTo>
                <a:lnTo>
                  <a:pt x="305" y="1226"/>
                </a:lnTo>
                <a:lnTo>
                  <a:pt x="236" y="1268"/>
                </a:lnTo>
                <a:lnTo>
                  <a:pt x="181" y="1216"/>
                </a:lnTo>
                <a:lnTo>
                  <a:pt x="134" y="1157"/>
                </a:lnTo>
                <a:lnTo>
                  <a:pt x="186" y="1094"/>
                </a:lnTo>
                <a:lnTo>
                  <a:pt x="166" y="1062"/>
                </a:lnTo>
                <a:lnTo>
                  <a:pt x="87" y="1079"/>
                </a:lnTo>
                <a:lnTo>
                  <a:pt x="54" y="1012"/>
                </a:lnTo>
                <a:lnTo>
                  <a:pt x="30" y="940"/>
                </a:lnTo>
                <a:lnTo>
                  <a:pt x="99" y="898"/>
                </a:lnTo>
                <a:lnTo>
                  <a:pt x="89" y="861"/>
                </a:lnTo>
                <a:lnTo>
                  <a:pt x="10" y="853"/>
                </a:lnTo>
                <a:lnTo>
                  <a:pt x="2" y="793"/>
                </a:lnTo>
                <a:lnTo>
                  <a:pt x="0" y="731"/>
                </a:lnTo>
                <a:lnTo>
                  <a:pt x="0" y="701"/>
                </a:lnTo>
                <a:lnTo>
                  <a:pt x="79" y="684"/>
                </a:lnTo>
                <a:lnTo>
                  <a:pt x="82" y="644"/>
                </a:lnTo>
                <a:lnTo>
                  <a:pt x="10" y="612"/>
                </a:lnTo>
                <a:lnTo>
                  <a:pt x="25" y="537"/>
                </a:lnTo>
                <a:lnTo>
                  <a:pt x="49" y="465"/>
                </a:lnTo>
                <a:lnTo>
                  <a:pt x="129" y="475"/>
                </a:lnTo>
                <a:lnTo>
                  <a:pt x="146" y="438"/>
                </a:lnTo>
                <a:lnTo>
                  <a:pt x="87" y="381"/>
                </a:lnTo>
                <a:lnTo>
                  <a:pt x="126" y="319"/>
                </a:lnTo>
                <a:lnTo>
                  <a:pt x="171" y="259"/>
                </a:lnTo>
                <a:lnTo>
                  <a:pt x="246" y="294"/>
                </a:lnTo>
                <a:lnTo>
                  <a:pt x="273" y="264"/>
                </a:lnTo>
                <a:lnTo>
                  <a:pt x="236" y="192"/>
                </a:lnTo>
                <a:lnTo>
                  <a:pt x="295" y="144"/>
                </a:lnTo>
                <a:lnTo>
                  <a:pt x="358" y="102"/>
                </a:lnTo>
                <a:lnTo>
                  <a:pt x="415" y="159"/>
                </a:lnTo>
                <a:lnTo>
                  <a:pt x="452" y="140"/>
                </a:lnTo>
                <a:lnTo>
                  <a:pt x="440" y="60"/>
                </a:lnTo>
                <a:lnTo>
                  <a:pt x="509" y="35"/>
                </a:lnTo>
                <a:lnTo>
                  <a:pt x="584" y="15"/>
                </a:lnTo>
                <a:lnTo>
                  <a:pt x="621" y="87"/>
                </a:lnTo>
                <a:lnTo>
                  <a:pt x="661" y="82"/>
                </a:lnTo>
                <a:lnTo>
                  <a:pt x="676" y="3"/>
                </a:lnTo>
                <a:lnTo>
                  <a:pt x="7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08" tIns="16987" rIns="34008" bIns="16987" rtlCol="0" anchor="ctr"/>
          <a:lstStyle/>
          <a:p>
            <a:pPr algn="ctr"/>
            <a:endParaRPr lang="es-SV" sz="2000">
              <a:latin typeface="Calibri Light" panose="020F0302020204030204" pitchFamily="34" charset="0"/>
            </a:endParaRPr>
          </a:p>
        </p:txBody>
      </p:sp>
      <p:sp>
        <p:nvSpPr>
          <p:cNvPr id="111" name="Freeform 15433"/>
          <p:cNvSpPr>
            <a:spLocks noChangeAspect="1" noEditPoints="1"/>
          </p:cNvSpPr>
          <p:nvPr/>
        </p:nvSpPr>
        <p:spPr bwMode="auto">
          <a:xfrm>
            <a:off x="3217296" y="2978012"/>
            <a:ext cx="1007471" cy="976496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08" tIns="16987" rIns="34008" bIns="16987" rtlCol="0" anchor="ctr"/>
          <a:lstStyle/>
          <a:p>
            <a:pPr algn="ctr"/>
            <a:endParaRPr lang="es-SV" sz="2000">
              <a:latin typeface="Calibri Light" panose="020F0302020204030204" pitchFamily="34" charset="0"/>
            </a:endParaRPr>
          </a:p>
        </p:txBody>
      </p:sp>
      <p:sp>
        <p:nvSpPr>
          <p:cNvPr id="112" name="Freeform 15449"/>
          <p:cNvSpPr>
            <a:spLocks noChangeAspect="1" noEditPoints="1"/>
          </p:cNvSpPr>
          <p:nvPr/>
        </p:nvSpPr>
        <p:spPr bwMode="auto">
          <a:xfrm>
            <a:off x="3924127" y="3912740"/>
            <a:ext cx="1418574" cy="1377467"/>
          </a:xfrm>
          <a:custGeom>
            <a:avLst/>
            <a:gdLst>
              <a:gd name="T0" fmla="*/ 458 w 1226"/>
              <a:gd name="T1" fmla="*/ 199 h 1226"/>
              <a:gd name="T2" fmla="*/ 274 w 1226"/>
              <a:gd name="T3" fmla="*/ 328 h 1226"/>
              <a:gd name="T4" fmla="*/ 177 w 1226"/>
              <a:gd name="T5" fmla="*/ 535 h 1226"/>
              <a:gd name="T6" fmla="*/ 197 w 1226"/>
              <a:gd name="T7" fmla="*/ 769 h 1226"/>
              <a:gd name="T8" fmla="*/ 328 w 1226"/>
              <a:gd name="T9" fmla="*/ 953 h 1226"/>
              <a:gd name="T10" fmla="*/ 532 w 1226"/>
              <a:gd name="T11" fmla="*/ 1050 h 1226"/>
              <a:gd name="T12" fmla="*/ 766 w 1226"/>
              <a:gd name="T13" fmla="*/ 1030 h 1226"/>
              <a:gd name="T14" fmla="*/ 950 w 1226"/>
              <a:gd name="T15" fmla="*/ 900 h 1226"/>
              <a:gd name="T16" fmla="*/ 1047 w 1226"/>
              <a:gd name="T17" fmla="*/ 694 h 1226"/>
              <a:gd name="T18" fmla="*/ 1027 w 1226"/>
              <a:gd name="T19" fmla="*/ 460 h 1226"/>
              <a:gd name="T20" fmla="*/ 898 w 1226"/>
              <a:gd name="T21" fmla="*/ 276 h 1226"/>
              <a:gd name="T22" fmla="*/ 691 w 1226"/>
              <a:gd name="T23" fmla="*/ 179 h 1226"/>
              <a:gd name="T24" fmla="*/ 681 w 1226"/>
              <a:gd name="T25" fmla="*/ 5 h 1226"/>
              <a:gd name="T26" fmla="*/ 781 w 1226"/>
              <a:gd name="T27" fmla="*/ 92 h 1226"/>
              <a:gd name="T28" fmla="*/ 932 w 1226"/>
              <a:gd name="T29" fmla="*/ 92 h 1226"/>
              <a:gd name="T30" fmla="*/ 994 w 1226"/>
              <a:gd name="T31" fmla="*/ 135 h 1226"/>
              <a:gd name="T32" fmla="*/ 1047 w 1226"/>
              <a:gd name="T33" fmla="*/ 281 h 1226"/>
              <a:gd name="T34" fmla="*/ 1161 w 1226"/>
              <a:gd name="T35" fmla="*/ 341 h 1226"/>
              <a:gd name="T36" fmla="*/ 1141 w 1226"/>
              <a:gd name="T37" fmla="*/ 470 h 1226"/>
              <a:gd name="T38" fmla="*/ 1226 w 1226"/>
              <a:gd name="T39" fmla="*/ 600 h 1226"/>
              <a:gd name="T40" fmla="*/ 1223 w 1226"/>
              <a:gd name="T41" fmla="*/ 674 h 1226"/>
              <a:gd name="T42" fmla="*/ 1129 w 1226"/>
              <a:gd name="T43" fmla="*/ 796 h 1226"/>
              <a:gd name="T44" fmla="*/ 1141 w 1226"/>
              <a:gd name="T45" fmla="*/ 925 h 1226"/>
              <a:gd name="T46" fmla="*/ 1022 w 1226"/>
              <a:gd name="T47" fmla="*/ 977 h 1226"/>
              <a:gd name="T48" fmla="*/ 962 w 1226"/>
              <a:gd name="T49" fmla="*/ 1119 h 1226"/>
              <a:gd name="T50" fmla="*/ 900 w 1226"/>
              <a:gd name="T51" fmla="*/ 1157 h 1226"/>
              <a:gd name="T52" fmla="*/ 743 w 1226"/>
              <a:gd name="T53" fmla="*/ 1144 h 1226"/>
              <a:gd name="T54" fmla="*/ 646 w 1226"/>
              <a:gd name="T55" fmla="*/ 1226 h 1226"/>
              <a:gd name="T56" fmla="*/ 540 w 1226"/>
              <a:gd name="T57" fmla="*/ 1157 h 1226"/>
              <a:gd name="T58" fmla="*/ 386 w 1226"/>
              <a:gd name="T59" fmla="*/ 1184 h 1226"/>
              <a:gd name="T60" fmla="*/ 368 w 1226"/>
              <a:gd name="T61" fmla="*/ 1104 h 1226"/>
              <a:gd name="T62" fmla="*/ 214 w 1226"/>
              <a:gd name="T63" fmla="*/ 1079 h 1226"/>
              <a:gd name="T64" fmla="*/ 162 w 1226"/>
              <a:gd name="T65" fmla="*/ 1030 h 1226"/>
              <a:gd name="T66" fmla="*/ 134 w 1226"/>
              <a:gd name="T67" fmla="*/ 878 h 1226"/>
              <a:gd name="T68" fmla="*/ 30 w 1226"/>
              <a:gd name="T69" fmla="*/ 801 h 1226"/>
              <a:gd name="T70" fmla="*/ 70 w 1226"/>
              <a:gd name="T71" fmla="*/ 679 h 1226"/>
              <a:gd name="T72" fmla="*/ 5 w 1226"/>
              <a:gd name="T73" fmla="*/ 540 h 1226"/>
              <a:gd name="T74" fmla="*/ 18 w 1226"/>
              <a:gd name="T75" fmla="*/ 465 h 1226"/>
              <a:gd name="T76" fmla="*/ 62 w 1226"/>
              <a:gd name="T77" fmla="*/ 346 h 1226"/>
              <a:gd name="T78" fmla="*/ 100 w 1226"/>
              <a:gd name="T79" fmla="*/ 279 h 1226"/>
              <a:gd name="T80" fmla="*/ 239 w 1226"/>
              <a:gd name="T81" fmla="*/ 214 h 1226"/>
              <a:gd name="T82" fmla="*/ 289 w 1226"/>
              <a:gd name="T83" fmla="*/ 92 h 1226"/>
              <a:gd name="T84" fmla="*/ 420 w 1226"/>
              <a:gd name="T85" fmla="*/ 102 h 1226"/>
              <a:gd name="T86" fmla="*/ 540 w 1226"/>
              <a:gd name="T87" fmla="*/ 5 h 1226"/>
              <a:gd name="T88" fmla="*/ 619 w 1226"/>
              <a:gd name="T89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6" h="1226">
                <a:moveTo>
                  <a:pt x="612" y="172"/>
                </a:moveTo>
                <a:lnTo>
                  <a:pt x="532" y="179"/>
                </a:lnTo>
                <a:lnTo>
                  <a:pt x="458" y="199"/>
                </a:lnTo>
                <a:lnTo>
                  <a:pt x="388" y="231"/>
                </a:lnTo>
                <a:lnTo>
                  <a:pt x="328" y="276"/>
                </a:lnTo>
                <a:lnTo>
                  <a:pt x="274" y="328"/>
                </a:lnTo>
                <a:lnTo>
                  <a:pt x="229" y="391"/>
                </a:lnTo>
                <a:lnTo>
                  <a:pt x="197" y="460"/>
                </a:lnTo>
                <a:lnTo>
                  <a:pt x="177" y="535"/>
                </a:lnTo>
                <a:lnTo>
                  <a:pt x="169" y="614"/>
                </a:lnTo>
                <a:lnTo>
                  <a:pt x="177" y="694"/>
                </a:lnTo>
                <a:lnTo>
                  <a:pt x="197" y="769"/>
                </a:lnTo>
                <a:lnTo>
                  <a:pt x="229" y="838"/>
                </a:lnTo>
                <a:lnTo>
                  <a:pt x="274" y="900"/>
                </a:lnTo>
                <a:lnTo>
                  <a:pt x="328" y="953"/>
                </a:lnTo>
                <a:lnTo>
                  <a:pt x="388" y="997"/>
                </a:lnTo>
                <a:lnTo>
                  <a:pt x="458" y="1030"/>
                </a:lnTo>
                <a:lnTo>
                  <a:pt x="532" y="1050"/>
                </a:lnTo>
                <a:lnTo>
                  <a:pt x="612" y="1057"/>
                </a:lnTo>
                <a:lnTo>
                  <a:pt x="691" y="1050"/>
                </a:lnTo>
                <a:lnTo>
                  <a:pt x="766" y="1030"/>
                </a:lnTo>
                <a:lnTo>
                  <a:pt x="835" y="997"/>
                </a:lnTo>
                <a:lnTo>
                  <a:pt x="898" y="953"/>
                </a:lnTo>
                <a:lnTo>
                  <a:pt x="950" y="900"/>
                </a:lnTo>
                <a:lnTo>
                  <a:pt x="994" y="838"/>
                </a:lnTo>
                <a:lnTo>
                  <a:pt x="1027" y="769"/>
                </a:lnTo>
                <a:lnTo>
                  <a:pt x="1047" y="694"/>
                </a:lnTo>
                <a:lnTo>
                  <a:pt x="1054" y="614"/>
                </a:lnTo>
                <a:lnTo>
                  <a:pt x="1047" y="535"/>
                </a:lnTo>
                <a:lnTo>
                  <a:pt x="1027" y="460"/>
                </a:lnTo>
                <a:lnTo>
                  <a:pt x="994" y="391"/>
                </a:lnTo>
                <a:lnTo>
                  <a:pt x="950" y="328"/>
                </a:lnTo>
                <a:lnTo>
                  <a:pt x="898" y="276"/>
                </a:lnTo>
                <a:lnTo>
                  <a:pt x="835" y="231"/>
                </a:lnTo>
                <a:lnTo>
                  <a:pt x="766" y="199"/>
                </a:lnTo>
                <a:lnTo>
                  <a:pt x="691" y="179"/>
                </a:lnTo>
                <a:lnTo>
                  <a:pt x="612" y="172"/>
                </a:lnTo>
                <a:close/>
                <a:moveTo>
                  <a:pt x="619" y="0"/>
                </a:moveTo>
                <a:lnTo>
                  <a:pt x="681" y="5"/>
                </a:lnTo>
                <a:lnTo>
                  <a:pt x="743" y="15"/>
                </a:lnTo>
                <a:lnTo>
                  <a:pt x="746" y="85"/>
                </a:lnTo>
                <a:lnTo>
                  <a:pt x="781" y="92"/>
                </a:lnTo>
                <a:lnTo>
                  <a:pt x="818" y="38"/>
                </a:lnTo>
                <a:lnTo>
                  <a:pt x="858" y="52"/>
                </a:lnTo>
                <a:lnTo>
                  <a:pt x="932" y="92"/>
                </a:lnTo>
                <a:lnTo>
                  <a:pt x="912" y="157"/>
                </a:lnTo>
                <a:lnTo>
                  <a:pt x="940" y="177"/>
                </a:lnTo>
                <a:lnTo>
                  <a:pt x="994" y="135"/>
                </a:lnTo>
                <a:lnTo>
                  <a:pt x="1042" y="177"/>
                </a:lnTo>
                <a:lnTo>
                  <a:pt x="1084" y="224"/>
                </a:lnTo>
                <a:lnTo>
                  <a:pt x="1047" y="281"/>
                </a:lnTo>
                <a:lnTo>
                  <a:pt x="1064" y="306"/>
                </a:lnTo>
                <a:lnTo>
                  <a:pt x="1131" y="286"/>
                </a:lnTo>
                <a:lnTo>
                  <a:pt x="1161" y="341"/>
                </a:lnTo>
                <a:lnTo>
                  <a:pt x="1186" y="401"/>
                </a:lnTo>
                <a:lnTo>
                  <a:pt x="1131" y="440"/>
                </a:lnTo>
                <a:lnTo>
                  <a:pt x="1141" y="470"/>
                </a:lnTo>
                <a:lnTo>
                  <a:pt x="1208" y="473"/>
                </a:lnTo>
                <a:lnTo>
                  <a:pt x="1221" y="535"/>
                </a:lnTo>
                <a:lnTo>
                  <a:pt x="1226" y="600"/>
                </a:lnTo>
                <a:lnTo>
                  <a:pt x="1158" y="619"/>
                </a:lnTo>
                <a:lnTo>
                  <a:pt x="1158" y="649"/>
                </a:lnTo>
                <a:lnTo>
                  <a:pt x="1223" y="674"/>
                </a:lnTo>
                <a:lnTo>
                  <a:pt x="1213" y="736"/>
                </a:lnTo>
                <a:lnTo>
                  <a:pt x="1196" y="798"/>
                </a:lnTo>
                <a:lnTo>
                  <a:pt x="1129" y="796"/>
                </a:lnTo>
                <a:lnTo>
                  <a:pt x="1116" y="826"/>
                </a:lnTo>
                <a:lnTo>
                  <a:pt x="1171" y="868"/>
                </a:lnTo>
                <a:lnTo>
                  <a:pt x="1141" y="925"/>
                </a:lnTo>
                <a:lnTo>
                  <a:pt x="1106" y="977"/>
                </a:lnTo>
                <a:lnTo>
                  <a:pt x="1042" y="955"/>
                </a:lnTo>
                <a:lnTo>
                  <a:pt x="1022" y="977"/>
                </a:lnTo>
                <a:lnTo>
                  <a:pt x="1059" y="1035"/>
                </a:lnTo>
                <a:lnTo>
                  <a:pt x="1012" y="1079"/>
                </a:lnTo>
                <a:lnTo>
                  <a:pt x="962" y="1119"/>
                </a:lnTo>
                <a:lnTo>
                  <a:pt x="907" y="1074"/>
                </a:lnTo>
                <a:lnTo>
                  <a:pt x="885" y="1089"/>
                </a:lnTo>
                <a:lnTo>
                  <a:pt x="900" y="1157"/>
                </a:lnTo>
                <a:lnTo>
                  <a:pt x="840" y="1184"/>
                </a:lnTo>
                <a:lnTo>
                  <a:pt x="781" y="1204"/>
                </a:lnTo>
                <a:lnTo>
                  <a:pt x="743" y="1144"/>
                </a:lnTo>
                <a:lnTo>
                  <a:pt x="716" y="1152"/>
                </a:lnTo>
                <a:lnTo>
                  <a:pt x="711" y="1219"/>
                </a:lnTo>
                <a:lnTo>
                  <a:pt x="646" y="1226"/>
                </a:lnTo>
                <a:lnTo>
                  <a:pt x="582" y="1226"/>
                </a:lnTo>
                <a:lnTo>
                  <a:pt x="567" y="1159"/>
                </a:lnTo>
                <a:lnTo>
                  <a:pt x="540" y="1157"/>
                </a:lnTo>
                <a:lnTo>
                  <a:pt x="510" y="1219"/>
                </a:lnTo>
                <a:lnTo>
                  <a:pt x="448" y="1204"/>
                </a:lnTo>
                <a:lnTo>
                  <a:pt x="386" y="1184"/>
                </a:lnTo>
                <a:lnTo>
                  <a:pt x="393" y="1117"/>
                </a:lnTo>
                <a:lnTo>
                  <a:pt x="393" y="1114"/>
                </a:lnTo>
                <a:lnTo>
                  <a:pt x="368" y="1104"/>
                </a:lnTo>
                <a:lnTo>
                  <a:pt x="321" y="1154"/>
                </a:lnTo>
                <a:lnTo>
                  <a:pt x="266" y="1119"/>
                </a:lnTo>
                <a:lnTo>
                  <a:pt x="214" y="1079"/>
                </a:lnTo>
                <a:lnTo>
                  <a:pt x="244" y="1020"/>
                </a:lnTo>
                <a:lnTo>
                  <a:pt x="224" y="1000"/>
                </a:lnTo>
                <a:lnTo>
                  <a:pt x="162" y="1030"/>
                </a:lnTo>
                <a:lnTo>
                  <a:pt x="122" y="980"/>
                </a:lnTo>
                <a:lnTo>
                  <a:pt x="85" y="928"/>
                </a:lnTo>
                <a:lnTo>
                  <a:pt x="134" y="878"/>
                </a:lnTo>
                <a:lnTo>
                  <a:pt x="120" y="853"/>
                </a:lnTo>
                <a:lnTo>
                  <a:pt x="52" y="861"/>
                </a:lnTo>
                <a:lnTo>
                  <a:pt x="30" y="801"/>
                </a:lnTo>
                <a:lnTo>
                  <a:pt x="13" y="739"/>
                </a:lnTo>
                <a:lnTo>
                  <a:pt x="75" y="709"/>
                </a:lnTo>
                <a:lnTo>
                  <a:pt x="70" y="679"/>
                </a:lnTo>
                <a:lnTo>
                  <a:pt x="3" y="667"/>
                </a:lnTo>
                <a:lnTo>
                  <a:pt x="0" y="602"/>
                </a:lnTo>
                <a:lnTo>
                  <a:pt x="5" y="540"/>
                </a:lnTo>
                <a:lnTo>
                  <a:pt x="72" y="530"/>
                </a:lnTo>
                <a:lnTo>
                  <a:pt x="77" y="498"/>
                </a:lnTo>
                <a:lnTo>
                  <a:pt x="18" y="465"/>
                </a:lnTo>
                <a:lnTo>
                  <a:pt x="33" y="415"/>
                </a:lnTo>
                <a:lnTo>
                  <a:pt x="52" y="368"/>
                </a:lnTo>
                <a:lnTo>
                  <a:pt x="62" y="346"/>
                </a:lnTo>
                <a:lnTo>
                  <a:pt x="130" y="358"/>
                </a:lnTo>
                <a:lnTo>
                  <a:pt x="144" y="331"/>
                </a:lnTo>
                <a:lnTo>
                  <a:pt x="100" y="279"/>
                </a:lnTo>
                <a:lnTo>
                  <a:pt x="137" y="227"/>
                </a:lnTo>
                <a:lnTo>
                  <a:pt x="179" y="179"/>
                </a:lnTo>
                <a:lnTo>
                  <a:pt x="239" y="214"/>
                </a:lnTo>
                <a:lnTo>
                  <a:pt x="264" y="192"/>
                </a:lnTo>
                <a:lnTo>
                  <a:pt x="239" y="130"/>
                </a:lnTo>
                <a:lnTo>
                  <a:pt x="289" y="92"/>
                </a:lnTo>
                <a:lnTo>
                  <a:pt x="346" y="62"/>
                </a:lnTo>
                <a:lnTo>
                  <a:pt x="390" y="115"/>
                </a:lnTo>
                <a:lnTo>
                  <a:pt x="420" y="102"/>
                </a:lnTo>
                <a:lnTo>
                  <a:pt x="418" y="33"/>
                </a:lnTo>
                <a:lnTo>
                  <a:pt x="477" y="18"/>
                </a:lnTo>
                <a:lnTo>
                  <a:pt x="540" y="5"/>
                </a:lnTo>
                <a:lnTo>
                  <a:pt x="564" y="70"/>
                </a:lnTo>
                <a:lnTo>
                  <a:pt x="599" y="67"/>
                </a:lnTo>
                <a:lnTo>
                  <a:pt x="6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08" tIns="16987" rIns="34008" bIns="16987" rtlCol="0" anchor="ctr"/>
          <a:lstStyle/>
          <a:p>
            <a:pPr algn="ctr"/>
            <a:endParaRPr lang="es-SV" sz="2000">
              <a:latin typeface="Calibri Light" panose="020F0302020204030204" pitchFamily="34" charset="0"/>
            </a:endParaRPr>
          </a:p>
        </p:txBody>
      </p:sp>
      <p:sp>
        <p:nvSpPr>
          <p:cNvPr id="113" name="Freeform 2691"/>
          <p:cNvSpPr>
            <a:spLocks noChangeAspect="1" noEditPoints="1"/>
          </p:cNvSpPr>
          <p:nvPr/>
        </p:nvSpPr>
        <p:spPr bwMode="auto">
          <a:xfrm>
            <a:off x="3111289" y="3944725"/>
            <a:ext cx="846782" cy="825090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08" tIns="16987" rIns="34008" bIns="16987" rtlCol="0" anchor="ctr"/>
          <a:lstStyle/>
          <a:p>
            <a:pPr algn="ctr"/>
            <a:endParaRPr lang="es-SV" sz="2000">
              <a:latin typeface="Calibri Light" panose="020F0302020204030204" pitchFamily="34" charset="0"/>
            </a:endParaRPr>
          </a:p>
        </p:txBody>
      </p:sp>
      <p:sp>
        <p:nvSpPr>
          <p:cNvPr id="138" name="Freeform 2700"/>
          <p:cNvSpPr>
            <a:spLocks noChangeAspect="1" noEditPoints="1"/>
          </p:cNvSpPr>
          <p:nvPr/>
        </p:nvSpPr>
        <p:spPr bwMode="auto">
          <a:xfrm>
            <a:off x="5255904" y="3869592"/>
            <a:ext cx="773082" cy="759834"/>
          </a:xfrm>
          <a:custGeom>
            <a:avLst/>
            <a:gdLst>
              <a:gd name="T0" fmla="*/ 163 w 328"/>
              <a:gd name="T1" fmla="*/ 95 h 332"/>
              <a:gd name="T2" fmla="*/ 134 w 328"/>
              <a:gd name="T3" fmla="*/ 101 h 332"/>
              <a:gd name="T4" fmla="*/ 113 w 328"/>
              <a:gd name="T5" fmla="*/ 117 h 332"/>
              <a:gd name="T6" fmla="*/ 97 w 328"/>
              <a:gd name="T7" fmla="*/ 138 h 332"/>
              <a:gd name="T8" fmla="*/ 91 w 328"/>
              <a:gd name="T9" fmla="*/ 165 h 332"/>
              <a:gd name="T10" fmla="*/ 97 w 328"/>
              <a:gd name="T11" fmla="*/ 192 h 332"/>
              <a:gd name="T12" fmla="*/ 113 w 328"/>
              <a:gd name="T13" fmla="*/ 216 h 332"/>
              <a:gd name="T14" fmla="*/ 134 w 328"/>
              <a:gd name="T15" fmla="*/ 231 h 332"/>
              <a:gd name="T16" fmla="*/ 163 w 328"/>
              <a:gd name="T17" fmla="*/ 237 h 332"/>
              <a:gd name="T18" fmla="*/ 190 w 328"/>
              <a:gd name="T19" fmla="*/ 231 h 332"/>
              <a:gd name="T20" fmla="*/ 212 w 328"/>
              <a:gd name="T21" fmla="*/ 216 h 332"/>
              <a:gd name="T22" fmla="*/ 227 w 328"/>
              <a:gd name="T23" fmla="*/ 192 h 332"/>
              <a:gd name="T24" fmla="*/ 233 w 328"/>
              <a:gd name="T25" fmla="*/ 165 h 332"/>
              <a:gd name="T26" fmla="*/ 227 w 328"/>
              <a:gd name="T27" fmla="*/ 138 h 332"/>
              <a:gd name="T28" fmla="*/ 212 w 328"/>
              <a:gd name="T29" fmla="*/ 117 h 332"/>
              <a:gd name="T30" fmla="*/ 190 w 328"/>
              <a:gd name="T31" fmla="*/ 101 h 332"/>
              <a:gd name="T32" fmla="*/ 163 w 328"/>
              <a:gd name="T33" fmla="*/ 95 h 332"/>
              <a:gd name="T34" fmla="*/ 163 w 328"/>
              <a:gd name="T35" fmla="*/ 0 h 332"/>
              <a:gd name="T36" fmla="*/ 163 w 328"/>
              <a:gd name="T37" fmla="*/ 49 h 332"/>
              <a:gd name="T38" fmla="*/ 188 w 328"/>
              <a:gd name="T39" fmla="*/ 53 h 332"/>
              <a:gd name="T40" fmla="*/ 214 w 328"/>
              <a:gd name="T41" fmla="*/ 60 h 332"/>
              <a:gd name="T42" fmla="*/ 235 w 328"/>
              <a:gd name="T43" fmla="*/ 16 h 332"/>
              <a:gd name="T44" fmla="*/ 266 w 328"/>
              <a:gd name="T45" fmla="*/ 35 h 332"/>
              <a:gd name="T46" fmla="*/ 293 w 328"/>
              <a:gd name="T47" fmla="*/ 62 h 332"/>
              <a:gd name="T48" fmla="*/ 252 w 328"/>
              <a:gd name="T49" fmla="*/ 93 h 332"/>
              <a:gd name="T50" fmla="*/ 268 w 328"/>
              <a:gd name="T51" fmla="*/ 115 h 332"/>
              <a:gd name="T52" fmla="*/ 276 w 328"/>
              <a:gd name="T53" fmla="*/ 140 h 332"/>
              <a:gd name="T54" fmla="*/ 324 w 328"/>
              <a:gd name="T55" fmla="*/ 128 h 332"/>
              <a:gd name="T56" fmla="*/ 328 w 328"/>
              <a:gd name="T57" fmla="*/ 165 h 332"/>
              <a:gd name="T58" fmla="*/ 324 w 328"/>
              <a:gd name="T59" fmla="*/ 202 h 332"/>
              <a:gd name="T60" fmla="*/ 276 w 328"/>
              <a:gd name="T61" fmla="*/ 192 h 332"/>
              <a:gd name="T62" fmla="*/ 268 w 328"/>
              <a:gd name="T63" fmla="*/ 216 h 332"/>
              <a:gd name="T64" fmla="*/ 252 w 328"/>
              <a:gd name="T65" fmla="*/ 239 h 332"/>
              <a:gd name="T66" fmla="*/ 293 w 328"/>
              <a:gd name="T67" fmla="*/ 270 h 332"/>
              <a:gd name="T68" fmla="*/ 266 w 328"/>
              <a:gd name="T69" fmla="*/ 295 h 332"/>
              <a:gd name="T70" fmla="*/ 235 w 328"/>
              <a:gd name="T71" fmla="*/ 316 h 332"/>
              <a:gd name="T72" fmla="*/ 214 w 328"/>
              <a:gd name="T73" fmla="*/ 270 h 332"/>
              <a:gd name="T74" fmla="*/ 188 w 328"/>
              <a:gd name="T75" fmla="*/ 280 h 332"/>
              <a:gd name="T76" fmla="*/ 163 w 328"/>
              <a:gd name="T77" fmla="*/ 282 h 332"/>
              <a:gd name="T78" fmla="*/ 163 w 328"/>
              <a:gd name="T79" fmla="*/ 332 h 332"/>
              <a:gd name="T80" fmla="*/ 124 w 328"/>
              <a:gd name="T81" fmla="*/ 328 h 332"/>
              <a:gd name="T82" fmla="*/ 89 w 328"/>
              <a:gd name="T83" fmla="*/ 316 h 332"/>
              <a:gd name="T84" fmla="*/ 111 w 328"/>
              <a:gd name="T85" fmla="*/ 270 h 332"/>
              <a:gd name="T86" fmla="*/ 89 w 328"/>
              <a:gd name="T87" fmla="*/ 256 h 332"/>
              <a:gd name="T88" fmla="*/ 72 w 328"/>
              <a:gd name="T89" fmla="*/ 239 h 332"/>
              <a:gd name="T90" fmla="*/ 33 w 328"/>
              <a:gd name="T91" fmla="*/ 270 h 332"/>
              <a:gd name="T92" fmla="*/ 12 w 328"/>
              <a:gd name="T93" fmla="*/ 239 h 332"/>
              <a:gd name="T94" fmla="*/ 0 w 328"/>
              <a:gd name="T95" fmla="*/ 202 h 332"/>
              <a:gd name="T96" fmla="*/ 49 w 328"/>
              <a:gd name="T97" fmla="*/ 192 h 332"/>
              <a:gd name="T98" fmla="*/ 47 w 328"/>
              <a:gd name="T99" fmla="*/ 179 h 332"/>
              <a:gd name="T100" fmla="*/ 45 w 328"/>
              <a:gd name="T101" fmla="*/ 165 h 332"/>
              <a:gd name="T102" fmla="*/ 47 w 328"/>
              <a:gd name="T103" fmla="*/ 152 h 332"/>
              <a:gd name="T104" fmla="*/ 49 w 328"/>
              <a:gd name="T105" fmla="*/ 140 h 332"/>
              <a:gd name="T106" fmla="*/ 0 w 328"/>
              <a:gd name="T107" fmla="*/ 128 h 332"/>
              <a:gd name="T108" fmla="*/ 12 w 328"/>
              <a:gd name="T109" fmla="*/ 93 h 332"/>
              <a:gd name="T110" fmla="*/ 33 w 328"/>
              <a:gd name="T111" fmla="*/ 62 h 332"/>
              <a:gd name="T112" fmla="*/ 72 w 328"/>
              <a:gd name="T113" fmla="*/ 93 h 332"/>
              <a:gd name="T114" fmla="*/ 89 w 328"/>
              <a:gd name="T115" fmla="*/ 74 h 332"/>
              <a:gd name="T116" fmla="*/ 111 w 328"/>
              <a:gd name="T117" fmla="*/ 60 h 332"/>
              <a:gd name="T118" fmla="*/ 89 w 328"/>
              <a:gd name="T119" fmla="*/ 16 h 332"/>
              <a:gd name="T120" fmla="*/ 124 w 328"/>
              <a:gd name="T121" fmla="*/ 4 h 332"/>
              <a:gd name="T122" fmla="*/ 163 w 328"/>
              <a:gd name="T123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28" h="332">
                <a:moveTo>
                  <a:pt x="163" y="95"/>
                </a:moveTo>
                <a:lnTo>
                  <a:pt x="134" y="101"/>
                </a:lnTo>
                <a:lnTo>
                  <a:pt x="113" y="117"/>
                </a:lnTo>
                <a:lnTo>
                  <a:pt x="97" y="138"/>
                </a:lnTo>
                <a:lnTo>
                  <a:pt x="91" y="165"/>
                </a:lnTo>
                <a:lnTo>
                  <a:pt x="97" y="192"/>
                </a:lnTo>
                <a:lnTo>
                  <a:pt x="113" y="216"/>
                </a:lnTo>
                <a:lnTo>
                  <a:pt x="134" y="231"/>
                </a:lnTo>
                <a:lnTo>
                  <a:pt x="163" y="237"/>
                </a:lnTo>
                <a:lnTo>
                  <a:pt x="190" y="231"/>
                </a:lnTo>
                <a:lnTo>
                  <a:pt x="212" y="216"/>
                </a:lnTo>
                <a:lnTo>
                  <a:pt x="227" y="192"/>
                </a:lnTo>
                <a:lnTo>
                  <a:pt x="233" y="165"/>
                </a:lnTo>
                <a:lnTo>
                  <a:pt x="227" y="138"/>
                </a:lnTo>
                <a:lnTo>
                  <a:pt x="212" y="117"/>
                </a:lnTo>
                <a:lnTo>
                  <a:pt x="190" y="101"/>
                </a:lnTo>
                <a:lnTo>
                  <a:pt x="163" y="95"/>
                </a:lnTo>
                <a:close/>
                <a:moveTo>
                  <a:pt x="163" y="0"/>
                </a:moveTo>
                <a:lnTo>
                  <a:pt x="163" y="49"/>
                </a:lnTo>
                <a:lnTo>
                  <a:pt x="188" y="53"/>
                </a:lnTo>
                <a:lnTo>
                  <a:pt x="214" y="60"/>
                </a:lnTo>
                <a:lnTo>
                  <a:pt x="235" y="16"/>
                </a:lnTo>
                <a:lnTo>
                  <a:pt x="266" y="35"/>
                </a:lnTo>
                <a:lnTo>
                  <a:pt x="293" y="62"/>
                </a:lnTo>
                <a:lnTo>
                  <a:pt x="252" y="93"/>
                </a:lnTo>
                <a:lnTo>
                  <a:pt x="268" y="115"/>
                </a:lnTo>
                <a:lnTo>
                  <a:pt x="276" y="140"/>
                </a:lnTo>
                <a:lnTo>
                  <a:pt x="324" y="128"/>
                </a:lnTo>
                <a:lnTo>
                  <a:pt x="328" y="165"/>
                </a:lnTo>
                <a:lnTo>
                  <a:pt x="324" y="202"/>
                </a:lnTo>
                <a:lnTo>
                  <a:pt x="276" y="192"/>
                </a:lnTo>
                <a:lnTo>
                  <a:pt x="268" y="216"/>
                </a:lnTo>
                <a:lnTo>
                  <a:pt x="252" y="239"/>
                </a:lnTo>
                <a:lnTo>
                  <a:pt x="293" y="270"/>
                </a:lnTo>
                <a:lnTo>
                  <a:pt x="266" y="295"/>
                </a:lnTo>
                <a:lnTo>
                  <a:pt x="235" y="316"/>
                </a:lnTo>
                <a:lnTo>
                  <a:pt x="214" y="270"/>
                </a:lnTo>
                <a:lnTo>
                  <a:pt x="188" y="280"/>
                </a:lnTo>
                <a:lnTo>
                  <a:pt x="163" y="282"/>
                </a:lnTo>
                <a:lnTo>
                  <a:pt x="163" y="332"/>
                </a:lnTo>
                <a:lnTo>
                  <a:pt x="124" y="328"/>
                </a:lnTo>
                <a:lnTo>
                  <a:pt x="89" y="316"/>
                </a:lnTo>
                <a:lnTo>
                  <a:pt x="111" y="270"/>
                </a:lnTo>
                <a:lnTo>
                  <a:pt x="89" y="256"/>
                </a:lnTo>
                <a:lnTo>
                  <a:pt x="72" y="239"/>
                </a:lnTo>
                <a:lnTo>
                  <a:pt x="33" y="270"/>
                </a:lnTo>
                <a:lnTo>
                  <a:pt x="12" y="239"/>
                </a:lnTo>
                <a:lnTo>
                  <a:pt x="0" y="202"/>
                </a:lnTo>
                <a:lnTo>
                  <a:pt x="49" y="192"/>
                </a:lnTo>
                <a:lnTo>
                  <a:pt x="47" y="179"/>
                </a:lnTo>
                <a:lnTo>
                  <a:pt x="45" y="165"/>
                </a:lnTo>
                <a:lnTo>
                  <a:pt x="47" y="152"/>
                </a:lnTo>
                <a:lnTo>
                  <a:pt x="49" y="140"/>
                </a:lnTo>
                <a:lnTo>
                  <a:pt x="0" y="128"/>
                </a:lnTo>
                <a:lnTo>
                  <a:pt x="12" y="93"/>
                </a:lnTo>
                <a:lnTo>
                  <a:pt x="33" y="62"/>
                </a:lnTo>
                <a:lnTo>
                  <a:pt x="72" y="93"/>
                </a:lnTo>
                <a:lnTo>
                  <a:pt x="89" y="74"/>
                </a:lnTo>
                <a:lnTo>
                  <a:pt x="111" y="60"/>
                </a:lnTo>
                <a:lnTo>
                  <a:pt x="89" y="16"/>
                </a:lnTo>
                <a:lnTo>
                  <a:pt x="124" y="4"/>
                </a:lnTo>
                <a:lnTo>
                  <a:pt x="16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292100" sx="104000" sy="104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"/>
          </a:scene3d>
          <a:sp3d prstMaterial="dkEdge">
            <a:bevelT w="0" h="0" prst="relaxedInset"/>
            <a:bevelB w="0" h="0" prst="softRound"/>
            <a:extrusionClr>
              <a:srgbClr val="00B0F0"/>
            </a:extrusionClr>
            <a:contourClr>
              <a:schemeClr val="bg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008" tIns="16987" rIns="34008" bIns="16987" rtlCol="0" anchor="ctr"/>
          <a:lstStyle/>
          <a:p>
            <a:pPr algn="ctr"/>
            <a:endParaRPr lang="es-SV" sz="2000">
              <a:latin typeface="Calibri Light" panose="020F0302020204030204" pitchFamily="34" charset="0"/>
            </a:endParaRPr>
          </a:p>
        </p:txBody>
      </p:sp>
      <p:sp>
        <p:nvSpPr>
          <p:cNvPr id="146" name="Freeform 15422"/>
          <p:cNvSpPr>
            <a:spLocks noChangeAspect="1" noEditPoints="1"/>
          </p:cNvSpPr>
          <p:nvPr/>
        </p:nvSpPr>
        <p:spPr bwMode="auto">
          <a:xfrm>
            <a:off x="6268663" y="2432755"/>
            <a:ext cx="239817" cy="233508"/>
          </a:xfrm>
          <a:custGeom>
            <a:avLst/>
            <a:gdLst>
              <a:gd name="T0" fmla="*/ 609 w 1456"/>
              <a:gd name="T1" fmla="*/ 938 h 1460"/>
              <a:gd name="T2" fmla="*/ 564 w 1456"/>
              <a:gd name="T3" fmla="*/ 1102 h 1460"/>
              <a:gd name="T4" fmla="*/ 683 w 1456"/>
              <a:gd name="T5" fmla="*/ 1221 h 1460"/>
              <a:gd name="T6" fmla="*/ 847 w 1456"/>
              <a:gd name="T7" fmla="*/ 1176 h 1460"/>
              <a:gd name="T8" fmla="*/ 892 w 1456"/>
              <a:gd name="T9" fmla="*/ 1012 h 1460"/>
              <a:gd name="T10" fmla="*/ 773 w 1456"/>
              <a:gd name="T11" fmla="*/ 893 h 1460"/>
              <a:gd name="T12" fmla="*/ 673 w 1456"/>
              <a:gd name="T13" fmla="*/ 677 h 1460"/>
              <a:gd name="T14" fmla="*/ 673 w 1456"/>
              <a:gd name="T15" fmla="*/ 786 h 1460"/>
              <a:gd name="T16" fmla="*/ 783 w 1456"/>
              <a:gd name="T17" fmla="*/ 786 h 1460"/>
              <a:gd name="T18" fmla="*/ 783 w 1456"/>
              <a:gd name="T19" fmla="*/ 677 h 1460"/>
              <a:gd name="T20" fmla="*/ 1009 w 1456"/>
              <a:gd name="T21" fmla="*/ 567 h 1460"/>
              <a:gd name="T22" fmla="*/ 889 w 1456"/>
              <a:gd name="T23" fmla="*/ 687 h 1460"/>
              <a:gd name="T24" fmla="*/ 934 w 1456"/>
              <a:gd name="T25" fmla="*/ 851 h 1460"/>
              <a:gd name="T26" fmla="*/ 1098 w 1456"/>
              <a:gd name="T27" fmla="*/ 895 h 1460"/>
              <a:gd name="T28" fmla="*/ 1218 w 1456"/>
              <a:gd name="T29" fmla="*/ 776 h 1460"/>
              <a:gd name="T30" fmla="*/ 1173 w 1456"/>
              <a:gd name="T31" fmla="*/ 609 h 1460"/>
              <a:gd name="T32" fmla="*/ 402 w 1456"/>
              <a:gd name="T33" fmla="*/ 560 h 1460"/>
              <a:gd name="T34" fmla="*/ 256 w 1456"/>
              <a:gd name="T35" fmla="*/ 644 h 1460"/>
              <a:gd name="T36" fmla="*/ 256 w 1456"/>
              <a:gd name="T37" fmla="*/ 816 h 1460"/>
              <a:gd name="T38" fmla="*/ 402 w 1456"/>
              <a:gd name="T39" fmla="*/ 900 h 1460"/>
              <a:gd name="T40" fmla="*/ 549 w 1456"/>
              <a:gd name="T41" fmla="*/ 816 h 1460"/>
              <a:gd name="T42" fmla="*/ 549 w 1456"/>
              <a:gd name="T43" fmla="*/ 644 h 1460"/>
              <a:gd name="T44" fmla="*/ 402 w 1456"/>
              <a:gd name="T45" fmla="*/ 560 h 1460"/>
              <a:gd name="T46" fmla="*/ 609 w 1456"/>
              <a:gd name="T47" fmla="*/ 284 h 1460"/>
              <a:gd name="T48" fmla="*/ 564 w 1456"/>
              <a:gd name="T49" fmla="*/ 450 h 1460"/>
              <a:gd name="T50" fmla="*/ 683 w 1456"/>
              <a:gd name="T51" fmla="*/ 570 h 1460"/>
              <a:gd name="T52" fmla="*/ 847 w 1456"/>
              <a:gd name="T53" fmla="*/ 525 h 1460"/>
              <a:gd name="T54" fmla="*/ 892 w 1456"/>
              <a:gd name="T55" fmla="*/ 361 h 1460"/>
              <a:gd name="T56" fmla="*/ 773 w 1456"/>
              <a:gd name="T57" fmla="*/ 241 h 1460"/>
              <a:gd name="T58" fmla="*/ 837 w 1456"/>
              <a:gd name="T59" fmla="*/ 87 h 1460"/>
              <a:gd name="T60" fmla="*/ 1056 w 1456"/>
              <a:gd name="T61" fmla="*/ 80 h 1460"/>
              <a:gd name="T62" fmla="*/ 1195 w 1456"/>
              <a:gd name="T63" fmla="*/ 172 h 1460"/>
              <a:gd name="T64" fmla="*/ 1310 w 1456"/>
              <a:gd name="T65" fmla="*/ 291 h 1460"/>
              <a:gd name="T66" fmla="*/ 1339 w 1456"/>
              <a:gd name="T67" fmla="*/ 508 h 1460"/>
              <a:gd name="T68" fmla="*/ 1377 w 1456"/>
              <a:gd name="T69" fmla="*/ 684 h 1460"/>
              <a:gd name="T70" fmla="*/ 1439 w 1456"/>
              <a:gd name="T71" fmla="*/ 893 h 1460"/>
              <a:gd name="T72" fmla="*/ 1387 w 1456"/>
              <a:gd name="T73" fmla="*/ 1047 h 1460"/>
              <a:gd name="T74" fmla="*/ 1300 w 1456"/>
              <a:gd name="T75" fmla="*/ 1184 h 1460"/>
              <a:gd name="T76" fmla="*/ 1098 w 1456"/>
              <a:gd name="T77" fmla="*/ 1266 h 1460"/>
              <a:gd name="T78" fmla="*/ 939 w 1456"/>
              <a:gd name="T79" fmla="*/ 1348 h 1460"/>
              <a:gd name="T80" fmla="*/ 753 w 1456"/>
              <a:gd name="T81" fmla="*/ 1460 h 1460"/>
              <a:gd name="T82" fmla="*/ 668 w 1456"/>
              <a:gd name="T83" fmla="*/ 1457 h 1460"/>
              <a:gd name="T84" fmla="*/ 487 w 1456"/>
              <a:gd name="T85" fmla="*/ 1338 h 1460"/>
              <a:gd name="T86" fmla="*/ 333 w 1456"/>
              <a:gd name="T87" fmla="*/ 1249 h 1460"/>
              <a:gd name="T88" fmla="*/ 134 w 1456"/>
              <a:gd name="T89" fmla="*/ 1157 h 1460"/>
              <a:gd name="T90" fmla="*/ 54 w 1456"/>
              <a:gd name="T91" fmla="*/ 1012 h 1460"/>
              <a:gd name="T92" fmla="*/ 10 w 1456"/>
              <a:gd name="T93" fmla="*/ 853 h 1460"/>
              <a:gd name="T94" fmla="*/ 79 w 1456"/>
              <a:gd name="T95" fmla="*/ 684 h 1460"/>
              <a:gd name="T96" fmla="*/ 49 w 1456"/>
              <a:gd name="T97" fmla="*/ 465 h 1460"/>
              <a:gd name="T98" fmla="*/ 126 w 1456"/>
              <a:gd name="T99" fmla="*/ 319 h 1460"/>
              <a:gd name="T100" fmla="*/ 236 w 1456"/>
              <a:gd name="T101" fmla="*/ 192 h 1460"/>
              <a:gd name="T102" fmla="*/ 452 w 1456"/>
              <a:gd name="T103" fmla="*/ 140 h 1460"/>
              <a:gd name="T104" fmla="*/ 621 w 1456"/>
              <a:gd name="T105" fmla="*/ 87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56" h="1460">
                <a:moveTo>
                  <a:pt x="728" y="888"/>
                </a:moveTo>
                <a:lnTo>
                  <a:pt x="683" y="893"/>
                </a:lnTo>
                <a:lnTo>
                  <a:pt x="641" y="910"/>
                </a:lnTo>
                <a:lnTo>
                  <a:pt x="609" y="938"/>
                </a:lnTo>
                <a:lnTo>
                  <a:pt x="581" y="970"/>
                </a:lnTo>
                <a:lnTo>
                  <a:pt x="564" y="1012"/>
                </a:lnTo>
                <a:lnTo>
                  <a:pt x="559" y="1057"/>
                </a:lnTo>
                <a:lnTo>
                  <a:pt x="564" y="1102"/>
                </a:lnTo>
                <a:lnTo>
                  <a:pt x="581" y="1142"/>
                </a:lnTo>
                <a:lnTo>
                  <a:pt x="609" y="1176"/>
                </a:lnTo>
                <a:lnTo>
                  <a:pt x="641" y="1204"/>
                </a:lnTo>
                <a:lnTo>
                  <a:pt x="683" y="1221"/>
                </a:lnTo>
                <a:lnTo>
                  <a:pt x="728" y="1226"/>
                </a:lnTo>
                <a:lnTo>
                  <a:pt x="773" y="1221"/>
                </a:lnTo>
                <a:lnTo>
                  <a:pt x="812" y="1204"/>
                </a:lnTo>
                <a:lnTo>
                  <a:pt x="847" y="1176"/>
                </a:lnTo>
                <a:lnTo>
                  <a:pt x="875" y="1142"/>
                </a:lnTo>
                <a:lnTo>
                  <a:pt x="892" y="1102"/>
                </a:lnTo>
                <a:lnTo>
                  <a:pt x="897" y="1057"/>
                </a:lnTo>
                <a:lnTo>
                  <a:pt x="892" y="1012"/>
                </a:lnTo>
                <a:lnTo>
                  <a:pt x="875" y="970"/>
                </a:lnTo>
                <a:lnTo>
                  <a:pt x="847" y="938"/>
                </a:lnTo>
                <a:lnTo>
                  <a:pt x="812" y="910"/>
                </a:lnTo>
                <a:lnTo>
                  <a:pt x="773" y="893"/>
                </a:lnTo>
                <a:lnTo>
                  <a:pt x="728" y="888"/>
                </a:lnTo>
                <a:close/>
                <a:moveTo>
                  <a:pt x="728" y="652"/>
                </a:moveTo>
                <a:lnTo>
                  <a:pt x="698" y="659"/>
                </a:lnTo>
                <a:lnTo>
                  <a:pt x="673" y="677"/>
                </a:lnTo>
                <a:lnTo>
                  <a:pt x="656" y="701"/>
                </a:lnTo>
                <a:lnTo>
                  <a:pt x="651" y="731"/>
                </a:lnTo>
                <a:lnTo>
                  <a:pt x="656" y="761"/>
                </a:lnTo>
                <a:lnTo>
                  <a:pt x="673" y="786"/>
                </a:lnTo>
                <a:lnTo>
                  <a:pt x="698" y="803"/>
                </a:lnTo>
                <a:lnTo>
                  <a:pt x="728" y="808"/>
                </a:lnTo>
                <a:lnTo>
                  <a:pt x="758" y="803"/>
                </a:lnTo>
                <a:lnTo>
                  <a:pt x="783" y="786"/>
                </a:lnTo>
                <a:lnTo>
                  <a:pt x="800" y="761"/>
                </a:lnTo>
                <a:lnTo>
                  <a:pt x="805" y="731"/>
                </a:lnTo>
                <a:lnTo>
                  <a:pt x="800" y="701"/>
                </a:lnTo>
                <a:lnTo>
                  <a:pt x="783" y="677"/>
                </a:lnTo>
                <a:lnTo>
                  <a:pt x="758" y="659"/>
                </a:lnTo>
                <a:lnTo>
                  <a:pt x="728" y="652"/>
                </a:lnTo>
                <a:close/>
                <a:moveTo>
                  <a:pt x="1054" y="560"/>
                </a:moveTo>
                <a:lnTo>
                  <a:pt x="1009" y="567"/>
                </a:lnTo>
                <a:lnTo>
                  <a:pt x="969" y="585"/>
                </a:lnTo>
                <a:lnTo>
                  <a:pt x="934" y="609"/>
                </a:lnTo>
                <a:lnTo>
                  <a:pt x="907" y="644"/>
                </a:lnTo>
                <a:lnTo>
                  <a:pt x="889" y="687"/>
                </a:lnTo>
                <a:lnTo>
                  <a:pt x="885" y="731"/>
                </a:lnTo>
                <a:lnTo>
                  <a:pt x="889" y="776"/>
                </a:lnTo>
                <a:lnTo>
                  <a:pt x="907" y="816"/>
                </a:lnTo>
                <a:lnTo>
                  <a:pt x="934" y="851"/>
                </a:lnTo>
                <a:lnTo>
                  <a:pt x="969" y="878"/>
                </a:lnTo>
                <a:lnTo>
                  <a:pt x="1009" y="895"/>
                </a:lnTo>
                <a:lnTo>
                  <a:pt x="1054" y="900"/>
                </a:lnTo>
                <a:lnTo>
                  <a:pt x="1098" y="895"/>
                </a:lnTo>
                <a:lnTo>
                  <a:pt x="1141" y="878"/>
                </a:lnTo>
                <a:lnTo>
                  <a:pt x="1173" y="851"/>
                </a:lnTo>
                <a:lnTo>
                  <a:pt x="1200" y="816"/>
                </a:lnTo>
                <a:lnTo>
                  <a:pt x="1218" y="776"/>
                </a:lnTo>
                <a:lnTo>
                  <a:pt x="1223" y="731"/>
                </a:lnTo>
                <a:lnTo>
                  <a:pt x="1218" y="687"/>
                </a:lnTo>
                <a:lnTo>
                  <a:pt x="1200" y="644"/>
                </a:lnTo>
                <a:lnTo>
                  <a:pt x="1173" y="609"/>
                </a:lnTo>
                <a:lnTo>
                  <a:pt x="1141" y="585"/>
                </a:lnTo>
                <a:lnTo>
                  <a:pt x="1098" y="567"/>
                </a:lnTo>
                <a:lnTo>
                  <a:pt x="1054" y="560"/>
                </a:lnTo>
                <a:close/>
                <a:moveTo>
                  <a:pt x="402" y="560"/>
                </a:moveTo>
                <a:lnTo>
                  <a:pt x="358" y="567"/>
                </a:lnTo>
                <a:lnTo>
                  <a:pt x="315" y="585"/>
                </a:lnTo>
                <a:lnTo>
                  <a:pt x="283" y="609"/>
                </a:lnTo>
                <a:lnTo>
                  <a:pt x="256" y="644"/>
                </a:lnTo>
                <a:lnTo>
                  <a:pt x="238" y="687"/>
                </a:lnTo>
                <a:lnTo>
                  <a:pt x="233" y="731"/>
                </a:lnTo>
                <a:lnTo>
                  <a:pt x="238" y="776"/>
                </a:lnTo>
                <a:lnTo>
                  <a:pt x="256" y="816"/>
                </a:lnTo>
                <a:lnTo>
                  <a:pt x="283" y="851"/>
                </a:lnTo>
                <a:lnTo>
                  <a:pt x="315" y="878"/>
                </a:lnTo>
                <a:lnTo>
                  <a:pt x="358" y="895"/>
                </a:lnTo>
                <a:lnTo>
                  <a:pt x="402" y="900"/>
                </a:lnTo>
                <a:lnTo>
                  <a:pt x="447" y="895"/>
                </a:lnTo>
                <a:lnTo>
                  <a:pt x="487" y="878"/>
                </a:lnTo>
                <a:lnTo>
                  <a:pt x="522" y="851"/>
                </a:lnTo>
                <a:lnTo>
                  <a:pt x="549" y="816"/>
                </a:lnTo>
                <a:lnTo>
                  <a:pt x="566" y="776"/>
                </a:lnTo>
                <a:lnTo>
                  <a:pt x="571" y="731"/>
                </a:lnTo>
                <a:lnTo>
                  <a:pt x="566" y="687"/>
                </a:lnTo>
                <a:lnTo>
                  <a:pt x="549" y="644"/>
                </a:lnTo>
                <a:lnTo>
                  <a:pt x="522" y="609"/>
                </a:lnTo>
                <a:lnTo>
                  <a:pt x="487" y="585"/>
                </a:lnTo>
                <a:lnTo>
                  <a:pt x="447" y="567"/>
                </a:lnTo>
                <a:lnTo>
                  <a:pt x="402" y="560"/>
                </a:lnTo>
                <a:close/>
                <a:moveTo>
                  <a:pt x="728" y="234"/>
                </a:moveTo>
                <a:lnTo>
                  <a:pt x="683" y="241"/>
                </a:lnTo>
                <a:lnTo>
                  <a:pt x="641" y="259"/>
                </a:lnTo>
                <a:lnTo>
                  <a:pt x="609" y="284"/>
                </a:lnTo>
                <a:lnTo>
                  <a:pt x="581" y="319"/>
                </a:lnTo>
                <a:lnTo>
                  <a:pt x="564" y="361"/>
                </a:lnTo>
                <a:lnTo>
                  <a:pt x="559" y="406"/>
                </a:lnTo>
                <a:lnTo>
                  <a:pt x="564" y="450"/>
                </a:lnTo>
                <a:lnTo>
                  <a:pt x="581" y="490"/>
                </a:lnTo>
                <a:lnTo>
                  <a:pt x="609" y="525"/>
                </a:lnTo>
                <a:lnTo>
                  <a:pt x="641" y="552"/>
                </a:lnTo>
                <a:lnTo>
                  <a:pt x="683" y="570"/>
                </a:lnTo>
                <a:lnTo>
                  <a:pt x="728" y="575"/>
                </a:lnTo>
                <a:lnTo>
                  <a:pt x="773" y="570"/>
                </a:lnTo>
                <a:lnTo>
                  <a:pt x="812" y="552"/>
                </a:lnTo>
                <a:lnTo>
                  <a:pt x="847" y="525"/>
                </a:lnTo>
                <a:lnTo>
                  <a:pt x="875" y="490"/>
                </a:lnTo>
                <a:lnTo>
                  <a:pt x="892" y="450"/>
                </a:lnTo>
                <a:lnTo>
                  <a:pt x="897" y="406"/>
                </a:lnTo>
                <a:lnTo>
                  <a:pt x="892" y="361"/>
                </a:lnTo>
                <a:lnTo>
                  <a:pt x="875" y="319"/>
                </a:lnTo>
                <a:lnTo>
                  <a:pt x="847" y="284"/>
                </a:lnTo>
                <a:lnTo>
                  <a:pt x="812" y="259"/>
                </a:lnTo>
                <a:lnTo>
                  <a:pt x="773" y="241"/>
                </a:lnTo>
                <a:lnTo>
                  <a:pt x="728" y="234"/>
                </a:lnTo>
                <a:close/>
                <a:moveTo>
                  <a:pt x="728" y="0"/>
                </a:moveTo>
                <a:lnTo>
                  <a:pt x="825" y="8"/>
                </a:lnTo>
                <a:lnTo>
                  <a:pt x="837" y="87"/>
                </a:lnTo>
                <a:lnTo>
                  <a:pt x="877" y="97"/>
                </a:lnTo>
                <a:lnTo>
                  <a:pt x="917" y="25"/>
                </a:lnTo>
                <a:lnTo>
                  <a:pt x="989" y="50"/>
                </a:lnTo>
                <a:lnTo>
                  <a:pt x="1056" y="80"/>
                </a:lnTo>
                <a:lnTo>
                  <a:pt x="1041" y="159"/>
                </a:lnTo>
                <a:lnTo>
                  <a:pt x="1073" y="179"/>
                </a:lnTo>
                <a:lnTo>
                  <a:pt x="1136" y="127"/>
                </a:lnTo>
                <a:lnTo>
                  <a:pt x="1195" y="172"/>
                </a:lnTo>
                <a:lnTo>
                  <a:pt x="1250" y="222"/>
                </a:lnTo>
                <a:lnTo>
                  <a:pt x="1210" y="294"/>
                </a:lnTo>
                <a:lnTo>
                  <a:pt x="1235" y="321"/>
                </a:lnTo>
                <a:lnTo>
                  <a:pt x="1310" y="291"/>
                </a:lnTo>
                <a:lnTo>
                  <a:pt x="1352" y="353"/>
                </a:lnTo>
                <a:lnTo>
                  <a:pt x="1389" y="420"/>
                </a:lnTo>
                <a:lnTo>
                  <a:pt x="1327" y="475"/>
                </a:lnTo>
                <a:lnTo>
                  <a:pt x="1339" y="508"/>
                </a:lnTo>
                <a:lnTo>
                  <a:pt x="1421" y="503"/>
                </a:lnTo>
                <a:lnTo>
                  <a:pt x="1441" y="577"/>
                </a:lnTo>
                <a:lnTo>
                  <a:pt x="1454" y="652"/>
                </a:lnTo>
                <a:lnTo>
                  <a:pt x="1377" y="684"/>
                </a:lnTo>
                <a:lnTo>
                  <a:pt x="1379" y="719"/>
                </a:lnTo>
                <a:lnTo>
                  <a:pt x="1456" y="741"/>
                </a:lnTo>
                <a:lnTo>
                  <a:pt x="1451" y="818"/>
                </a:lnTo>
                <a:lnTo>
                  <a:pt x="1439" y="893"/>
                </a:lnTo>
                <a:lnTo>
                  <a:pt x="1359" y="895"/>
                </a:lnTo>
                <a:lnTo>
                  <a:pt x="1349" y="930"/>
                </a:lnTo>
                <a:lnTo>
                  <a:pt x="1416" y="975"/>
                </a:lnTo>
                <a:lnTo>
                  <a:pt x="1387" y="1047"/>
                </a:lnTo>
                <a:lnTo>
                  <a:pt x="1349" y="1114"/>
                </a:lnTo>
                <a:lnTo>
                  <a:pt x="1272" y="1092"/>
                </a:lnTo>
                <a:lnTo>
                  <a:pt x="1252" y="1119"/>
                </a:lnTo>
                <a:lnTo>
                  <a:pt x="1300" y="1184"/>
                </a:lnTo>
                <a:lnTo>
                  <a:pt x="1250" y="1241"/>
                </a:lnTo>
                <a:lnTo>
                  <a:pt x="1193" y="1293"/>
                </a:lnTo>
                <a:lnTo>
                  <a:pt x="1126" y="1246"/>
                </a:lnTo>
                <a:lnTo>
                  <a:pt x="1098" y="1266"/>
                </a:lnTo>
                <a:lnTo>
                  <a:pt x="1123" y="1343"/>
                </a:lnTo>
                <a:lnTo>
                  <a:pt x="1058" y="1383"/>
                </a:lnTo>
                <a:lnTo>
                  <a:pt x="986" y="1413"/>
                </a:lnTo>
                <a:lnTo>
                  <a:pt x="939" y="1348"/>
                </a:lnTo>
                <a:lnTo>
                  <a:pt x="907" y="1358"/>
                </a:lnTo>
                <a:lnTo>
                  <a:pt x="907" y="1440"/>
                </a:lnTo>
                <a:lnTo>
                  <a:pt x="830" y="1452"/>
                </a:lnTo>
                <a:lnTo>
                  <a:pt x="753" y="1460"/>
                </a:lnTo>
                <a:lnTo>
                  <a:pt x="730" y="1383"/>
                </a:lnTo>
                <a:lnTo>
                  <a:pt x="728" y="1383"/>
                </a:lnTo>
                <a:lnTo>
                  <a:pt x="696" y="1383"/>
                </a:lnTo>
                <a:lnTo>
                  <a:pt x="668" y="1457"/>
                </a:lnTo>
                <a:lnTo>
                  <a:pt x="591" y="1447"/>
                </a:lnTo>
                <a:lnTo>
                  <a:pt x="517" y="1430"/>
                </a:lnTo>
                <a:lnTo>
                  <a:pt x="519" y="1348"/>
                </a:lnTo>
                <a:lnTo>
                  <a:pt x="487" y="1338"/>
                </a:lnTo>
                <a:lnTo>
                  <a:pt x="437" y="1400"/>
                </a:lnTo>
                <a:lnTo>
                  <a:pt x="368" y="1365"/>
                </a:lnTo>
                <a:lnTo>
                  <a:pt x="303" y="1326"/>
                </a:lnTo>
                <a:lnTo>
                  <a:pt x="333" y="1249"/>
                </a:lnTo>
                <a:lnTo>
                  <a:pt x="305" y="1226"/>
                </a:lnTo>
                <a:lnTo>
                  <a:pt x="236" y="1268"/>
                </a:lnTo>
                <a:lnTo>
                  <a:pt x="181" y="1216"/>
                </a:lnTo>
                <a:lnTo>
                  <a:pt x="134" y="1157"/>
                </a:lnTo>
                <a:lnTo>
                  <a:pt x="186" y="1094"/>
                </a:lnTo>
                <a:lnTo>
                  <a:pt x="166" y="1062"/>
                </a:lnTo>
                <a:lnTo>
                  <a:pt x="87" y="1079"/>
                </a:lnTo>
                <a:lnTo>
                  <a:pt x="54" y="1012"/>
                </a:lnTo>
                <a:lnTo>
                  <a:pt x="30" y="940"/>
                </a:lnTo>
                <a:lnTo>
                  <a:pt x="99" y="898"/>
                </a:lnTo>
                <a:lnTo>
                  <a:pt x="89" y="861"/>
                </a:lnTo>
                <a:lnTo>
                  <a:pt x="10" y="853"/>
                </a:lnTo>
                <a:lnTo>
                  <a:pt x="2" y="793"/>
                </a:lnTo>
                <a:lnTo>
                  <a:pt x="0" y="731"/>
                </a:lnTo>
                <a:lnTo>
                  <a:pt x="0" y="701"/>
                </a:lnTo>
                <a:lnTo>
                  <a:pt x="79" y="684"/>
                </a:lnTo>
                <a:lnTo>
                  <a:pt x="82" y="644"/>
                </a:lnTo>
                <a:lnTo>
                  <a:pt x="10" y="612"/>
                </a:lnTo>
                <a:lnTo>
                  <a:pt x="25" y="537"/>
                </a:lnTo>
                <a:lnTo>
                  <a:pt x="49" y="465"/>
                </a:lnTo>
                <a:lnTo>
                  <a:pt x="129" y="475"/>
                </a:lnTo>
                <a:lnTo>
                  <a:pt x="146" y="438"/>
                </a:lnTo>
                <a:lnTo>
                  <a:pt x="87" y="381"/>
                </a:lnTo>
                <a:lnTo>
                  <a:pt x="126" y="319"/>
                </a:lnTo>
                <a:lnTo>
                  <a:pt x="171" y="259"/>
                </a:lnTo>
                <a:lnTo>
                  <a:pt x="246" y="294"/>
                </a:lnTo>
                <a:lnTo>
                  <a:pt x="273" y="264"/>
                </a:lnTo>
                <a:lnTo>
                  <a:pt x="236" y="192"/>
                </a:lnTo>
                <a:lnTo>
                  <a:pt x="295" y="144"/>
                </a:lnTo>
                <a:lnTo>
                  <a:pt x="358" y="102"/>
                </a:lnTo>
                <a:lnTo>
                  <a:pt x="415" y="159"/>
                </a:lnTo>
                <a:lnTo>
                  <a:pt x="452" y="140"/>
                </a:lnTo>
                <a:lnTo>
                  <a:pt x="440" y="60"/>
                </a:lnTo>
                <a:lnTo>
                  <a:pt x="509" y="35"/>
                </a:lnTo>
                <a:lnTo>
                  <a:pt x="584" y="15"/>
                </a:lnTo>
                <a:lnTo>
                  <a:pt x="621" y="87"/>
                </a:lnTo>
                <a:lnTo>
                  <a:pt x="661" y="82"/>
                </a:lnTo>
                <a:lnTo>
                  <a:pt x="676" y="3"/>
                </a:lnTo>
                <a:lnTo>
                  <a:pt x="728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6985" tIns="8492" rIns="16985" bIns="8492" numCol="1" anchor="t" anchorCtr="0" compatLnSpc="1">
            <a:prstTxWarp prst="textNoShape">
              <a:avLst/>
            </a:prstTxWarp>
          </a:bodyPr>
          <a:lstStyle/>
          <a:p>
            <a:endParaRPr lang="es-SV" sz="2000" dirty="0"/>
          </a:p>
        </p:txBody>
      </p:sp>
      <p:sp>
        <p:nvSpPr>
          <p:cNvPr id="147" name="Textbox 1"/>
          <p:cNvSpPr/>
          <p:nvPr/>
        </p:nvSpPr>
        <p:spPr>
          <a:xfrm>
            <a:off x="6490474" y="2405984"/>
            <a:ext cx="1897950" cy="438478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>
              <a:lnSpc>
                <a:spcPct val="125000"/>
              </a:lnSpc>
            </a:pPr>
            <a:r>
              <a:rPr lang="tr-TR" sz="2000" dirty="0">
                <a:solidFill>
                  <a:schemeClr val="accent1"/>
                </a:solidFill>
                <a:latin typeface="Oswald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.NET CORE</a:t>
            </a:r>
            <a:endParaRPr lang="en-US" sz="2000" dirty="0">
              <a:solidFill>
                <a:schemeClr val="accent1"/>
              </a:solidFill>
              <a:latin typeface="Oswald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4" name="Textbox 1"/>
          <p:cNvSpPr/>
          <p:nvPr/>
        </p:nvSpPr>
        <p:spPr>
          <a:xfrm>
            <a:off x="5731774" y="4938428"/>
            <a:ext cx="1674710" cy="823198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>
              <a:lnSpc>
                <a:spcPct val="125000"/>
              </a:lnSpc>
            </a:pPr>
            <a:r>
              <a:rPr lang="tr-TR" sz="2000" dirty="0">
                <a:solidFill>
                  <a:schemeClr val="accent2"/>
                </a:solidFill>
                <a:latin typeface="Oswald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PYTHON FLASK</a:t>
            </a:r>
            <a:endParaRPr lang="en-US" sz="2000" dirty="0">
              <a:solidFill>
                <a:schemeClr val="accent2"/>
              </a:solidFill>
              <a:latin typeface="Oswald" panose="020B060402020202020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155" name="Freeform 15449"/>
          <p:cNvSpPr>
            <a:spLocks noChangeAspect="1" noEditPoints="1"/>
          </p:cNvSpPr>
          <p:nvPr/>
        </p:nvSpPr>
        <p:spPr bwMode="auto">
          <a:xfrm>
            <a:off x="5473383" y="4939843"/>
            <a:ext cx="249400" cy="242172"/>
          </a:xfrm>
          <a:custGeom>
            <a:avLst/>
            <a:gdLst>
              <a:gd name="T0" fmla="*/ 458 w 1226"/>
              <a:gd name="T1" fmla="*/ 199 h 1226"/>
              <a:gd name="T2" fmla="*/ 274 w 1226"/>
              <a:gd name="T3" fmla="*/ 328 h 1226"/>
              <a:gd name="T4" fmla="*/ 177 w 1226"/>
              <a:gd name="T5" fmla="*/ 535 h 1226"/>
              <a:gd name="T6" fmla="*/ 197 w 1226"/>
              <a:gd name="T7" fmla="*/ 769 h 1226"/>
              <a:gd name="T8" fmla="*/ 328 w 1226"/>
              <a:gd name="T9" fmla="*/ 953 h 1226"/>
              <a:gd name="T10" fmla="*/ 532 w 1226"/>
              <a:gd name="T11" fmla="*/ 1050 h 1226"/>
              <a:gd name="T12" fmla="*/ 766 w 1226"/>
              <a:gd name="T13" fmla="*/ 1030 h 1226"/>
              <a:gd name="T14" fmla="*/ 950 w 1226"/>
              <a:gd name="T15" fmla="*/ 900 h 1226"/>
              <a:gd name="T16" fmla="*/ 1047 w 1226"/>
              <a:gd name="T17" fmla="*/ 694 h 1226"/>
              <a:gd name="T18" fmla="*/ 1027 w 1226"/>
              <a:gd name="T19" fmla="*/ 460 h 1226"/>
              <a:gd name="T20" fmla="*/ 898 w 1226"/>
              <a:gd name="T21" fmla="*/ 276 h 1226"/>
              <a:gd name="T22" fmla="*/ 691 w 1226"/>
              <a:gd name="T23" fmla="*/ 179 h 1226"/>
              <a:gd name="T24" fmla="*/ 681 w 1226"/>
              <a:gd name="T25" fmla="*/ 5 h 1226"/>
              <a:gd name="T26" fmla="*/ 781 w 1226"/>
              <a:gd name="T27" fmla="*/ 92 h 1226"/>
              <a:gd name="T28" fmla="*/ 932 w 1226"/>
              <a:gd name="T29" fmla="*/ 92 h 1226"/>
              <a:gd name="T30" fmla="*/ 994 w 1226"/>
              <a:gd name="T31" fmla="*/ 135 h 1226"/>
              <a:gd name="T32" fmla="*/ 1047 w 1226"/>
              <a:gd name="T33" fmla="*/ 281 h 1226"/>
              <a:gd name="T34" fmla="*/ 1161 w 1226"/>
              <a:gd name="T35" fmla="*/ 341 h 1226"/>
              <a:gd name="T36" fmla="*/ 1141 w 1226"/>
              <a:gd name="T37" fmla="*/ 470 h 1226"/>
              <a:gd name="T38" fmla="*/ 1226 w 1226"/>
              <a:gd name="T39" fmla="*/ 600 h 1226"/>
              <a:gd name="T40" fmla="*/ 1223 w 1226"/>
              <a:gd name="T41" fmla="*/ 674 h 1226"/>
              <a:gd name="T42" fmla="*/ 1129 w 1226"/>
              <a:gd name="T43" fmla="*/ 796 h 1226"/>
              <a:gd name="T44" fmla="*/ 1141 w 1226"/>
              <a:gd name="T45" fmla="*/ 925 h 1226"/>
              <a:gd name="T46" fmla="*/ 1022 w 1226"/>
              <a:gd name="T47" fmla="*/ 977 h 1226"/>
              <a:gd name="T48" fmla="*/ 962 w 1226"/>
              <a:gd name="T49" fmla="*/ 1119 h 1226"/>
              <a:gd name="T50" fmla="*/ 900 w 1226"/>
              <a:gd name="T51" fmla="*/ 1157 h 1226"/>
              <a:gd name="T52" fmla="*/ 743 w 1226"/>
              <a:gd name="T53" fmla="*/ 1144 h 1226"/>
              <a:gd name="T54" fmla="*/ 646 w 1226"/>
              <a:gd name="T55" fmla="*/ 1226 h 1226"/>
              <a:gd name="T56" fmla="*/ 540 w 1226"/>
              <a:gd name="T57" fmla="*/ 1157 h 1226"/>
              <a:gd name="T58" fmla="*/ 386 w 1226"/>
              <a:gd name="T59" fmla="*/ 1184 h 1226"/>
              <a:gd name="T60" fmla="*/ 368 w 1226"/>
              <a:gd name="T61" fmla="*/ 1104 h 1226"/>
              <a:gd name="T62" fmla="*/ 214 w 1226"/>
              <a:gd name="T63" fmla="*/ 1079 h 1226"/>
              <a:gd name="T64" fmla="*/ 162 w 1226"/>
              <a:gd name="T65" fmla="*/ 1030 h 1226"/>
              <a:gd name="T66" fmla="*/ 134 w 1226"/>
              <a:gd name="T67" fmla="*/ 878 h 1226"/>
              <a:gd name="T68" fmla="*/ 30 w 1226"/>
              <a:gd name="T69" fmla="*/ 801 h 1226"/>
              <a:gd name="T70" fmla="*/ 70 w 1226"/>
              <a:gd name="T71" fmla="*/ 679 h 1226"/>
              <a:gd name="T72" fmla="*/ 5 w 1226"/>
              <a:gd name="T73" fmla="*/ 540 h 1226"/>
              <a:gd name="T74" fmla="*/ 18 w 1226"/>
              <a:gd name="T75" fmla="*/ 465 h 1226"/>
              <a:gd name="T76" fmla="*/ 62 w 1226"/>
              <a:gd name="T77" fmla="*/ 346 h 1226"/>
              <a:gd name="T78" fmla="*/ 100 w 1226"/>
              <a:gd name="T79" fmla="*/ 279 h 1226"/>
              <a:gd name="T80" fmla="*/ 239 w 1226"/>
              <a:gd name="T81" fmla="*/ 214 h 1226"/>
              <a:gd name="T82" fmla="*/ 289 w 1226"/>
              <a:gd name="T83" fmla="*/ 92 h 1226"/>
              <a:gd name="T84" fmla="*/ 420 w 1226"/>
              <a:gd name="T85" fmla="*/ 102 h 1226"/>
              <a:gd name="T86" fmla="*/ 540 w 1226"/>
              <a:gd name="T87" fmla="*/ 5 h 1226"/>
              <a:gd name="T88" fmla="*/ 619 w 1226"/>
              <a:gd name="T89" fmla="*/ 0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6" h="1226">
                <a:moveTo>
                  <a:pt x="612" y="172"/>
                </a:moveTo>
                <a:lnTo>
                  <a:pt x="532" y="179"/>
                </a:lnTo>
                <a:lnTo>
                  <a:pt x="458" y="199"/>
                </a:lnTo>
                <a:lnTo>
                  <a:pt x="388" y="231"/>
                </a:lnTo>
                <a:lnTo>
                  <a:pt x="328" y="276"/>
                </a:lnTo>
                <a:lnTo>
                  <a:pt x="274" y="328"/>
                </a:lnTo>
                <a:lnTo>
                  <a:pt x="229" y="391"/>
                </a:lnTo>
                <a:lnTo>
                  <a:pt x="197" y="460"/>
                </a:lnTo>
                <a:lnTo>
                  <a:pt x="177" y="535"/>
                </a:lnTo>
                <a:lnTo>
                  <a:pt x="169" y="614"/>
                </a:lnTo>
                <a:lnTo>
                  <a:pt x="177" y="694"/>
                </a:lnTo>
                <a:lnTo>
                  <a:pt x="197" y="769"/>
                </a:lnTo>
                <a:lnTo>
                  <a:pt x="229" y="838"/>
                </a:lnTo>
                <a:lnTo>
                  <a:pt x="274" y="900"/>
                </a:lnTo>
                <a:lnTo>
                  <a:pt x="328" y="953"/>
                </a:lnTo>
                <a:lnTo>
                  <a:pt x="388" y="997"/>
                </a:lnTo>
                <a:lnTo>
                  <a:pt x="458" y="1030"/>
                </a:lnTo>
                <a:lnTo>
                  <a:pt x="532" y="1050"/>
                </a:lnTo>
                <a:lnTo>
                  <a:pt x="612" y="1057"/>
                </a:lnTo>
                <a:lnTo>
                  <a:pt x="691" y="1050"/>
                </a:lnTo>
                <a:lnTo>
                  <a:pt x="766" y="1030"/>
                </a:lnTo>
                <a:lnTo>
                  <a:pt x="835" y="997"/>
                </a:lnTo>
                <a:lnTo>
                  <a:pt x="898" y="953"/>
                </a:lnTo>
                <a:lnTo>
                  <a:pt x="950" y="900"/>
                </a:lnTo>
                <a:lnTo>
                  <a:pt x="994" y="838"/>
                </a:lnTo>
                <a:lnTo>
                  <a:pt x="1027" y="769"/>
                </a:lnTo>
                <a:lnTo>
                  <a:pt x="1047" y="694"/>
                </a:lnTo>
                <a:lnTo>
                  <a:pt x="1054" y="614"/>
                </a:lnTo>
                <a:lnTo>
                  <a:pt x="1047" y="535"/>
                </a:lnTo>
                <a:lnTo>
                  <a:pt x="1027" y="460"/>
                </a:lnTo>
                <a:lnTo>
                  <a:pt x="994" y="391"/>
                </a:lnTo>
                <a:lnTo>
                  <a:pt x="950" y="328"/>
                </a:lnTo>
                <a:lnTo>
                  <a:pt x="898" y="276"/>
                </a:lnTo>
                <a:lnTo>
                  <a:pt x="835" y="231"/>
                </a:lnTo>
                <a:lnTo>
                  <a:pt x="766" y="199"/>
                </a:lnTo>
                <a:lnTo>
                  <a:pt x="691" y="179"/>
                </a:lnTo>
                <a:lnTo>
                  <a:pt x="612" y="172"/>
                </a:lnTo>
                <a:close/>
                <a:moveTo>
                  <a:pt x="619" y="0"/>
                </a:moveTo>
                <a:lnTo>
                  <a:pt x="681" y="5"/>
                </a:lnTo>
                <a:lnTo>
                  <a:pt x="743" y="15"/>
                </a:lnTo>
                <a:lnTo>
                  <a:pt x="746" y="85"/>
                </a:lnTo>
                <a:lnTo>
                  <a:pt x="781" y="92"/>
                </a:lnTo>
                <a:lnTo>
                  <a:pt x="818" y="38"/>
                </a:lnTo>
                <a:lnTo>
                  <a:pt x="858" y="52"/>
                </a:lnTo>
                <a:lnTo>
                  <a:pt x="932" y="92"/>
                </a:lnTo>
                <a:lnTo>
                  <a:pt x="912" y="157"/>
                </a:lnTo>
                <a:lnTo>
                  <a:pt x="940" y="177"/>
                </a:lnTo>
                <a:lnTo>
                  <a:pt x="994" y="135"/>
                </a:lnTo>
                <a:lnTo>
                  <a:pt x="1042" y="177"/>
                </a:lnTo>
                <a:lnTo>
                  <a:pt x="1084" y="224"/>
                </a:lnTo>
                <a:lnTo>
                  <a:pt x="1047" y="281"/>
                </a:lnTo>
                <a:lnTo>
                  <a:pt x="1064" y="306"/>
                </a:lnTo>
                <a:lnTo>
                  <a:pt x="1131" y="286"/>
                </a:lnTo>
                <a:lnTo>
                  <a:pt x="1161" y="341"/>
                </a:lnTo>
                <a:lnTo>
                  <a:pt x="1186" y="401"/>
                </a:lnTo>
                <a:lnTo>
                  <a:pt x="1131" y="440"/>
                </a:lnTo>
                <a:lnTo>
                  <a:pt x="1141" y="470"/>
                </a:lnTo>
                <a:lnTo>
                  <a:pt x="1208" y="473"/>
                </a:lnTo>
                <a:lnTo>
                  <a:pt x="1221" y="535"/>
                </a:lnTo>
                <a:lnTo>
                  <a:pt x="1226" y="600"/>
                </a:lnTo>
                <a:lnTo>
                  <a:pt x="1158" y="619"/>
                </a:lnTo>
                <a:lnTo>
                  <a:pt x="1158" y="649"/>
                </a:lnTo>
                <a:lnTo>
                  <a:pt x="1223" y="674"/>
                </a:lnTo>
                <a:lnTo>
                  <a:pt x="1213" y="736"/>
                </a:lnTo>
                <a:lnTo>
                  <a:pt x="1196" y="798"/>
                </a:lnTo>
                <a:lnTo>
                  <a:pt x="1129" y="796"/>
                </a:lnTo>
                <a:lnTo>
                  <a:pt x="1116" y="826"/>
                </a:lnTo>
                <a:lnTo>
                  <a:pt x="1171" y="868"/>
                </a:lnTo>
                <a:lnTo>
                  <a:pt x="1141" y="925"/>
                </a:lnTo>
                <a:lnTo>
                  <a:pt x="1106" y="977"/>
                </a:lnTo>
                <a:lnTo>
                  <a:pt x="1042" y="955"/>
                </a:lnTo>
                <a:lnTo>
                  <a:pt x="1022" y="977"/>
                </a:lnTo>
                <a:lnTo>
                  <a:pt x="1059" y="1035"/>
                </a:lnTo>
                <a:lnTo>
                  <a:pt x="1012" y="1079"/>
                </a:lnTo>
                <a:lnTo>
                  <a:pt x="962" y="1119"/>
                </a:lnTo>
                <a:lnTo>
                  <a:pt x="907" y="1074"/>
                </a:lnTo>
                <a:lnTo>
                  <a:pt x="885" y="1089"/>
                </a:lnTo>
                <a:lnTo>
                  <a:pt x="900" y="1157"/>
                </a:lnTo>
                <a:lnTo>
                  <a:pt x="840" y="1184"/>
                </a:lnTo>
                <a:lnTo>
                  <a:pt x="781" y="1204"/>
                </a:lnTo>
                <a:lnTo>
                  <a:pt x="743" y="1144"/>
                </a:lnTo>
                <a:lnTo>
                  <a:pt x="716" y="1152"/>
                </a:lnTo>
                <a:lnTo>
                  <a:pt x="711" y="1219"/>
                </a:lnTo>
                <a:lnTo>
                  <a:pt x="646" y="1226"/>
                </a:lnTo>
                <a:lnTo>
                  <a:pt x="582" y="1226"/>
                </a:lnTo>
                <a:lnTo>
                  <a:pt x="567" y="1159"/>
                </a:lnTo>
                <a:lnTo>
                  <a:pt x="540" y="1157"/>
                </a:lnTo>
                <a:lnTo>
                  <a:pt x="510" y="1219"/>
                </a:lnTo>
                <a:lnTo>
                  <a:pt x="448" y="1204"/>
                </a:lnTo>
                <a:lnTo>
                  <a:pt x="386" y="1184"/>
                </a:lnTo>
                <a:lnTo>
                  <a:pt x="393" y="1117"/>
                </a:lnTo>
                <a:lnTo>
                  <a:pt x="393" y="1114"/>
                </a:lnTo>
                <a:lnTo>
                  <a:pt x="368" y="1104"/>
                </a:lnTo>
                <a:lnTo>
                  <a:pt x="321" y="1154"/>
                </a:lnTo>
                <a:lnTo>
                  <a:pt x="266" y="1119"/>
                </a:lnTo>
                <a:lnTo>
                  <a:pt x="214" y="1079"/>
                </a:lnTo>
                <a:lnTo>
                  <a:pt x="244" y="1020"/>
                </a:lnTo>
                <a:lnTo>
                  <a:pt x="224" y="1000"/>
                </a:lnTo>
                <a:lnTo>
                  <a:pt x="162" y="1030"/>
                </a:lnTo>
                <a:lnTo>
                  <a:pt x="122" y="980"/>
                </a:lnTo>
                <a:lnTo>
                  <a:pt x="85" y="928"/>
                </a:lnTo>
                <a:lnTo>
                  <a:pt x="134" y="878"/>
                </a:lnTo>
                <a:lnTo>
                  <a:pt x="120" y="853"/>
                </a:lnTo>
                <a:lnTo>
                  <a:pt x="52" y="861"/>
                </a:lnTo>
                <a:lnTo>
                  <a:pt x="30" y="801"/>
                </a:lnTo>
                <a:lnTo>
                  <a:pt x="13" y="739"/>
                </a:lnTo>
                <a:lnTo>
                  <a:pt x="75" y="709"/>
                </a:lnTo>
                <a:lnTo>
                  <a:pt x="70" y="679"/>
                </a:lnTo>
                <a:lnTo>
                  <a:pt x="3" y="667"/>
                </a:lnTo>
                <a:lnTo>
                  <a:pt x="0" y="602"/>
                </a:lnTo>
                <a:lnTo>
                  <a:pt x="5" y="540"/>
                </a:lnTo>
                <a:lnTo>
                  <a:pt x="72" y="530"/>
                </a:lnTo>
                <a:lnTo>
                  <a:pt x="77" y="498"/>
                </a:lnTo>
                <a:lnTo>
                  <a:pt x="18" y="465"/>
                </a:lnTo>
                <a:lnTo>
                  <a:pt x="33" y="415"/>
                </a:lnTo>
                <a:lnTo>
                  <a:pt x="52" y="368"/>
                </a:lnTo>
                <a:lnTo>
                  <a:pt x="62" y="346"/>
                </a:lnTo>
                <a:lnTo>
                  <a:pt x="130" y="358"/>
                </a:lnTo>
                <a:lnTo>
                  <a:pt x="144" y="331"/>
                </a:lnTo>
                <a:lnTo>
                  <a:pt x="100" y="279"/>
                </a:lnTo>
                <a:lnTo>
                  <a:pt x="137" y="227"/>
                </a:lnTo>
                <a:lnTo>
                  <a:pt x="179" y="179"/>
                </a:lnTo>
                <a:lnTo>
                  <a:pt x="239" y="214"/>
                </a:lnTo>
                <a:lnTo>
                  <a:pt x="264" y="192"/>
                </a:lnTo>
                <a:lnTo>
                  <a:pt x="239" y="130"/>
                </a:lnTo>
                <a:lnTo>
                  <a:pt x="289" y="92"/>
                </a:lnTo>
                <a:lnTo>
                  <a:pt x="346" y="62"/>
                </a:lnTo>
                <a:lnTo>
                  <a:pt x="390" y="115"/>
                </a:lnTo>
                <a:lnTo>
                  <a:pt x="420" y="102"/>
                </a:lnTo>
                <a:lnTo>
                  <a:pt x="418" y="33"/>
                </a:lnTo>
                <a:lnTo>
                  <a:pt x="477" y="18"/>
                </a:lnTo>
                <a:lnTo>
                  <a:pt x="540" y="5"/>
                </a:lnTo>
                <a:lnTo>
                  <a:pt x="564" y="70"/>
                </a:lnTo>
                <a:lnTo>
                  <a:pt x="599" y="67"/>
                </a:lnTo>
                <a:lnTo>
                  <a:pt x="61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6985" tIns="8492" rIns="16985" bIns="8492" numCol="1" anchor="t" anchorCtr="0" compatLnSpc="1">
            <a:prstTxWarp prst="textNoShape">
              <a:avLst/>
            </a:prstTxWarp>
          </a:bodyPr>
          <a:lstStyle/>
          <a:p>
            <a:endParaRPr lang="es-SV" sz="2000"/>
          </a:p>
        </p:txBody>
      </p:sp>
      <p:sp>
        <p:nvSpPr>
          <p:cNvPr id="157" name="Textbox 1"/>
          <p:cNvSpPr/>
          <p:nvPr/>
        </p:nvSpPr>
        <p:spPr>
          <a:xfrm>
            <a:off x="1475620" y="4696042"/>
            <a:ext cx="1482155" cy="399300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r>
              <a:rPr lang="tr-TR" sz="2000" dirty="0">
                <a:solidFill>
                  <a:schemeClr val="accent3">
                    <a:lumMod val="75000"/>
                  </a:schemeClr>
                </a:solidFill>
                <a:latin typeface="Oswald" panose="020B0604020202020204" charset="0"/>
                <a:ea typeface="Roboto Medium" panose="02000000000000000000" pitchFamily="2" charset="0"/>
                <a:cs typeface="Roboto Medium" panose="02000000000000000000" pitchFamily="2" charset="0"/>
              </a:rPr>
              <a:t>MS SQL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Oswald" panose="020B0604020202020204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59" name="Freeform 2691"/>
          <p:cNvSpPr>
            <a:spLocks noChangeAspect="1" noEditPoints="1"/>
          </p:cNvSpPr>
          <p:nvPr/>
        </p:nvSpPr>
        <p:spPr bwMode="auto">
          <a:xfrm>
            <a:off x="2944847" y="4681353"/>
            <a:ext cx="278056" cy="270933"/>
          </a:xfrm>
          <a:custGeom>
            <a:avLst/>
            <a:gdLst>
              <a:gd name="T0" fmla="*/ 260 w 578"/>
              <a:gd name="T1" fmla="*/ 174 h 580"/>
              <a:gd name="T2" fmla="*/ 209 w 578"/>
              <a:gd name="T3" fmla="*/ 201 h 580"/>
              <a:gd name="T4" fmla="*/ 176 w 578"/>
              <a:gd name="T5" fmla="*/ 252 h 580"/>
              <a:gd name="T6" fmla="*/ 172 w 578"/>
              <a:gd name="T7" fmla="*/ 314 h 580"/>
              <a:gd name="T8" fmla="*/ 199 w 578"/>
              <a:gd name="T9" fmla="*/ 366 h 580"/>
              <a:gd name="T10" fmla="*/ 252 w 578"/>
              <a:gd name="T11" fmla="*/ 401 h 580"/>
              <a:gd name="T12" fmla="*/ 318 w 578"/>
              <a:gd name="T13" fmla="*/ 403 h 580"/>
              <a:gd name="T14" fmla="*/ 368 w 578"/>
              <a:gd name="T15" fmla="*/ 376 h 580"/>
              <a:gd name="T16" fmla="*/ 401 w 578"/>
              <a:gd name="T17" fmla="*/ 327 h 580"/>
              <a:gd name="T18" fmla="*/ 405 w 578"/>
              <a:gd name="T19" fmla="*/ 265 h 580"/>
              <a:gd name="T20" fmla="*/ 378 w 578"/>
              <a:gd name="T21" fmla="*/ 211 h 580"/>
              <a:gd name="T22" fmla="*/ 326 w 578"/>
              <a:gd name="T23" fmla="*/ 176 h 580"/>
              <a:gd name="T24" fmla="*/ 267 w 578"/>
              <a:gd name="T25" fmla="*/ 0 h 580"/>
              <a:gd name="T26" fmla="*/ 289 w 578"/>
              <a:gd name="T27" fmla="*/ 44 h 580"/>
              <a:gd name="T28" fmla="*/ 366 w 578"/>
              <a:gd name="T29" fmla="*/ 58 h 580"/>
              <a:gd name="T30" fmla="*/ 417 w 578"/>
              <a:gd name="T31" fmla="*/ 29 h 580"/>
              <a:gd name="T32" fmla="*/ 479 w 578"/>
              <a:gd name="T33" fmla="*/ 69 h 580"/>
              <a:gd name="T34" fmla="*/ 481 w 578"/>
              <a:gd name="T35" fmla="*/ 139 h 580"/>
              <a:gd name="T36" fmla="*/ 549 w 578"/>
              <a:gd name="T37" fmla="*/ 159 h 580"/>
              <a:gd name="T38" fmla="*/ 578 w 578"/>
              <a:gd name="T39" fmla="*/ 269 h 580"/>
              <a:gd name="T40" fmla="*/ 531 w 578"/>
              <a:gd name="T41" fmla="*/ 320 h 580"/>
              <a:gd name="T42" fmla="*/ 564 w 578"/>
              <a:gd name="T43" fmla="*/ 382 h 580"/>
              <a:gd name="T44" fmla="*/ 531 w 578"/>
              <a:gd name="T45" fmla="*/ 450 h 580"/>
              <a:gd name="T46" fmla="*/ 473 w 578"/>
              <a:gd name="T47" fmla="*/ 450 h 580"/>
              <a:gd name="T48" fmla="*/ 397 w 578"/>
              <a:gd name="T49" fmla="*/ 508 h 580"/>
              <a:gd name="T50" fmla="*/ 366 w 578"/>
              <a:gd name="T51" fmla="*/ 570 h 580"/>
              <a:gd name="T52" fmla="*/ 306 w 578"/>
              <a:gd name="T53" fmla="*/ 533 h 580"/>
              <a:gd name="T54" fmla="*/ 250 w 578"/>
              <a:gd name="T55" fmla="*/ 531 h 580"/>
              <a:gd name="T56" fmla="*/ 197 w 578"/>
              <a:gd name="T57" fmla="*/ 564 h 580"/>
              <a:gd name="T58" fmla="*/ 128 w 578"/>
              <a:gd name="T59" fmla="*/ 531 h 580"/>
              <a:gd name="T60" fmla="*/ 128 w 578"/>
              <a:gd name="T61" fmla="*/ 473 h 580"/>
              <a:gd name="T62" fmla="*/ 69 w 578"/>
              <a:gd name="T63" fmla="*/ 397 h 580"/>
              <a:gd name="T64" fmla="*/ 9 w 578"/>
              <a:gd name="T65" fmla="*/ 366 h 580"/>
              <a:gd name="T66" fmla="*/ 44 w 578"/>
              <a:gd name="T67" fmla="*/ 306 h 580"/>
              <a:gd name="T68" fmla="*/ 56 w 578"/>
              <a:gd name="T69" fmla="*/ 211 h 580"/>
              <a:gd name="T70" fmla="*/ 27 w 578"/>
              <a:gd name="T71" fmla="*/ 161 h 580"/>
              <a:gd name="T72" fmla="*/ 69 w 578"/>
              <a:gd name="T73" fmla="*/ 99 h 580"/>
              <a:gd name="T74" fmla="*/ 139 w 578"/>
              <a:gd name="T75" fmla="*/ 97 h 580"/>
              <a:gd name="T76" fmla="*/ 159 w 578"/>
              <a:gd name="T77" fmla="*/ 29 h 580"/>
              <a:gd name="T78" fmla="*/ 267 w 578"/>
              <a:gd name="T79" fmla="*/ 0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78" h="580">
                <a:moveTo>
                  <a:pt x="289" y="170"/>
                </a:moveTo>
                <a:lnTo>
                  <a:pt x="260" y="174"/>
                </a:lnTo>
                <a:lnTo>
                  <a:pt x="232" y="186"/>
                </a:lnTo>
                <a:lnTo>
                  <a:pt x="209" y="201"/>
                </a:lnTo>
                <a:lnTo>
                  <a:pt x="190" y="225"/>
                </a:lnTo>
                <a:lnTo>
                  <a:pt x="176" y="252"/>
                </a:lnTo>
                <a:lnTo>
                  <a:pt x="170" y="283"/>
                </a:lnTo>
                <a:lnTo>
                  <a:pt x="172" y="314"/>
                </a:lnTo>
                <a:lnTo>
                  <a:pt x="182" y="341"/>
                </a:lnTo>
                <a:lnTo>
                  <a:pt x="199" y="366"/>
                </a:lnTo>
                <a:lnTo>
                  <a:pt x="223" y="388"/>
                </a:lnTo>
                <a:lnTo>
                  <a:pt x="252" y="401"/>
                </a:lnTo>
                <a:lnTo>
                  <a:pt x="289" y="407"/>
                </a:lnTo>
                <a:lnTo>
                  <a:pt x="318" y="403"/>
                </a:lnTo>
                <a:lnTo>
                  <a:pt x="345" y="393"/>
                </a:lnTo>
                <a:lnTo>
                  <a:pt x="368" y="376"/>
                </a:lnTo>
                <a:lnTo>
                  <a:pt x="388" y="355"/>
                </a:lnTo>
                <a:lnTo>
                  <a:pt x="401" y="327"/>
                </a:lnTo>
                <a:lnTo>
                  <a:pt x="407" y="294"/>
                </a:lnTo>
                <a:lnTo>
                  <a:pt x="405" y="265"/>
                </a:lnTo>
                <a:lnTo>
                  <a:pt x="393" y="236"/>
                </a:lnTo>
                <a:lnTo>
                  <a:pt x="378" y="211"/>
                </a:lnTo>
                <a:lnTo>
                  <a:pt x="355" y="192"/>
                </a:lnTo>
                <a:lnTo>
                  <a:pt x="326" y="176"/>
                </a:lnTo>
                <a:lnTo>
                  <a:pt x="289" y="170"/>
                </a:lnTo>
                <a:close/>
                <a:moveTo>
                  <a:pt x="267" y="0"/>
                </a:moveTo>
                <a:lnTo>
                  <a:pt x="271" y="46"/>
                </a:lnTo>
                <a:lnTo>
                  <a:pt x="289" y="44"/>
                </a:lnTo>
                <a:lnTo>
                  <a:pt x="327" y="48"/>
                </a:lnTo>
                <a:lnTo>
                  <a:pt x="366" y="58"/>
                </a:lnTo>
                <a:lnTo>
                  <a:pt x="380" y="13"/>
                </a:lnTo>
                <a:lnTo>
                  <a:pt x="417" y="29"/>
                </a:lnTo>
                <a:lnTo>
                  <a:pt x="450" y="48"/>
                </a:lnTo>
                <a:lnTo>
                  <a:pt x="479" y="69"/>
                </a:lnTo>
                <a:lnTo>
                  <a:pt x="448" y="104"/>
                </a:lnTo>
                <a:lnTo>
                  <a:pt x="481" y="139"/>
                </a:lnTo>
                <a:lnTo>
                  <a:pt x="508" y="180"/>
                </a:lnTo>
                <a:lnTo>
                  <a:pt x="549" y="159"/>
                </a:lnTo>
                <a:lnTo>
                  <a:pt x="568" y="213"/>
                </a:lnTo>
                <a:lnTo>
                  <a:pt x="578" y="269"/>
                </a:lnTo>
                <a:lnTo>
                  <a:pt x="533" y="271"/>
                </a:lnTo>
                <a:lnTo>
                  <a:pt x="531" y="320"/>
                </a:lnTo>
                <a:lnTo>
                  <a:pt x="520" y="366"/>
                </a:lnTo>
                <a:lnTo>
                  <a:pt x="564" y="382"/>
                </a:lnTo>
                <a:lnTo>
                  <a:pt x="549" y="417"/>
                </a:lnTo>
                <a:lnTo>
                  <a:pt x="531" y="450"/>
                </a:lnTo>
                <a:lnTo>
                  <a:pt x="508" y="479"/>
                </a:lnTo>
                <a:lnTo>
                  <a:pt x="473" y="450"/>
                </a:lnTo>
                <a:lnTo>
                  <a:pt x="438" y="483"/>
                </a:lnTo>
                <a:lnTo>
                  <a:pt x="397" y="508"/>
                </a:lnTo>
                <a:lnTo>
                  <a:pt x="419" y="549"/>
                </a:lnTo>
                <a:lnTo>
                  <a:pt x="366" y="570"/>
                </a:lnTo>
                <a:lnTo>
                  <a:pt x="308" y="580"/>
                </a:lnTo>
                <a:lnTo>
                  <a:pt x="306" y="533"/>
                </a:lnTo>
                <a:lnTo>
                  <a:pt x="289" y="533"/>
                </a:lnTo>
                <a:lnTo>
                  <a:pt x="250" y="531"/>
                </a:lnTo>
                <a:lnTo>
                  <a:pt x="211" y="521"/>
                </a:lnTo>
                <a:lnTo>
                  <a:pt x="197" y="564"/>
                </a:lnTo>
                <a:lnTo>
                  <a:pt x="161" y="551"/>
                </a:lnTo>
                <a:lnTo>
                  <a:pt x="128" y="531"/>
                </a:lnTo>
                <a:lnTo>
                  <a:pt x="99" y="508"/>
                </a:lnTo>
                <a:lnTo>
                  <a:pt x="128" y="473"/>
                </a:lnTo>
                <a:lnTo>
                  <a:pt x="95" y="438"/>
                </a:lnTo>
                <a:lnTo>
                  <a:pt x="69" y="397"/>
                </a:lnTo>
                <a:lnTo>
                  <a:pt x="29" y="419"/>
                </a:lnTo>
                <a:lnTo>
                  <a:pt x="9" y="366"/>
                </a:lnTo>
                <a:lnTo>
                  <a:pt x="0" y="310"/>
                </a:lnTo>
                <a:lnTo>
                  <a:pt x="44" y="306"/>
                </a:lnTo>
                <a:lnTo>
                  <a:pt x="46" y="260"/>
                </a:lnTo>
                <a:lnTo>
                  <a:pt x="56" y="211"/>
                </a:lnTo>
                <a:lnTo>
                  <a:pt x="13" y="197"/>
                </a:lnTo>
                <a:lnTo>
                  <a:pt x="27" y="161"/>
                </a:lnTo>
                <a:lnTo>
                  <a:pt x="46" y="128"/>
                </a:lnTo>
                <a:lnTo>
                  <a:pt x="69" y="99"/>
                </a:lnTo>
                <a:lnTo>
                  <a:pt x="104" y="130"/>
                </a:lnTo>
                <a:lnTo>
                  <a:pt x="139" y="97"/>
                </a:lnTo>
                <a:lnTo>
                  <a:pt x="180" y="71"/>
                </a:lnTo>
                <a:lnTo>
                  <a:pt x="159" y="29"/>
                </a:lnTo>
                <a:lnTo>
                  <a:pt x="211" y="9"/>
                </a:lnTo>
                <a:lnTo>
                  <a:pt x="267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6985" tIns="8492" rIns="16985" bIns="8492" numCol="1" anchor="t" anchorCtr="0" compatLnSpc="1">
            <a:prstTxWarp prst="textNoShape">
              <a:avLst/>
            </a:prstTxWarp>
          </a:bodyPr>
          <a:lstStyle/>
          <a:p>
            <a:endParaRPr lang="es-SV" sz="2000"/>
          </a:p>
        </p:txBody>
      </p:sp>
      <p:sp>
        <p:nvSpPr>
          <p:cNvPr id="161" name="Textbox 1"/>
          <p:cNvSpPr/>
          <p:nvPr/>
        </p:nvSpPr>
        <p:spPr>
          <a:xfrm>
            <a:off x="1696915" y="2810318"/>
            <a:ext cx="1105768" cy="438478"/>
          </a:xfrm>
          <a:prstGeom prst="rect">
            <a:avLst/>
          </a:prstGeom>
        </p:spPr>
        <p:txBody>
          <a:bodyPr wrap="square" lIns="90639" tIns="45319" rIns="90639" bIns="45319">
            <a:spAutoFit/>
          </a:bodyPr>
          <a:lstStyle/>
          <a:p>
            <a:pPr algn="r">
              <a:lnSpc>
                <a:spcPct val="125000"/>
              </a:lnSpc>
            </a:pPr>
            <a:r>
              <a:rPr lang="tr-TR" sz="2000" dirty="0">
                <a:solidFill>
                  <a:schemeClr val="accent4"/>
                </a:solidFill>
                <a:latin typeface="Oswald" panose="020B0604020202020204" charset="0"/>
                <a:ea typeface="Segoe UI" panose="020B0502040204020203" pitchFamily="34" charset="0"/>
                <a:cs typeface="Helvetica" panose="020B0604020202020204" pitchFamily="34" charset="0"/>
              </a:rPr>
              <a:t>VUE JS</a:t>
            </a:r>
            <a:endParaRPr lang="en-US" sz="2000" dirty="0">
              <a:solidFill>
                <a:schemeClr val="accent4"/>
              </a:solidFill>
              <a:latin typeface="Oswald" panose="020B0604020202020204" charset="0"/>
              <a:ea typeface="Segoe UI" panose="020B0502040204020203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Freeform 15433"/>
          <p:cNvSpPr>
            <a:spLocks noChangeAspect="1" noEditPoints="1"/>
          </p:cNvSpPr>
          <p:nvPr/>
        </p:nvSpPr>
        <p:spPr bwMode="auto">
          <a:xfrm>
            <a:off x="2832655" y="2810317"/>
            <a:ext cx="292430" cy="283440"/>
          </a:xfrm>
          <a:custGeom>
            <a:avLst/>
            <a:gdLst>
              <a:gd name="T0" fmla="*/ 567 w 1099"/>
              <a:gd name="T1" fmla="*/ 699 h 1097"/>
              <a:gd name="T2" fmla="*/ 721 w 1099"/>
              <a:gd name="T3" fmla="*/ 950 h 1097"/>
              <a:gd name="T4" fmla="*/ 646 w 1099"/>
              <a:gd name="T5" fmla="*/ 667 h 1097"/>
              <a:gd name="T6" fmla="*/ 311 w 1099"/>
              <a:gd name="T7" fmla="*/ 916 h 1097"/>
              <a:gd name="T8" fmla="*/ 532 w 1099"/>
              <a:gd name="T9" fmla="*/ 985 h 1097"/>
              <a:gd name="T10" fmla="*/ 452 w 1099"/>
              <a:gd name="T11" fmla="*/ 667 h 1097"/>
              <a:gd name="T12" fmla="*/ 669 w 1099"/>
              <a:gd name="T13" fmla="*/ 642 h 1097"/>
              <a:gd name="T14" fmla="*/ 954 w 1099"/>
              <a:gd name="T15" fmla="*/ 717 h 1097"/>
              <a:gd name="T16" fmla="*/ 701 w 1099"/>
              <a:gd name="T17" fmla="*/ 562 h 1097"/>
              <a:gd name="T18" fmla="*/ 147 w 1099"/>
              <a:gd name="T19" fmla="*/ 717 h 1097"/>
              <a:gd name="T20" fmla="*/ 430 w 1099"/>
              <a:gd name="T21" fmla="*/ 642 h 1097"/>
              <a:gd name="T22" fmla="*/ 112 w 1099"/>
              <a:gd name="T23" fmla="*/ 562 h 1097"/>
              <a:gd name="T24" fmla="*/ 495 w 1099"/>
              <a:gd name="T25" fmla="*/ 493 h 1097"/>
              <a:gd name="T26" fmla="*/ 477 w 1099"/>
              <a:gd name="T27" fmla="*/ 577 h 1097"/>
              <a:gd name="T28" fmla="*/ 549 w 1099"/>
              <a:gd name="T29" fmla="*/ 627 h 1097"/>
              <a:gd name="T30" fmla="*/ 621 w 1099"/>
              <a:gd name="T31" fmla="*/ 577 h 1097"/>
              <a:gd name="T32" fmla="*/ 604 w 1099"/>
              <a:gd name="T33" fmla="*/ 493 h 1097"/>
              <a:gd name="T34" fmla="*/ 870 w 1099"/>
              <a:gd name="T35" fmla="*/ 249 h 1097"/>
              <a:gd name="T36" fmla="*/ 701 w 1099"/>
              <a:gd name="T37" fmla="*/ 530 h 1097"/>
              <a:gd name="T38" fmla="*/ 952 w 1099"/>
              <a:gd name="T39" fmla="*/ 376 h 1097"/>
              <a:gd name="T40" fmla="*/ 229 w 1099"/>
              <a:gd name="T41" fmla="*/ 249 h 1097"/>
              <a:gd name="T42" fmla="*/ 122 w 1099"/>
              <a:gd name="T43" fmla="*/ 451 h 1097"/>
              <a:gd name="T44" fmla="*/ 410 w 1099"/>
              <a:gd name="T45" fmla="*/ 488 h 1097"/>
              <a:gd name="T46" fmla="*/ 567 w 1099"/>
              <a:gd name="T47" fmla="*/ 110 h 1097"/>
              <a:gd name="T48" fmla="*/ 644 w 1099"/>
              <a:gd name="T49" fmla="*/ 428 h 1097"/>
              <a:gd name="T50" fmla="*/ 718 w 1099"/>
              <a:gd name="T51" fmla="*/ 145 h 1097"/>
              <a:gd name="T52" fmla="*/ 532 w 1099"/>
              <a:gd name="T53" fmla="*/ 110 h 1097"/>
              <a:gd name="T54" fmla="*/ 313 w 1099"/>
              <a:gd name="T55" fmla="*/ 179 h 1097"/>
              <a:gd name="T56" fmla="*/ 492 w 1099"/>
              <a:gd name="T57" fmla="*/ 408 h 1097"/>
              <a:gd name="T58" fmla="*/ 549 w 1099"/>
              <a:gd name="T59" fmla="*/ 0 h 1097"/>
              <a:gd name="T60" fmla="*/ 661 w 1099"/>
              <a:gd name="T61" fmla="*/ 70 h 1097"/>
              <a:gd name="T62" fmla="*/ 798 w 1099"/>
              <a:gd name="T63" fmla="*/ 58 h 1097"/>
              <a:gd name="T64" fmla="*/ 857 w 1099"/>
              <a:gd name="T65" fmla="*/ 92 h 1097"/>
              <a:gd name="T66" fmla="*/ 912 w 1099"/>
              <a:gd name="T67" fmla="*/ 219 h 1097"/>
              <a:gd name="T68" fmla="*/ 1019 w 1099"/>
              <a:gd name="T69" fmla="*/ 264 h 1097"/>
              <a:gd name="T70" fmla="*/ 1012 w 1099"/>
              <a:gd name="T71" fmla="*/ 381 h 1097"/>
              <a:gd name="T72" fmla="*/ 1096 w 1099"/>
              <a:gd name="T73" fmla="*/ 490 h 1097"/>
              <a:gd name="T74" fmla="*/ 1099 w 1099"/>
              <a:gd name="T75" fmla="*/ 555 h 1097"/>
              <a:gd name="T76" fmla="*/ 1024 w 1099"/>
              <a:gd name="T77" fmla="*/ 672 h 1097"/>
              <a:gd name="T78" fmla="*/ 1044 w 1099"/>
              <a:gd name="T79" fmla="*/ 786 h 1097"/>
              <a:gd name="T80" fmla="*/ 944 w 1099"/>
              <a:gd name="T81" fmla="*/ 841 h 1097"/>
              <a:gd name="T82" fmla="*/ 900 w 1099"/>
              <a:gd name="T83" fmla="*/ 970 h 1097"/>
              <a:gd name="T84" fmla="*/ 848 w 1099"/>
              <a:gd name="T85" fmla="*/ 1010 h 1097"/>
              <a:gd name="T86" fmla="*/ 708 w 1099"/>
              <a:gd name="T87" fmla="*/ 1012 h 1097"/>
              <a:gd name="T88" fmla="*/ 626 w 1099"/>
              <a:gd name="T89" fmla="*/ 1092 h 1097"/>
              <a:gd name="T90" fmla="*/ 549 w 1099"/>
              <a:gd name="T91" fmla="*/ 1040 h 1097"/>
              <a:gd name="T92" fmla="*/ 447 w 1099"/>
              <a:gd name="T93" fmla="*/ 1087 h 1097"/>
              <a:gd name="T94" fmla="*/ 368 w 1099"/>
              <a:gd name="T95" fmla="*/ 1005 h 1097"/>
              <a:gd name="T96" fmla="*/ 231 w 1099"/>
              <a:gd name="T97" fmla="*/ 995 h 1097"/>
              <a:gd name="T98" fmla="*/ 179 w 1099"/>
              <a:gd name="T99" fmla="*/ 953 h 1097"/>
              <a:gd name="T100" fmla="*/ 142 w 1099"/>
              <a:gd name="T101" fmla="*/ 821 h 1097"/>
              <a:gd name="T102" fmla="*/ 42 w 1099"/>
              <a:gd name="T103" fmla="*/ 759 h 1097"/>
              <a:gd name="T104" fmla="*/ 70 w 1099"/>
              <a:gd name="T105" fmla="*/ 647 h 1097"/>
              <a:gd name="T106" fmla="*/ 2 w 1099"/>
              <a:gd name="T107" fmla="*/ 525 h 1097"/>
              <a:gd name="T108" fmla="*/ 7 w 1099"/>
              <a:gd name="T109" fmla="*/ 458 h 1097"/>
              <a:gd name="T110" fmla="*/ 99 w 1099"/>
              <a:gd name="T111" fmla="*/ 356 h 1097"/>
              <a:gd name="T112" fmla="*/ 97 w 1099"/>
              <a:gd name="T113" fmla="*/ 237 h 1097"/>
              <a:gd name="T114" fmla="*/ 209 w 1099"/>
              <a:gd name="T115" fmla="*/ 197 h 1097"/>
              <a:gd name="T116" fmla="*/ 271 w 1099"/>
              <a:gd name="T117" fmla="*/ 75 h 1097"/>
              <a:gd name="T118" fmla="*/ 333 w 1099"/>
              <a:gd name="T119" fmla="*/ 43 h 1097"/>
              <a:gd name="T120" fmla="*/ 467 w 1099"/>
              <a:gd name="T121" fmla="*/ 65 h 1097"/>
              <a:gd name="T122" fmla="*/ 549 w 1099"/>
              <a:gd name="T123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99" h="1097">
                <a:moveTo>
                  <a:pt x="646" y="667"/>
                </a:moveTo>
                <a:lnTo>
                  <a:pt x="609" y="689"/>
                </a:lnTo>
                <a:lnTo>
                  <a:pt x="567" y="699"/>
                </a:lnTo>
                <a:lnTo>
                  <a:pt x="567" y="985"/>
                </a:lnTo>
                <a:lnTo>
                  <a:pt x="646" y="975"/>
                </a:lnTo>
                <a:lnTo>
                  <a:pt x="721" y="950"/>
                </a:lnTo>
                <a:lnTo>
                  <a:pt x="788" y="916"/>
                </a:lnTo>
                <a:lnTo>
                  <a:pt x="848" y="868"/>
                </a:lnTo>
                <a:lnTo>
                  <a:pt x="646" y="667"/>
                </a:lnTo>
                <a:close/>
                <a:moveTo>
                  <a:pt x="452" y="667"/>
                </a:moveTo>
                <a:lnTo>
                  <a:pt x="251" y="868"/>
                </a:lnTo>
                <a:lnTo>
                  <a:pt x="311" y="916"/>
                </a:lnTo>
                <a:lnTo>
                  <a:pt x="380" y="950"/>
                </a:lnTo>
                <a:lnTo>
                  <a:pt x="452" y="975"/>
                </a:lnTo>
                <a:lnTo>
                  <a:pt x="532" y="985"/>
                </a:lnTo>
                <a:lnTo>
                  <a:pt x="532" y="699"/>
                </a:lnTo>
                <a:lnTo>
                  <a:pt x="490" y="689"/>
                </a:lnTo>
                <a:lnTo>
                  <a:pt x="452" y="667"/>
                </a:lnTo>
                <a:close/>
                <a:moveTo>
                  <a:pt x="701" y="562"/>
                </a:moveTo>
                <a:lnTo>
                  <a:pt x="691" y="605"/>
                </a:lnTo>
                <a:lnTo>
                  <a:pt x="669" y="642"/>
                </a:lnTo>
                <a:lnTo>
                  <a:pt x="872" y="843"/>
                </a:lnTo>
                <a:lnTo>
                  <a:pt x="917" y="784"/>
                </a:lnTo>
                <a:lnTo>
                  <a:pt x="954" y="717"/>
                </a:lnTo>
                <a:lnTo>
                  <a:pt x="977" y="642"/>
                </a:lnTo>
                <a:lnTo>
                  <a:pt x="987" y="562"/>
                </a:lnTo>
                <a:lnTo>
                  <a:pt x="701" y="562"/>
                </a:lnTo>
                <a:close/>
                <a:moveTo>
                  <a:pt x="112" y="562"/>
                </a:moveTo>
                <a:lnTo>
                  <a:pt x="122" y="642"/>
                </a:lnTo>
                <a:lnTo>
                  <a:pt x="147" y="717"/>
                </a:lnTo>
                <a:lnTo>
                  <a:pt x="181" y="784"/>
                </a:lnTo>
                <a:lnTo>
                  <a:pt x="229" y="843"/>
                </a:lnTo>
                <a:lnTo>
                  <a:pt x="430" y="642"/>
                </a:lnTo>
                <a:lnTo>
                  <a:pt x="408" y="605"/>
                </a:lnTo>
                <a:lnTo>
                  <a:pt x="398" y="562"/>
                </a:lnTo>
                <a:lnTo>
                  <a:pt x="112" y="562"/>
                </a:lnTo>
                <a:close/>
                <a:moveTo>
                  <a:pt x="549" y="470"/>
                </a:moveTo>
                <a:lnTo>
                  <a:pt x="519" y="475"/>
                </a:lnTo>
                <a:lnTo>
                  <a:pt x="495" y="493"/>
                </a:lnTo>
                <a:lnTo>
                  <a:pt x="477" y="518"/>
                </a:lnTo>
                <a:lnTo>
                  <a:pt x="472" y="547"/>
                </a:lnTo>
                <a:lnTo>
                  <a:pt x="477" y="577"/>
                </a:lnTo>
                <a:lnTo>
                  <a:pt x="495" y="602"/>
                </a:lnTo>
                <a:lnTo>
                  <a:pt x="519" y="620"/>
                </a:lnTo>
                <a:lnTo>
                  <a:pt x="549" y="627"/>
                </a:lnTo>
                <a:lnTo>
                  <a:pt x="579" y="620"/>
                </a:lnTo>
                <a:lnTo>
                  <a:pt x="604" y="602"/>
                </a:lnTo>
                <a:lnTo>
                  <a:pt x="621" y="577"/>
                </a:lnTo>
                <a:lnTo>
                  <a:pt x="626" y="547"/>
                </a:lnTo>
                <a:lnTo>
                  <a:pt x="621" y="518"/>
                </a:lnTo>
                <a:lnTo>
                  <a:pt x="604" y="493"/>
                </a:lnTo>
                <a:lnTo>
                  <a:pt x="579" y="475"/>
                </a:lnTo>
                <a:lnTo>
                  <a:pt x="549" y="470"/>
                </a:lnTo>
                <a:close/>
                <a:moveTo>
                  <a:pt x="870" y="249"/>
                </a:moveTo>
                <a:lnTo>
                  <a:pt x="669" y="453"/>
                </a:lnTo>
                <a:lnTo>
                  <a:pt x="688" y="488"/>
                </a:lnTo>
                <a:lnTo>
                  <a:pt x="701" y="530"/>
                </a:lnTo>
                <a:lnTo>
                  <a:pt x="987" y="530"/>
                </a:lnTo>
                <a:lnTo>
                  <a:pt x="977" y="451"/>
                </a:lnTo>
                <a:lnTo>
                  <a:pt x="952" y="376"/>
                </a:lnTo>
                <a:lnTo>
                  <a:pt x="917" y="309"/>
                </a:lnTo>
                <a:lnTo>
                  <a:pt x="870" y="249"/>
                </a:lnTo>
                <a:close/>
                <a:moveTo>
                  <a:pt x="229" y="249"/>
                </a:moveTo>
                <a:lnTo>
                  <a:pt x="184" y="309"/>
                </a:lnTo>
                <a:lnTo>
                  <a:pt x="147" y="376"/>
                </a:lnTo>
                <a:lnTo>
                  <a:pt x="122" y="451"/>
                </a:lnTo>
                <a:lnTo>
                  <a:pt x="112" y="530"/>
                </a:lnTo>
                <a:lnTo>
                  <a:pt x="398" y="530"/>
                </a:lnTo>
                <a:lnTo>
                  <a:pt x="410" y="488"/>
                </a:lnTo>
                <a:lnTo>
                  <a:pt x="432" y="453"/>
                </a:lnTo>
                <a:lnTo>
                  <a:pt x="229" y="249"/>
                </a:lnTo>
                <a:close/>
                <a:moveTo>
                  <a:pt x="567" y="110"/>
                </a:moveTo>
                <a:lnTo>
                  <a:pt x="567" y="396"/>
                </a:lnTo>
                <a:lnTo>
                  <a:pt x="606" y="408"/>
                </a:lnTo>
                <a:lnTo>
                  <a:pt x="644" y="428"/>
                </a:lnTo>
                <a:lnTo>
                  <a:pt x="845" y="227"/>
                </a:lnTo>
                <a:lnTo>
                  <a:pt x="785" y="179"/>
                </a:lnTo>
                <a:lnTo>
                  <a:pt x="718" y="145"/>
                </a:lnTo>
                <a:lnTo>
                  <a:pt x="646" y="120"/>
                </a:lnTo>
                <a:lnTo>
                  <a:pt x="567" y="110"/>
                </a:lnTo>
                <a:close/>
                <a:moveTo>
                  <a:pt x="532" y="110"/>
                </a:moveTo>
                <a:lnTo>
                  <a:pt x="455" y="120"/>
                </a:lnTo>
                <a:lnTo>
                  <a:pt x="380" y="145"/>
                </a:lnTo>
                <a:lnTo>
                  <a:pt x="313" y="179"/>
                </a:lnTo>
                <a:lnTo>
                  <a:pt x="254" y="227"/>
                </a:lnTo>
                <a:lnTo>
                  <a:pt x="455" y="428"/>
                </a:lnTo>
                <a:lnTo>
                  <a:pt x="492" y="408"/>
                </a:lnTo>
                <a:lnTo>
                  <a:pt x="532" y="396"/>
                </a:lnTo>
                <a:lnTo>
                  <a:pt x="532" y="110"/>
                </a:lnTo>
                <a:close/>
                <a:moveTo>
                  <a:pt x="549" y="0"/>
                </a:moveTo>
                <a:lnTo>
                  <a:pt x="624" y="3"/>
                </a:lnTo>
                <a:lnTo>
                  <a:pt x="631" y="65"/>
                </a:lnTo>
                <a:lnTo>
                  <a:pt x="661" y="70"/>
                </a:lnTo>
                <a:lnTo>
                  <a:pt x="691" y="18"/>
                </a:lnTo>
                <a:lnTo>
                  <a:pt x="746" y="35"/>
                </a:lnTo>
                <a:lnTo>
                  <a:pt x="798" y="58"/>
                </a:lnTo>
                <a:lnTo>
                  <a:pt x="785" y="117"/>
                </a:lnTo>
                <a:lnTo>
                  <a:pt x="810" y="132"/>
                </a:lnTo>
                <a:lnTo>
                  <a:pt x="857" y="92"/>
                </a:lnTo>
                <a:lnTo>
                  <a:pt x="902" y="127"/>
                </a:lnTo>
                <a:lnTo>
                  <a:pt x="944" y="165"/>
                </a:lnTo>
                <a:lnTo>
                  <a:pt x="912" y="219"/>
                </a:lnTo>
                <a:lnTo>
                  <a:pt x="932" y="242"/>
                </a:lnTo>
                <a:lnTo>
                  <a:pt x="987" y="217"/>
                </a:lnTo>
                <a:lnTo>
                  <a:pt x="1019" y="264"/>
                </a:lnTo>
                <a:lnTo>
                  <a:pt x="1046" y="314"/>
                </a:lnTo>
                <a:lnTo>
                  <a:pt x="999" y="356"/>
                </a:lnTo>
                <a:lnTo>
                  <a:pt x="1012" y="381"/>
                </a:lnTo>
                <a:lnTo>
                  <a:pt x="1071" y="376"/>
                </a:lnTo>
                <a:lnTo>
                  <a:pt x="1086" y="433"/>
                </a:lnTo>
                <a:lnTo>
                  <a:pt x="1096" y="490"/>
                </a:lnTo>
                <a:lnTo>
                  <a:pt x="1039" y="513"/>
                </a:lnTo>
                <a:lnTo>
                  <a:pt x="1039" y="538"/>
                </a:lnTo>
                <a:lnTo>
                  <a:pt x="1099" y="555"/>
                </a:lnTo>
                <a:lnTo>
                  <a:pt x="1094" y="612"/>
                </a:lnTo>
                <a:lnTo>
                  <a:pt x="1086" y="669"/>
                </a:lnTo>
                <a:lnTo>
                  <a:pt x="1024" y="672"/>
                </a:lnTo>
                <a:lnTo>
                  <a:pt x="1017" y="697"/>
                </a:lnTo>
                <a:lnTo>
                  <a:pt x="1066" y="732"/>
                </a:lnTo>
                <a:lnTo>
                  <a:pt x="1044" y="786"/>
                </a:lnTo>
                <a:lnTo>
                  <a:pt x="1017" y="836"/>
                </a:lnTo>
                <a:lnTo>
                  <a:pt x="959" y="819"/>
                </a:lnTo>
                <a:lnTo>
                  <a:pt x="944" y="841"/>
                </a:lnTo>
                <a:lnTo>
                  <a:pt x="979" y="888"/>
                </a:lnTo>
                <a:lnTo>
                  <a:pt x="942" y="933"/>
                </a:lnTo>
                <a:lnTo>
                  <a:pt x="900" y="970"/>
                </a:lnTo>
                <a:lnTo>
                  <a:pt x="850" y="935"/>
                </a:lnTo>
                <a:lnTo>
                  <a:pt x="830" y="950"/>
                </a:lnTo>
                <a:lnTo>
                  <a:pt x="848" y="1010"/>
                </a:lnTo>
                <a:lnTo>
                  <a:pt x="798" y="1037"/>
                </a:lnTo>
                <a:lnTo>
                  <a:pt x="746" y="1062"/>
                </a:lnTo>
                <a:lnTo>
                  <a:pt x="708" y="1012"/>
                </a:lnTo>
                <a:lnTo>
                  <a:pt x="686" y="1020"/>
                </a:lnTo>
                <a:lnTo>
                  <a:pt x="683" y="1080"/>
                </a:lnTo>
                <a:lnTo>
                  <a:pt x="626" y="1092"/>
                </a:lnTo>
                <a:lnTo>
                  <a:pt x="569" y="1097"/>
                </a:lnTo>
                <a:lnTo>
                  <a:pt x="552" y="1040"/>
                </a:lnTo>
                <a:lnTo>
                  <a:pt x="549" y="1040"/>
                </a:lnTo>
                <a:lnTo>
                  <a:pt x="527" y="1037"/>
                </a:lnTo>
                <a:lnTo>
                  <a:pt x="505" y="1095"/>
                </a:lnTo>
                <a:lnTo>
                  <a:pt x="447" y="1087"/>
                </a:lnTo>
                <a:lnTo>
                  <a:pt x="390" y="1075"/>
                </a:lnTo>
                <a:lnTo>
                  <a:pt x="393" y="1012"/>
                </a:lnTo>
                <a:lnTo>
                  <a:pt x="368" y="1005"/>
                </a:lnTo>
                <a:lnTo>
                  <a:pt x="331" y="1052"/>
                </a:lnTo>
                <a:lnTo>
                  <a:pt x="278" y="1025"/>
                </a:lnTo>
                <a:lnTo>
                  <a:pt x="231" y="995"/>
                </a:lnTo>
                <a:lnTo>
                  <a:pt x="251" y="938"/>
                </a:lnTo>
                <a:lnTo>
                  <a:pt x="231" y="920"/>
                </a:lnTo>
                <a:lnTo>
                  <a:pt x="179" y="953"/>
                </a:lnTo>
                <a:lnTo>
                  <a:pt x="139" y="913"/>
                </a:lnTo>
                <a:lnTo>
                  <a:pt x="102" y="868"/>
                </a:lnTo>
                <a:lnTo>
                  <a:pt x="142" y="821"/>
                </a:lnTo>
                <a:lnTo>
                  <a:pt x="127" y="796"/>
                </a:lnTo>
                <a:lnTo>
                  <a:pt x="67" y="811"/>
                </a:lnTo>
                <a:lnTo>
                  <a:pt x="42" y="759"/>
                </a:lnTo>
                <a:lnTo>
                  <a:pt x="25" y="707"/>
                </a:lnTo>
                <a:lnTo>
                  <a:pt x="75" y="674"/>
                </a:lnTo>
                <a:lnTo>
                  <a:pt x="70" y="647"/>
                </a:lnTo>
                <a:lnTo>
                  <a:pt x="7" y="639"/>
                </a:lnTo>
                <a:lnTo>
                  <a:pt x="0" y="547"/>
                </a:lnTo>
                <a:lnTo>
                  <a:pt x="2" y="525"/>
                </a:lnTo>
                <a:lnTo>
                  <a:pt x="60" y="513"/>
                </a:lnTo>
                <a:lnTo>
                  <a:pt x="65" y="483"/>
                </a:lnTo>
                <a:lnTo>
                  <a:pt x="7" y="458"/>
                </a:lnTo>
                <a:lnTo>
                  <a:pt x="20" y="401"/>
                </a:lnTo>
                <a:lnTo>
                  <a:pt x="37" y="349"/>
                </a:lnTo>
                <a:lnTo>
                  <a:pt x="99" y="356"/>
                </a:lnTo>
                <a:lnTo>
                  <a:pt x="112" y="329"/>
                </a:lnTo>
                <a:lnTo>
                  <a:pt x="67" y="286"/>
                </a:lnTo>
                <a:lnTo>
                  <a:pt x="97" y="237"/>
                </a:lnTo>
                <a:lnTo>
                  <a:pt x="132" y="192"/>
                </a:lnTo>
                <a:lnTo>
                  <a:pt x="186" y="219"/>
                </a:lnTo>
                <a:lnTo>
                  <a:pt x="209" y="197"/>
                </a:lnTo>
                <a:lnTo>
                  <a:pt x="181" y="142"/>
                </a:lnTo>
                <a:lnTo>
                  <a:pt x="224" y="107"/>
                </a:lnTo>
                <a:lnTo>
                  <a:pt x="271" y="75"/>
                </a:lnTo>
                <a:lnTo>
                  <a:pt x="313" y="117"/>
                </a:lnTo>
                <a:lnTo>
                  <a:pt x="343" y="105"/>
                </a:lnTo>
                <a:lnTo>
                  <a:pt x="333" y="43"/>
                </a:lnTo>
                <a:lnTo>
                  <a:pt x="385" y="25"/>
                </a:lnTo>
                <a:lnTo>
                  <a:pt x="440" y="10"/>
                </a:lnTo>
                <a:lnTo>
                  <a:pt x="467" y="65"/>
                </a:lnTo>
                <a:lnTo>
                  <a:pt x="500" y="60"/>
                </a:lnTo>
                <a:lnTo>
                  <a:pt x="510" y="0"/>
                </a:lnTo>
                <a:lnTo>
                  <a:pt x="5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6985" tIns="8492" rIns="16985" bIns="8492" numCol="1" anchor="t" anchorCtr="0" compatLnSpc="1">
            <a:prstTxWarp prst="textNoShape">
              <a:avLst/>
            </a:prstTxWarp>
          </a:bodyPr>
          <a:lstStyle/>
          <a:p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4949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accel="7143" fill="hold" grpId="1" nodeType="withEffect" p14:presetBounceEnd="7143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 p14:bounceEnd="7143">
                                          <p:cBhvr>
                                            <p:cTn id="31" dur="3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accel="7143" fill="hold" grpId="1" nodeType="withEffect" p14:presetBounceEnd="7143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 p14:bounceEnd="7143">
                                          <p:cBhvr>
                                            <p:cTn id="33" dur="3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accel="7143" fill="hold" grpId="1" nodeType="withEffect" p14:presetBounceEnd="7143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 p14:bounceEnd="7143">
                                          <p:cBhvr>
                                            <p:cTn id="35" dur="3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7143" fill="hold" grpId="1" nodeType="withEffect" p14:presetBounceEnd="7143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 p14:bounceEnd="7143">
                                          <p:cBhvr>
                                            <p:cTn id="37" dur="3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accel="7143" fill="hold" grpId="1" nodeType="withEffect" p14:presetBounceEnd="7143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 p14:bounceEnd="7143">
                                          <p:cBhvr>
                                            <p:cTn id="39" dur="3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1" grpId="0" animBg="1"/>
          <p:bldP spid="111" grpId="1" animBg="1"/>
          <p:bldP spid="112" grpId="0" animBg="1"/>
          <p:bldP spid="112" grpId="1" animBg="1"/>
          <p:bldP spid="113" grpId="0" animBg="1"/>
          <p:bldP spid="113" grpId="1" animBg="1"/>
          <p:bldP spid="138" grpId="0" animBg="1"/>
          <p:bldP spid="138" grpId="1" animBg="1"/>
          <p:bldP spid="146" grpId="0" animBg="1"/>
          <p:bldP spid="147" grpId="0"/>
          <p:bldP spid="154" grpId="0"/>
          <p:bldP spid="155" grpId="0" animBg="1"/>
          <p:bldP spid="157" grpId="0"/>
          <p:bldP spid="159" grpId="0" animBg="1"/>
          <p:bldP spid="161" grpId="0"/>
          <p:bldP spid="16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1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1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1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8" presetClass="emph" presetSubtype="0" accel="714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1" dur="3500" fill="hold"/>
                                            <p:tgtEl>
                                              <p:spTgt spid="1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8" presetClass="emph" presetSubtype="0" accel="714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3" dur="3500" fill="hold"/>
                                            <p:tgtEl>
                                              <p:spTgt spid="1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accel="714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5" dur="3500" fill="hold"/>
                                            <p:tgtEl>
                                              <p:spTgt spid="11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8" presetClass="emph" presetSubtype="0" accel="714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37" dur="3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8" presetClass="emph" presetSubtype="0" accel="7143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9" dur="3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0" grpId="0" animBg="1"/>
          <p:bldP spid="110" grpId="1" animBg="1"/>
          <p:bldP spid="111" grpId="0" animBg="1"/>
          <p:bldP spid="111" grpId="1" animBg="1"/>
          <p:bldP spid="112" grpId="0" animBg="1"/>
          <p:bldP spid="112" grpId="1" animBg="1"/>
          <p:bldP spid="113" grpId="0" animBg="1"/>
          <p:bldP spid="113" grpId="1" animBg="1"/>
          <p:bldP spid="138" grpId="0" animBg="1"/>
          <p:bldP spid="138" grpId="1" animBg="1"/>
          <p:bldP spid="146" grpId="0" animBg="1"/>
          <p:bldP spid="147" grpId="0"/>
          <p:bldP spid="154" grpId="0"/>
          <p:bldP spid="155" grpId="0" animBg="1"/>
          <p:bldP spid="157" grpId="0"/>
          <p:bldP spid="159" grpId="0" animBg="1"/>
          <p:bldP spid="161" grpId="0"/>
          <p:bldP spid="163" grpId="0" animBg="1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encial">
  <a:themeElements>
    <a:clrScheme name="Duarte Color 1">
      <a:dk1>
        <a:srgbClr val="000000"/>
      </a:dk1>
      <a:lt1>
        <a:srgbClr val="FFFFFF"/>
      </a:lt1>
      <a:dk2>
        <a:srgbClr val="1F1F1F"/>
      </a:dk2>
      <a:lt2>
        <a:srgbClr val="575757"/>
      </a:lt2>
      <a:accent1>
        <a:srgbClr val="F23A43"/>
      </a:accent1>
      <a:accent2>
        <a:srgbClr val="F88818"/>
      </a:accent2>
      <a:accent3>
        <a:srgbClr val="15A4C6"/>
      </a:accent3>
      <a:accent4>
        <a:srgbClr val="95C94A"/>
      </a:accent4>
      <a:accent5>
        <a:srgbClr val="B5568A"/>
      </a:accent5>
      <a:accent6>
        <a:srgbClr val="192828"/>
      </a:accent6>
      <a:hlink>
        <a:srgbClr val="0563C1"/>
      </a:hlink>
      <a:folHlink>
        <a:srgbClr val="954F72"/>
      </a:folHlink>
    </a:clrScheme>
    <a:fontScheme name="Esenc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enc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 bwMode="auto">
        <a:solidFill>
          <a:srgbClr val="05889A"/>
        </a:solidFill>
        <a:ln>
          <a:noFill/>
        </a:ln>
        <a:extLst/>
      </a:spPr>
      <a:bodyPr lIns="0" tIns="0" rIns="0" bIns="0" rtlCol="0" anchor="ctr"/>
      <a:lstStyle>
        <a:defPPr algn="ctr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239</Words>
  <Application>Microsoft Office PowerPoint</Application>
  <PresentationFormat>Ekran Gösterisi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Gill Sans</vt:lpstr>
      <vt:lpstr>Helvetica</vt:lpstr>
      <vt:lpstr>Oswald</vt:lpstr>
      <vt:lpstr>PT Sans</vt:lpstr>
      <vt:lpstr>Roboto Regular</vt:lpstr>
      <vt:lpstr>Segoe UI</vt:lpstr>
      <vt:lpstr>Esencial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Zisan</dc:creator>
  <cp:lastModifiedBy>Zisan Karsatar</cp:lastModifiedBy>
  <cp:revision>10</cp:revision>
  <dcterms:created xsi:type="dcterms:W3CDTF">2019-12-29T03:49:02Z</dcterms:created>
  <dcterms:modified xsi:type="dcterms:W3CDTF">2019-12-29T05:16:30Z</dcterms:modified>
</cp:coreProperties>
</file>