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6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599"/>
  </p:normalViewPr>
  <p:slideViewPr>
    <p:cSldViewPr snapToGrid="0" snapToObjects="1">
      <p:cViewPr>
        <p:scale>
          <a:sx n="93" d="100"/>
          <a:sy n="93" d="100"/>
        </p:scale>
        <p:origin x="-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32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84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560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4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Ana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63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Ana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78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60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9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19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2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2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2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5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  <p:sldLayoutId id="2147484569" r:id="rId13"/>
    <p:sldLayoutId id="2147484570" r:id="rId14"/>
    <p:sldLayoutId id="2147484571" r:id="rId15"/>
    <p:sldLayoutId id="2147484572" r:id="rId16"/>
    <p:sldLayoutId id="21474845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69430" y="554636"/>
            <a:ext cx="9443804" cy="223297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 smtClean="0">
                <a:solidFill>
                  <a:schemeClr val="bg1"/>
                </a:solidFill>
                <a:latin typeface="+mn-lt"/>
              </a:rPr>
              <a:t>Graduatıon</a:t>
            </a:r>
            <a:r>
              <a:rPr lang="tr-TR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tr-TR" b="1" dirty="0" err="1" smtClean="0">
                <a:solidFill>
                  <a:schemeClr val="bg1"/>
                </a:solidFill>
                <a:latin typeface="+mn-lt"/>
              </a:rPr>
              <a:t>project</a:t>
            </a:r>
            <a:r>
              <a:rPr lang="tr-TR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tr-TR" b="1" dirty="0" err="1" smtClean="0">
                <a:solidFill>
                  <a:schemeClr val="bg1"/>
                </a:solidFill>
                <a:latin typeface="+mn-lt"/>
              </a:rPr>
              <a:t>progress</a:t>
            </a:r>
            <a:r>
              <a:rPr lang="tr-TR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tr-TR" b="1" dirty="0" err="1" smtClean="0">
                <a:solidFill>
                  <a:schemeClr val="bg1"/>
                </a:solidFill>
                <a:latin typeface="+mn-lt"/>
              </a:rPr>
              <a:t>presentatıon</a:t>
            </a:r>
            <a:r>
              <a:rPr lang="tr-TR" b="1" dirty="0" smtClean="0">
                <a:solidFill>
                  <a:schemeClr val="bg1"/>
                </a:solidFill>
              </a:rPr>
              <a:t/>
            </a:r>
            <a:br>
              <a:rPr lang="tr-TR" b="1" dirty="0" smtClean="0">
                <a:solidFill>
                  <a:schemeClr val="bg1"/>
                </a:solidFill>
              </a:rPr>
            </a:b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-217302" y="3668844"/>
            <a:ext cx="5808634" cy="1694719"/>
          </a:xfrm>
        </p:spPr>
        <p:txBody>
          <a:bodyPr>
            <a:normAutofit/>
          </a:bodyPr>
          <a:lstStyle/>
          <a:p>
            <a:pPr algn="ctr"/>
            <a:endParaRPr lang="tr-TR" sz="3600" b="1" dirty="0">
              <a:solidFill>
                <a:schemeClr val="bg1"/>
              </a:solidFill>
            </a:endParaRPr>
          </a:p>
          <a:p>
            <a:pPr algn="ctr"/>
            <a:r>
              <a:rPr lang="tr-TR" sz="3600" b="1" dirty="0" smtClean="0">
                <a:solidFill>
                  <a:schemeClr val="bg1"/>
                </a:solidFill>
              </a:rPr>
              <a:t>ADVISOR : MİTAT UYSAL</a:t>
            </a:r>
            <a:endParaRPr lang="tr-TR" sz="3600" b="1" dirty="0">
              <a:solidFill>
                <a:schemeClr val="bg1"/>
              </a:solidFill>
            </a:endParaRPr>
          </a:p>
        </p:txBody>
      </p:sp>
      <p:sp>
        <p:nvSpPr>
          <p:cNvPr id="4" name="Alt Konu Başlığı 2"/>
          <p:cNvSpPr txBox="1">
            <a:spLocks/>
          </p:cNvSpPr>
          <p:nvPr/>
        </p:nvSpPr>
        <p:spPr>
          <a:xfrm>
            <a:off x="5381469" y="5252943"/>
            <a:ext cx="7415081" cy="1983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600" b="1" dirty="0" smtClean="0">
                <a:solidFill>
                  <a:schemeClr val="bg1"/>
                </a:solidFill>
              </a:rPr>
              <a:t>BERKAN ŞEVLİ      201335019</a:t>
            </a:r>
          </a:p>
          <a:p>
            <a:pPr algn="ctr"/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52" y="-1"/>
            <a:ext cx="5585803" cy="6844145"/>
          </a:xfrm>
        </p:spPr>
      </p:pic>
    </p:spTree>
    <p:extLst>
      <p:ext uri="{BB962C8B-B14F-4D97-AF65-F5344CB8AC3E}">
        <p14:creationId xmlns:p14="http://schemas.microsoft.com/office/powerpoint/2010/main" val="110903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24" y="0"/>
            <a:ext cx="8891602" cy="6858000"/>
          </a:xfrm>
        </p:spPr>
      </p:pic>
    </p:spTree>
    <p:extLst>
      <p:ext uri="{BB962C8B-B14F-4D97-AF65-F5344CB8AC3E}">
        <p14:creationId xmlns:p14="http://schemas.microsoft.com/office/powerpoint/2010/main" val="24038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>
                <a:solidFill>
                  <a:schemeClr val="bg1"/>
                </a:solidFill>
              </a:rPr>
              <a:t>Overview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1" y="1773382"/>
            <a:ext cx="10131425" cy="508461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Project </a:t>
            </a:r>
            <a:r>
              <a:rPr lang="tr-TR" sz="2400" dirty="0" err="1" smtClean="0"/>
              <a:t>Purpose</a:t>
            </a:r>
            <a:r>
              <a:rPr lang="tr-TR" sz="2400" dirty="0" smtClean="0"/>
              <a:t> and </a:t>
            </a:r>
            <a:r>
              <a:rPr lang="tr-TR" sz="2400" dirty="0" err="1" smtClean="0"/>
              <a:t>Target</a:t>
            </a:r>
            <a:endParaRPr lang="tr-TR" sz="2400" dirty="0" smtClean="0"/>
          </a:p>
          <a:p>
            <a:r>
              <a:rPr lang="tr-TR" sz="2400" dirty="0" smtClean="0"/>
              <a:t>Time Plan (</a:t>
            </a:r>
            <a:r>
              <a:rPr lang="tr-TR" sz="2400" dirty="0" err="1" smtClean="0"/>
              <a:t>Gantt</a:t>
            </a:r>
            <a:r>
              <a:rPr lang="tr-TR" sz="2400" dirty="0" smtClean="0"/>
              <a:t> Chart)</a:t>
            </a:r>
          </a:p>
          <a:p>
            <a:r>
              <a:rPr lang="tr-TR" sz="2400" dirty="0" smtClean="0"/>
              <a:t>Project </a:t>
            </a:r>
            <a:r>
              <a:rPr lang="tr-TR" sz="2400" dirty="0" err="1" smtClean="0"/>
              <a:t>Requirements</a:t>
            </a:r>
            <a:endParaRPr lang="tr-TR" sz="2400" dirty="0" smtClean="0"/>
          </a:p>
          <a:p>
            <a:r>
              <a:rPr lang="tr-TR" sz="2400" dirty="0" err="1" smtClean="0"/>
              <a:t>Sotwware</a:t>
            </a:r>
            <a:r>
              <a:rPr lang="tr-TR" sz="2400" dirty="0" smtClean="0"/>
              <a:t> Design</a:t>
            </a:r>
          </a:p>
          <a:p>
            <a:r>
              <a:rPr lang="tr-TR" sz="2400" dirty="0" err="1" smtClean="0"/>
              <a:t>Uml</a:t>
            </a:r>
            <a:r>
              <a:rPr lang="tr-TR" sz="2400" dirty="0" smtClean="0"/>
              <a:t> Class </a:t>
            </a:r>
            <a:r>
              <a:rPr lang="tr-TR" sz="2400" dirty="0" err="1" smtClean="0"/>
              <a:t>Diagram</a:t>
            </a:r>
            <a:endParaRPr lang="tr-TR" sz="2400" dirty="0" smtClean="0"/>
          </a:p>
          <a:p>
            <a:r>
              <a:rPr lang="tr-TR" sz="2400" dirty="0" err="1" smtClean="0"/>
              <a:t>Uml</a:t>
            </a:r>
            <a:r>
              <a:rPr lang="tr-TR" sz="2400" dirty="0" smtClean="0"/>
              <a:t> </a:t>
            </a:r>
            <a:r>
              <a:rPr lang="tr-TR" sz="2400" dirty="0" err="1" smtClean="0"/>
              <a:t>Use</a:t>
            </a:r>
            <a:r>
              <a:rPr lang="tr-TR" sz="2400" dirty="0" smtClean="0"/>
              <a:t> Case </a:t>
            </a:r>
            <a:r>
              <a:rPr lang="tr-TR" sz="2400" dirty="0" err="1" smtClean="0"/>
              <a:t>Diagram</a:t>
            </a:r>
            <a:endParaRPr lang="tr-TR" sz="2400" dirty="0" smtClean="0"/>
          </a:p>
          <a:p>
            <a:r>
              <a:rPr lang="tr-TR" sz="2400" dirty="0" smtClean="0"/>
              <a:t>Database Design</a:t>
            </a:r>
          </a:p>
          <a:p>
            <a:r>
              <a:rPr lang="tr-TR" sz="2400" dirty="0" smtClean="0"/>
              <a:t>ER </a:t>
            </a:r>
            <a:r>
              <a:rPr lang="tr-TR" sz="2400" dirty="0" err="1" smtClean="0"/>
              <a:t>Diagram</a:t>
            </a:r>
            <a:endParaRPr lang="tr-TR" sz="2400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58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Project </a:t>
            </a:r>
            <a:r>
              <a:rPr lang="tr-TR" dirty="0" err="1" smtClean="0">
                <a:solidFill>
                  <a:schemeClr val="bg1"/>
                </a:solidFill>
              </a:rPr>
              <a:t>purpose</a:t>
            </a:r>
            <a:r>
              <a:rPr lang="tr-TR" dirty="0" smtClean="0">
                <a:solidFill>
                  <a:schemeClr val="bg1"/>
                </a:solidFill>
              </a:rPr>
              <a:t> and </a:t>
            </a:r>
            <a:r>
              <a:rPr lang="tr-TR" dirty="0" err="1" smtClean="0">
                <a:solidFill>
                  <a:schemeClr val="bg1"/>
                </a:solidFill>
              </a:rPr>
              <a:t>targets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1" y="1768839"/>
            <a:ext cx="10131425" cy="4407109"/>
          </a:xfrm>
        </p:spPr>
        <p:txBody>
          <a:bodyPr/>
          <a:lstStyle/>
          <a:p>
            <a:r>
              <a:rPr lang="tr-TR" sz="2400" dirty="0"/>
              <a:t>The </a:t>
            </a:r>
            <a:r>
              <a:rPr lang="tr-TR" sz="2400" dirty="0" err="1" smtClean="0"/>
              <a:t>purpose</a:t>
            </a:r>
            <a:r>
              <a:rPr lang="tr-TR" sz="2400" dirty="0" smtClean="0"/>
              <a:t> and </a:t>
            </a:r>
            <a:r>
              <a:rPr lang="tr-TR" sz="2400" dirty="0" err="1" smtClean="0"/>
              <a:t>target</a:t>
            </a:r>
            <a:r>
              <a:rPr lang="tr-TR" sz="2400" dirty="0" smtClean="0"/>
              <a:t> </a:t>
            </a:r>
            <a:r>
              <a:rPr lang="tr-TR" sz="2400" dirty="0"/>
              <a:t>of the is to </a:t>
            </a:r>
            <a:r>
              <a:rPr lang="tr-TR" sz="2400" dirty="0" err="1"/>
              <a:t>enable</a:t>
            </a:r>
            <a:r>
              <a:rPr lang="tr-TR" sz="2400" dirty="0"/>
              <a:t> </a:t>
            </a:r>
            <a:r>
              <a:rPr lang="tr-TR" sz="2400" dirty="0" err="1"/>
              <a:t>companies</a:t>
            </a:r>
            <a:r>
              <a:rPr lang="tr-TR" sz="2400" dirty="0"/>
              <a:t> to </a:t>
            </a:r>
            <a:r>
              <a:rPr lang="tr-TR" sz="2400" dirty="0" err="1"/>
              <a:t>track</a:t>
            </a:r>
            <a:r>
              <a:rPr lang="tr-TR" sz="2400" dirty="0"/>
              <a:t> the </a:t>
            </a:r>
            <a:r>
              <a:rPr lang="tr-TR" sz="2400" dirty="0" err="1"/>
              <a:t>amount</a:t>
            </a:r>
            <a:r>
              <a:rPr lang="tr-TR" sz="2400" dirty="0"/>
              <a:t> of </a:t>
            </a:r>
            <a:r>
              <a:rPr lang="tr-TR" sz="2400" dirty="0" err="1"/>
              <a:t>stock</a:t>
            </a:r>
            <a:r>
              <a:rPr lang="tr-TR" sz="2400" dirty="0"/>
              <a:t>, </a:t>
            </a:r>
            <a:r>
              <a:rPr lang="tr-TR" sz="2400" dirty="0" err="1"/>
              <a:t>inventory</a:t>
            </a:r>
            <a:r>
              <a:rPr lang="tr-TR" sz="2400" dirty="0"/>
              <a:t> </a:t>
            </a:r>
            <a:r>
              <a:rPr lang="tr-TR" sz="2400" dirty="0" err="1"/>
              <a:t>entry</a:t>
            </a:r>
            <a:r>
              <a:rPr lang="tr-TR" sz="2400" dirty="0"/>
              <a:t> and </a:t>
            </a:r>
            <a:r>
              <a:rPr lang="tr-TR" sz="2400" dirty="0" err="1"/>
              <a:t>inventory</a:t>
            </a:r>
            <a:r>
              <a:rPr lang="tr-TR" sz="2400" dirty="0"/>
              <a:t> </a:t>
            </a:r>
            <a:r>
              <a:rPr lang="tr-TR" sz="2400" dirty="0" err="1"/>
              <a:t>output</a:t>
            </a:r>
            <a:r>
              <a:rPr lang="tr-TR" sz="2400" dirty="0" smtClean="0"/>
              <a:t>.</a:t>
            </a:r>
          </a:p>
          <a:p>
            <a:r>
              <a:rPr lang="tr-TR" sz="2400" dirty="0" err="1"/>
              <a:t>Users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be </a:t>
            </a:r>
            <a:r>
              <a:rPr lang="tr-TR" sz="2400" dirty="0" err="1"/>
              <a:t>able</a:t>
            </a:r>
            <a:r>
              <a:rPr lang="tr-TR" sz="2400" dirty="0"/>
              <a:t> to </a:t>
            </a:r>
            <a:r>
              <a:rPr lang="tr-TR" sz="2400" dirty="0" err="1"/>
              <a:t>easily</a:t>
            </a:r>
            <a:r>
              <a:rPr lang="tr-TR" sz="2400" dirty="0"/>
              <a:t> </a:t>
            </a:r>
            <a:r>
              <a:rPr lang="tr-TR" sz="2400" dirty="0" err="1" smtClean="0"/>
              <a:t>check</a:t>
            </a:r>
            <a:r>
              <a:rPr lang="tr-TR" sz="2400" dirty="0" smtClean="0"/>
              <a:t> and </a:t>
            </a:r>
            <a:r>
              <a:rPr lang="tr-TR" sz="2400" dirty="0" err="1" smtClean="0"/>
              <a:t>arrange</a:t>
            </a:r>
            <a:r>
              <a:rPr lang="tr-TR" sz="2400" dirty="0" smtClean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inventory</a:t>
            </a:r>
            <a:r>
              <a:rPr lang="tr-TR" sz="2400" dirty="0"/>
              <a:t> from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smartphones</a:t>
            </a:r>
            <a:endParaRPr lang="tr-TR" sz="24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>
                <a:solidFill>
                  <a:schemeClr val="bg1"/>
                </a:solidFill>
              </a:rPr>
              <a:t>Tıme</a:t>
            </a:r>
            <a:r>
              <a:rPr lang="tr-TR" dirty="0" smtClean="0">
                <a:solidFill>
                  <a:schemeClr val="bg1"/>
                </a:solidFill>
              </a:rPr>
              <a:t> plan 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7" y="0"/>
            <a:ext cx="12461660" cy="6838121"/>
          </a:xfrm>
        </p:spPr>
      </p:pic>
    </p:spTree>
    <p:extLst>
      <p:ext uri="{BB962C8B-B14F-4D97-AF65-F5344CB8AC3E}">
        <p14:creationId xmlns:p14="http://schemas.microsoft.com/office/powerpoint/2010/main" val="20670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Project </a:t>
            </a:r>
            <a:r>
              <a:rPr lang="tr-TR" dirty="0" err="1" smtClean="0">
                <a:solidFill>
                  <a:schemeClr val="bg1"/>
                </a:solidFill>
              </a:rPr>
              <a:t>requırements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/>
              <a:t>Android</a:t>
            </a:r>
            <a:r>
              <a:rPr lang="tr-TR" sz="2800" dirty="0" smtClean="0"/>
              <a:t> </a:t>
            </a:r>
            <a:r>
              <a:rPr lang="tr-TR" sz="2800" dirty="0" err="1" smtClean="0"/>
              <a:t>Studio</a:t>
            </a:r>
            <a:r>
              <a:rPr lang="tr-TR" sz="2800" dirty="0" smtClean="0"/>
              <a:t> IDE</a:t>
            </a:r>
          </a:p>
          <a:p>
            <a:r>
              <a:rPr lang="tr-TR" sz="2800" dirty="0" err="1" smtClean="0"/>
              <a:t>Firebase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Database</a:t>
            </a:r>
          </a:p>
          <a:p>
            <a:r>
              <a:rPr lang="tr-TR" sz="2800" dirty="0" smtClean="0"/>
              <a:t>Java </a:t>
            </a:r>
            <a:r>
              <a:rPr lang="tr-TR" sz="2800" dirty="0" err="1" smtClean="0"/>
              <a:t>Code</a:t>
            </a:r>
            <a:r>
              <a:rPr lang="tr-TR" sz="2800" dirty="0" smtClean="0"/>
              <a:t> Knowledge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71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>
                <a:solidFill>
                  <a:schemeClr val="bg1"/>
                </a:solidFill>
              </a:rPr>
              <a:t>SoftWare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desıgn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0929" y="1497490"/>
            <a:ext cx="10131425" cy="3649133"/>
          </a:xfrm>
        </p:spPr>
        <p:txBody>
          <a:bodyPr>
            <a:normAutofit/>
          </a:bodyPr>
          <a:lstStyle/>
          <a:p>
            <a:r>
              <a:rPr lang="tr-TR" sz="2400" dirty="0" smtClean="0"/>
              <a:t>I am </a:t>
            </a:r>
            <a:r>
              <a:rPr lang="tr-TR" sz="2400" dirty="0" err="1" smtClean="0"/>
              <a:t>going</a:t>
            </a:r>
            <a:r>
              <a:rPr lang="tr-TR" sz="2400" dirty="0" smtClean="0"/>
              <a:t> to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Android</a:t>
            </a:r>
            <a:r>
              <a:rPr lang="tr-TR" sz="2400" dirty="0" smtClean="0"/>
              <a:t> </a:t>
            </a:r>
            <a:r>
              <a:rPr lang="tr-TR" sz="2400" dirty="0" err="1" smtClean="0"/>
              <a:t>Studio</a:t>
            </a:r>
            <a:r>
              <a:rPr lang="tr-TR" sz="2400" dirty="0" smtClean="0"/>
              <a:t> Platform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project</a:t>
            </a:r>
            <a:r>
              <a:rPr lang="tr-TR" sz="2400" dirty="0" smtClean="0"/>
              <a:t>. </a:t>
            </a:r>
            <a:r>
              <a:rPr lang="tr-TR" sz="2400" dirty="0" err="1" smtClean="0"/>
              <a:t>Because</a:t>
            </a:r>
            <a:r>
              <a:rPr lang="tr-TR" sz="2400" dirty="0" smtClean="0"/>
              <a:t> I </a:t>
            </a:r>
            <a:r>
              <a:rPr lang="tr-TR" sz="2400" dirty="0" err="1" smtClean="0"/>
              <a:t>got</a:t>
            </a:r>
            <a:r>
              <a:rPr lang="tr-TR" sz="2400" dirty="0" smtClean="0"/>
              <a:t> mobile </a:t>
            </a:r>
            <a:r>
              <a:rPr lang="tr-TR" sz="2400" dirty="0" err="1" smtClean="0"/>
              <a:t>application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Android</a:t>
            </a:r>
            <a:r>
              <a:rPr lang="tr-TR" sz="2400" dirty="0" smtClean="0"/>
              <a:t> </a:t>
            </a:r>
            <a:r>
              <a:rPr lang="tr-TR" sz="2400" dirty="0" err="1" smtClean="0"/>
              <a:t>courses</a:t>
            </a:r>
            <a:r>
              <a:rPr lang="tr-TR" sz="2400" dirty="0" smtClean="0"/>
              <a:t> in the </a:t>
            </a:r>
            <a:r>
              <a:rPr lang="tr-TR" sz="2400" dirty="0" err="1" smtClean="0"/>
              <a:t>past</a:t>
            </a:r>
            <a:r>
              <a:rPr lang="tr-TR" sz="2400" dirty="0"/>
              <a:t> </a:t>
            </a:r>
            <a:r>
              <a:rPr lang="tr-TR" sz="2400" dirty="0" smtClean="0"/>
              <a:t>and I </a:t>
            </a:r>
            <a:r>
              <a:rPr lang="tr-TR" sz="2400" dirty="0" err="1" smtClean="0"/>
              <a:t>have</a:t>
            </a:r>
            <a:r>
              <a:rPr lang="tr-TR" sz="2400" dirty="0" smtClean="0"/>
              <a:t> </a:t>
            </a:r>
            <a:r>
              <a:rPr lang="tr-TR" sz="2400" dirty="0" err="1" smtClean="0"/>
              <a:t>some</a:t>
            </a:r>
            <a:r>
              <a:rPr lang="tr-TR" sz="2400" dirty="0" smtClean="0"/>
              <a:t> </a:t>
            </a:r>
            <a:r>
              <a:rPr lang="tr-TR" sz="2400" dirty="0" err="1" smtClean="0"/>
              <a:t>basic</a:t>
            </a:r>
            <a:r>
              <a:rPr lang="tr-TR" sz="2400" dirty="0" smtClean="0"/>
              <a:t> </a:t>
            </a:r>
            <a:r>
              <a:rPr lang="tr-TR" sz="2400" dirty="0" err="1" smtClean="0"/>
              <a:t>projects</a:t>
            </a:r>
            <a:r>
              <a:rPr lang="tr-TR" sz="2400" dirty="0" smtClean="0"/>
              <a:t> on </a:t>
            </a:r>
            <a:r>
              <a:rPr lang="tr-TR" sz="2400" dirty="0" err="1" smtClean="0"/>
              <a:t>Android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377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UML CLASS </a:t>
            </a:r>
            <a:r>
              <a:rPr lang="tr-TR" dirty="0" err="1" smtClean="0">
                <a:solidFill>
                  <a:schemeClr val="bg1"/>
                </a:solidFill>
              </a:rPr>
              <a:t>Dıagram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02" y="2426351"/>
            <a:ext cx="9128822" cy="3649662"/>
          </a:xfrm>
        </p:spPr>
      </p:pic>
    </p:spTree>
    <p:extLst>
      <p:ext uri="{BB962C8B-B14F-4D97-AF65-F5344CB8AC3E}">
        <p14:creationId xmlns:p14="http://schemas.microsoft.com/office/powerpoint/2010/main" val="17757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65880" y="-379751"/>
            <a:ext cx="10131425" cy="1456267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Er </a:t>
            </a:r>
            <a:r>
              <a:rPr lang="tr-TR" dirty="0" err="1" smtClean="0">
                <a:solidFill>
                  <a:schemeClr val="bg1"/>
                </a:solidFill>
              </a:rPr>
              <a:t>Dıagram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43" y="777433"/>
            <a:ext cx="4280297" cy="5713308"/>
          </a:xfrm>
        </p:spPr>
      </p:pic>
    </p:spTree>
    <p:extLst>
      <p:ext uri="{BB962C8B-B14F-4D97-AF65-F5344CB8AC3E}">
        <p14:creationId xmlns:p14="http://schemas.microsoft.com/office/powerpoint/2010/main" val="1323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18" y="609600"/>
            <a:ext cx="8115282" cy="5719548"/>
          </a:xfrm>
        </p:spPr>
      </p:pic>
    </p:spTree>
    <p:extLst>
      <p:ext uri="{BB962C8B-B14F-4D97-AF65-F5344CB8AC3E}">
        <p14:creationId xmlns:p14="http://schemas.microsoft.com/office/powerpoint/2010/main" val="46347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271</TotalTime>
  <Words>129</Words>
  <Application>Microsoft Macintosh PowerPoint</Application>
  <PresentationFormat>Geniş Ekran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Gökyüzü</vt:lpstr>
      <vt:lpstr>Graduatıon project progress presentatıon </vt:lpstr>
      <vt:lpstr>Overview</vt:lpstr>
      <vt:lpstr>Project purpose and targets</vt:lpstr>
      <vt:lpstr>Tıme plan </vt:lpstr>
      <vt:lpstr>Project requırements</vt:lpstr>
      <vt:lpstr>SoftWare desıgn</vt:lpstr>
      <vt:lpstr>UML CLASS Dıagram</vt:lpstr>
      <vt:lpstr>Er Dıagram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Graduatıon project progress presentatıon </dc:title>
  <dc:creator>Berkan Sevli</dc:creator>
  <cp:lastModifiedBy>Berkan Sevli</cp:lastModifiedBy>
  <cp:revision>16</cp:revision>
  <dcterms:created xsi:type="dcterms:W3CDTF">2018-04-03T18:11:56Z</dcterms:created>
  <dcterms:modified xsi:type="dcterms:W3CDTF">2018-06-01T11:56:08Z</dcterms:modified>
</cp:coreProperties>
</file>