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02.10.2013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02.10.2013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02.10.2013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02.10.2013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02.10.2013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02.10.2013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02.10.2013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02.10.2013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02.10.2013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02.10.2013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02.10.2013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02.10.2013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/>
              <a:t>Dimensional</a:t>
            </a:r>
            <a:r>
              <a:rPr lang="tr-TR" dirty="0" smtClean="0"/>
              <a:t> </a:t>
            </a:r>
            <a:r>
              <a:rPr lang="tr-TR" dirty="0" err="1" smtClean="0"/>
              <a:t>Plots</a:t>
            </a:r>
            <a:r>
              <a:rPr lang="tr-TR" dirty="0" smtClean="0"/>
              <a:t>-</a:t>
            </a:r>
            <a:r>
              <a:rPr lang="tr-TR" dirty="0" err="1" smtClean="0"/>
              <a:t>vol</a:t>
            </a:r>
            <a:r>
              <a:rPr lang="tr-TR" dirty="0" smtClean="0"/>
              <a:t>(2)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Prepared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Dr. Aysun GÜRAN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60648"/>
            <a:ext cx="6754763" cy="1757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916832"/>
            <a:ext cx="5488856" cy="478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32656"/>
            <a:ext cx="75342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708920"/>
            <a:ext cx="74866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SUM FUNCTION</a:t>
            </a:r>
            <a:endParaRPr lang="tr-T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340768"/>
            <a:ext cx="3960440" cy="495278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052736"/>
            <a:ext cx="3816424" cy="480586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60649"/>
            <a:ext cx="7086207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4149080"/>
            <a:ext cx="647966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052736"/>
            <a:ext cx="78295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501008"/>
            <a:ext cx="74961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48680"/>
            <a:ext cx="63436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836712"/>
            <a:ext cx="6570271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48680"/>
            <a:ext cx="72961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412776"/>
            <a:ext cx="78390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492896"/>
            <a:ext cx="5535468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77438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3140968"/>
            <a:ext cx="4598496" cy="3438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24744"/>
            <a:ext cx="774382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4A92C20ECF7A4F805B46608BFBD284" ma:contentTypeVersion="1" ma:contentTypeDescription="Create a new document." ma:contentTypeScope="" ma:versionID="1b76fcb6a42289bc13bacc0cebcecd86">
  <xsd:schema xmlns:xsd="http://www.w3.org/2001/XMLSchema" xmlns:p="http://schemas.microsoft.com/office/2006/metadata/properties" xmlns:ns2="http://schemas.microsoft.com/sharepoint/v3/fields" targetNamespace="http://schemas.microsoft.com/office/2006/metadata/properties" ma:root="true" ma:fieldsID="a4bdc82c90326439dac013b2b1f31987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DCDateModified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_DCDateModified" ma:index="8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CDateModified xmlns="http://schemas.microsoft.com/sharepoint/v3/fields" xsi:nil="true"/>
  </documentManagement>
</p:properties>
</file>

<file path=customXml/itemProps1.xml><?xml version="1.0" encoding="utf-8"?>
<ds:datastoreItem xmlns:ds="http://schemas.openxmlformats.org/officeDocument/2006/customXml" ds:itemID="{0A9A0941-6240-4C2B-9802-91B9DA02DA39}"/>
</file>

<file path=customXml/itemProps2.xml><?xml version="1.0" encoding="utf-8"?>
<ds:datastoreItem xmlns:ds="http://schemas.openxmlformats.org/officeDocument/2006/customXml" ds:itemID="{6A434B90-2667-4571-B629-15C8DFF7CBAC}"/>
</file>

<file path=customXml/itemProps3.xml><?xml version="1.0" encoding="utf-8"?>
<ds:datastoreItem xmlns:ds="http://schemas.openxmlformats.org/officeDocument/2006/customXml" ds:itemID="{6FEF2B36-093B-4264-B97B-B36DAC534C26}"/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</Words>
  <Application>Microsoft Office PowerPoint</Application>
  <PresentationFormat>On-screen Show (4:3)</PresentationFormat>
  <Paragraphs>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Ofis Teması</vt:lpstr>
      <vt:lpstr>Two Dimensional Plots-vol(2)</vt:lpstr>
      <vt:lpstr>SUM FUNCTION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Dimensional Plots-vol(2)</dc:title>
  <cp:lastModifiedBy>Dogus</cp:lastModifiedBy>
  <cp:revision>10</cp:revision>
  <dcterms:modified xsi:type="dcterms:W3CDTF">2013-10-02T12:23:27Z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0x010100C94A92C20ECF7A4F805B46608BFBD284</vt:lpwstr>
  </property>
</Properties>
</file>