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02.10.2013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Dimensional</a:t>
            </a:r>
            <a:r>
              <a:rPr lang="tr-TR" dirty="0" smtClean="0"/>
              <a:t> </a:t>
            </a:r>
            <a:r>
              <a:rPr lang="tr-TR" dirty="0" err="1" smtClean="0"/>
              <a:t>Plots</a:t>
            </a:r>
            <a:r>
              <a:rPr lang="tr-TR" dirty="0" smtClean="0"/>
              <a:t>-</a:t>
            </a:r>
            <a:r>
              <a:rPr lang="tr-TR" dirty="0" err="1" smtClean="0"/>
              <a:t>vol</a:t>
            </a:r>
            <a:r>
              <a:rPr lang="tr-TR" dirty="0" smtClean="0"/>
              <a:t>(3)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Prepared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Dr.Aysun</a:t>
            </a:r>
            <a:r>
              <a:rPr lang="tr-TR" dirty="0" smtClean="0"/>
              <a:t> GÜRAN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36712"/>
            <a:ext cx="76258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03232" cy="850106"/>
          </a:xfrm>
        </p:spPr>
        <p:txBody>
          <a:bodyPr/>
          <a:lstStyle/>
          <a:p>
            <a:r>
              <a:rPr lang="tr-TR" dirty="0" smtClean="0"/>
              <a:t>Bar </a:t>
            </a:r>
            <a:r>
              <a:rPr lang="tr-TR" dirty="0" err="1" smtClean="0"/>
              <a:t>Charts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8229600" cy="162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80928"/>
            <a:ext cx="7992888" cy="311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8424936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24744"/>
            <a:ext cx="8229600" cy="270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861048"/>
            <a:ext cx="3640732" cy="288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6632"/>
            <a:ext cx="8229600" cy="303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12977"/>
            <a:ext cx="820891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08720"/>
            <a:ext cx="58293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581528" cy="358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429000"/>
            <a:ext cx="384444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720470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933056"/>
            <a:ext cx="3534721" cy="276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0648"/>
            <a:ext cx="7352770" cy="367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861048"/>
            <a:ext cx="3601083" cy="283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8639"/>
            <a:ext cx="6192688" cy="377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933056"/>
            <a:ext cx="325948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A92C20ECF7A4F805B46608BFBD284" ma:contentTypeVersion="1" ma:contentTypeDescription="Create a new document." ma:contentTypeScope="" ma:versionID="1b76fcb6a42289bc13bacc0cebcecd86">
  <xsd:schema xmlns:xsd="http://www.w3.org/2001/XMLSchema" xmlns:p="http://schemas.microsoft.com/office/2006/metadata/properties" xmlns:ns2="http://schemas.microsoft.com/sharepoint/v3/fields" targetNamespace="http://schemas.microsoft.com/office/2006/metadata/properties" ma:root="true" ma:fieldsID="a4bdc82c90326439dac013b2b1f31987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CDateModifie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DCDateModified" ma:index="8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CDateModified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39B3C285-650F-47C4-8093-5AB508A8AAE9}"/>
</file>

<file path=customXml/itemProps2.xml><?xml version="1.0" encoding="utf-8"?>
<ds:datastoreItem xmlns:ds="http://schemas.openxmlformats.org/officeDocument/2006/customXml" ds:itemID="{C699F658-000A-4058-A4FD-AC105EF9370F}"/>
</file>

<file path=customXml/itemProps3.xml><?xml version="1.0" encoding="utf-8"?>
<ds:datastoreItem xmlns:ds="http://schemas.openxmlformats.org/officeDocument/2006/customXml" ds:itemID="{EFE5147B-ACCB-4105-8775-857854CA1538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On-screen Show (4:3)</PresentationFormat>
  <Paragraphs>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Ofis Teması</vt:lpstr>
      <vt:lpstr>Two Dimensional Plots-vol(3)</vt:lpstr>
      <vt:lpstr>Bar Charts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Plots-vol(3)</dc:title>
  <cp:lastModifiedBy>Dogus</cp:lastModifiedBy>
  <cp:revision>10</cp:revision>
  <dcterms:modified xsi:type="dcterms:W3CDTF">2013-10-02T13:18:15Z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0x010100C94A92C20ECF7A4F805B46608BFBD284</vt:lpwstr>
  </property>
</Properties>
</file>