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Dimensional</a:t>
            </a:r>
            <a:r>
              <a:rPr lang="tr-TR" dirty="0" smtClean="0"/>
              <a:t> </a:t>
            </a:r>
            <a:r>
              <a:rPr lang="tr-TR" dirty="0" err="1" smtClean="0"/>
              <a:t>Plots</a:t>
            </a:r>
            <a:r>
              <a:rPr lang="tr-TR" dirty="0" smtClean="0"/>
              <a:t>-</a:t>
            </a:r>
            <a:r>
              <a:rPr lang="tr-TR" dirty="0" err="1" smtClean="0"/>
              <a:t>vol</a:t>
            </a:r>
            <a:r>
              <a:rPr lang="tr-TR" dirty="0" smtClean="0"/>
              <a:t>(4)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Prepared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Dr. Aysun GÜRAN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r>
              <a:rPr lang="tr-TR" dirty="0" err="1" smtClean="0"/>
              <a:t>std</a:t>
            </a:r>
            <a:r>
              <a:rPr lang="tr-TR" dirty="0" smtClean="0"/>
              <a:t>()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165" y="1600200"/>
            <a:ext cx="3533669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r>
              <a:rPr lang="tr-TR" dirty="0" err="1" smtClean="0"/>
              <a:t>std</a:t>
            </a:r>
            <a:r>
              <a:rPr lang="tr-TR" dirty="0" smtClean="0"/>
              <a:t>()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556792"/>
            <a:ext cx="3669078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74390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293096"/>
            <a:ext cx="7488832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7315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80728"/>
            <a:ext cx="58977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239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1628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80928"/>
            <a:ext cx="71723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836712"/>
            <a:ext cx="64061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4664"/>
            <a:ext cx="5184576" cy="160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988840"/>
            <a:ext cx="518468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88640"/>
            <a:ext cx="5324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340768"/>
            <a:ext cx="50206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620688"/>
            <a:ext cx="372846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Max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Function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3617363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6632"/>
            <a:ext cx="4464496" cy="5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96752"/>
            <a:ext cx="5616624" cy="554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980728"/>
            <a:ext cx="507089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Max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Function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3583284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Min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Function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9045" y="1600200"/>
            <a:ext cx="3565910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Min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Function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0183" y="1600200"/>
            <a:ext cx="3463634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()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12776"/>
            <a:ext cx="3816608" cy="47525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6511" y="1600200"/>
            <a:ext cx="3490978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() </a:t>
            </a:r>
            <a:r>
              <a:rPr lang="tr-TR" dirty="0" err="1" smtClean="0"/>
              <a:t>Function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r>
              <a:rPr lang="tr-TR" dirty="0" err="1" smtClean="0"/>
              <a:t>Median</a:t>
            </a:r>
            <a:r>
              <a:rPr lang="tr-TR" dirty="0" smtClean="0"/>
              <a:t>()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402" y="1600200"/>
            <a:ext cx="3629196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r>
              <a:rPr lang="tr-TR" dirty="0" err="1" smtClean="0"/>
              <a:t>Median</a:t>
            </a:r>
            <a:r>
              <a:rPr lang="tr-TR" dirty="0" smtClean="0"/>
              <a:t>() </a:t>
            </a:r>
            <a:r>
              <a:rPr lang="tr-TR" dirty="0" err="1" smtClean="0"/>
              <a:t>Function</a:t>
            </a:r>
            <a:endParaRPr lang="tr-T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759" y="1600200"/>
            <a:ext cx="3570482" cy="45259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A92C20ECF7A4F805B46608BFBD284" ma:contentTypeVersion="1" ma:contentTypeDescription="Create a new document." ma:contentTypeScope="" ma:versionID="1b76fcb6a42289bc13bacc0cebcecd86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a4bdc82c90326439dac013b2b1f31987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Modified" ma:index="8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9450B154-A026-4307-9519-24E2DE9E4730}"/>
</file>

<file path=customXml/itemProps2.xml><?xml version="1.0" encoding="utf-8"?>
<ds:datastoreItem xmlns:ds="http://schemas.openxmlformats.org/officeDocument/2006/customXml" ds:itemID="{1235FD4B-085B-477B-BEF8-21C1404AEFF6}"/>
</file>

<file path=customXml/itemProps3.xml><?xml version="1.0" encoding="utf-8"?>
<ds:datastoreItem xmlns:ds="http://schemas.openxmlformats.org/officeDocument/2006/customXml" ds:itemID="{0B6B3B6D-98B0-44F3-B5AE-03B61968796A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On-screen Show (4:3)</PresentationFormat>
  <Paragraphs>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Ofis Teması</vt:lpstr>
      <vt:lpstr>Two Dimensional Plots-vol(4)</vt:lpstr>
      <vt:lpstr>Matlab Max() Function</vt:lpstr>
      <vt:lpstr>Matlab Max() Function</vt:lpstr>
      <vt:lpstr>Matlab Min() Function</vt:lpstr>
      <vt:lpstr>Matlab Min() Function</vt:lpstr>
      <vt:lpstr>Matlab Mean() Function</vt:lpstr>
      <vt:lpstr>Matlab Mean() Function</vt:lpstr>
      <vt:lpstr>Matlab Median() Function</vt:lpstr>
      <vt:lpstr>Matlab Median() Function</vt:lpstr>
      <vt:lpstr>Matlab std() Function</vt:lpstr>
      <vt:lpstr>Matlab std() Function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Plots-vol(4)</dc:title>
  <cp:lastModifiedBy>Dogus</cp:lastModifiedBy>
  <cp:revision>10</cp:revision>
  <dcterms:modified xsi:type="dcterms:W3CDTF">2013-10-03T12:41:16Z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0x010100C94A92C20ECF7A4F805B46608BFBD284</vt:lpwstr>
  </property>
</Properties>
</file>