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600650" cy="43200638"/>
  <p:notesSz cx="5800725" cy="9094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1pPr>
    <a:lvl2pPr marL="450068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2pPr>
    <a:lvl3pPr marL="900135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3pPr>
    <a:lvl4pPr marL="1350203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4pPr>
    <a:lvl5pPr marL="1800271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5pPr>
    <a:lvl6pPr marL="2250338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6pPr>
    <a:lvl7pPr marL="2700406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7pPr>
    <a:lvl8pPr marL="3150474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8pPr>
    <a:lvl9pPr marL="3600541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6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36A"/>
    <a:srgbClr val="011657"/>
    <a:srgbClr val="2D63C1"/>
    <a:srgbClr val="4B98FD"/>
    <a:srgbClr val="1D54AB"/>
    <a:srgbClr val="DCE8F4"/>
    <a:srgbClr val="FFCCCC"/>
    <a:srgbClr val="0066FF"/>
    <a:srgbClr val="CCECFF"/>
    <a:srgbClr val="001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69600" autoAdjust="0"/>
  </p:normalViewPr>
  <p:slideViewPr>
    <p:cSldViewPr snapToGrid="0">
      <p:cViewPr>
        <p:scale>
          <a:sx n="20" d="100"/>
          <a:sy n="20" d="100"/>
        </p:scale>
        <p:origin x="984" y="72"/>
      </p:cViewPr>
      <p:guideLst>
        <p:guide orient="horz" pos="13607"/>
        <p:guide pos="9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492" y="13418948"/>
            <a:ext cx="26009667" cy="926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78" y="24481613"/>
            <a:ext cx="21420898" cy="11037663"/>
          </a:xfrm>
        </p:spPr>
        <p:txBody>
          <a:bodyPr/>
          <a:lstStyle>
            <a:lvl1pPr marL="0" indent="0" algn="ctr">
              <a:buNone/>
              <a:defRPr/>
            </a:lvl1pPr>
            <a:lvl2pPr marL="637322" indent="0" algn="ctr">
              <a:buNone/>
              <a:defRPr/>
            </a:lvl2pPr>
            <a:lvl3pPr marL="1274644" indent="0" algn="ctr">
              <a:buNone/>
              <a:defRPr/>
            </a:lvl3pPr>
            <a:lvl4pPr marL="1911966" indent="0" algn="ctr">
              <a:buNone/>
              <a:defRPr/>
            </a:lvl4pPr>
            <a:lvl5pPr marL="2549289" indent="0" algn="ctr">
              <a:buNone/>
              <a:defRPr/>
            </a:lvl5pPr>
            <a:lvl6pPr marL="3186610" indent="0" algn="ctr">
              <a:buNone/>
              <a:defRPr/>
            </a:lvl6pPr>
            <a:lvl7pPr marL="3823933" indent="0" algn="ctr">
              <a:buNone/>
              <a:defRPr/>
            </a:lvl7pPr>
            <a:lvl8pPr marL="4461255" indent="0" algn="ctr">
              <a:buNone/>
              <a:defRPr/>
            </a:lvl8pPr>
            <a:lvl9pPr marL="50985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9103-CEE0-4996-B8DF-DFE21B6B2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4412-EFB6-4DC4-9896-1FC63CAED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85696" y="1728154"/>
            <a:ext cx="6885367" cy="36863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592" y="1728154"/>
            <a:ext cx="20549851" cy="36863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685D-F653-4951-8B7F-4A5F6B839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D480-A0FC-413A-A997-F5151627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40" y="27759788"/>
            <a:ext cx="26010774" cy="8581376"/>
          </a:xfrm>
        </p:spPr>
        <p:txBody>
          <a:bodyPr anchor="t"/>
          <a:lstStyle>
            <a:lvl1pPr algn="l">
              <a:defRPr sz="55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240" y="18309648"/>
            <a:ext cx="26010774" cy="9450140"/>
          </a:xfrm>
        </p:spPr>
        <p:txBody>
          <a:bodyPr anchor="b"/>
          <a:lstStyle>
            <a:lvl1pPr marL="0" indent="0">
              <a:buNone/>
              <a:defRPr sz="2832"/>
            </a:lvl1pPr>
            <a:lvl2pPr marL="637322" indent="0">
              <a:buNone/>
              <a:defRPr sz="2549"/>
            </a:lvl2pPr>
            <a:lvl3pPr marL="1274644" indent="0">
              <a:buNone/>
              <a:defRPr sz="2266"/>
            </a:lvl3pPr>
            <a:lvl4pPr marL="1911966" indent="0">
              <a:buNone/>
              <a:defRPr sz="1983"/>
            </a:lvl4pPr>
            <a:lvl5pPr marL="2549289" indent="0">
              <a:buNone/>
              <a:defRPr sz="1983"/>
            </a:lvl5pPr>
            <a:lvl6pPr marL="3186610" indent="0">
              <a:buNone/>
              <a:defRPr sz="1983"/>
            </a:lvl6pPr>
            <a:lvl7pPr marL="3823933" indent="0">
              <a:buNone/>
              <a:defRPr sz="1983"/>
            </a:lvl7pPr>
            <a:lvl8pPr marL="4461255" indent="0">
              <a:buNone/>
              <a:defRPr sz="1983"/>
            </a:lvl8pPr>
            <a:lvl9pPr marL="5098576" indent="0">
              <a:buNone/>
              <a:defRPr sz="19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6F9B-CC7C-4EFF-BB55-0F0F35E78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590" y="10078277"/>
            <a:ext cx="13717609" cy="28512922"/>
          </a:xfrm>
        </p:spPr>
        <p:txBody>
          <a:bodyPr/>
          <a:lstStyle>
            <a:lvl1pPr>
              <a:defRPr sz="3965"/>
            </a:lvl1pPr>
            <a:lvl2pPr>
              <a:defRPr sz="3399"/>
            </a:lvl2pPr>
            <a:lvl3pPr>
              <a:defRPr sz="2832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3453" y="10078277"/>
            <a:ext cx="13717609" cy="28512922"/>
          </a:xfrm>
        </p:spPr>
        <p:txBody>
          <a:bodyPr/>
          <a:lstStyle>
            <a:lvl1pPr>
              <a:defRPr sz="3965"/>
            </a:lvl1pPr>
            <a:lvl2pPr>
              <a:defRPr sz="3399"/>
            </a:lvl2pPr>
            <a:lvl3pPr>
              <a:defRPr sz="2832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3B57-694A-484D-833D-D0D6FAF9D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90" y="1731275"/>
            <a:ext cx="27541471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591" y="9668897"/>
            <a:ext cx="13520599" cy="4031309"/>
          </a:xfrm>
        </p:spPr>
        <p:txBody>
          <a:bodyPr anchor="b"/>
          <a:lstStyle>
            <a:lvl1pPr marL="0" indent="0">
              <a:buNone/>
              <a:defRPr sz="3399" b="1"/>
            </a:lvl1pPr>
            <a:lvl2pPr marL="637322" indent="0">
              <a:buNone/>
              <a:defRPr sz="2832" b="1"/>
            </a:lvl2pPr>
            <a:lvl3pPr marL="1274644" indent="0">
              <a:buNone/>
              <a:defRPr sz="2549" b="1"/>
            </a:lvl3pPr>
            <a:lvl4pPr marL="1911966" indent="0">
              <a:buNone/>
              <a:defRPr sz="2266" b="1"/>
            </a:lvl4pPr>
            <a:lvl5pPr marL="2549289" indent="0">
              <a:buNone/>
              <a:defRPr sz="2266" b="1"/>
            </a:lvl5pPr>
            <a:lvl6pPr marL="3186610" indent="0">
              <a:buNone/>
              <a:defRPr sz="2266" b="1"/>
            </a:lvl6pPr>
            <a:lvl7pPr marL="3823933" indent="0">
              <a:buNone/>
              <a:defRPr sz="2266" b="1"/>
            </a:lvl7pPr>
            <a:lvl8pPr marL="4461255" indent="0">
              <a:buNone/>
              <a:defRPr sz="2266" b="1"/>
            </a:lvl8pPr>
            <a:lvl9pPr marL="5098576" indent="0">
              <a:buNone/>
              <a:defRPr sz="22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9591" y="13700205"/>
            <a:ext cx="13520599" cy="24890993"/>
          </a:xfrm>
        </p:spPr>
        <p:txBody>
          <a:bodyPr/>
          <a:lstStyle>
            <a:lvl1pPr>
              <a:defRPr sz="3399"/>
            </a:lvl1pPr>
            <a:lvl2pPr>
              <a:defRPr sz="2832"/>
            </a:lvl2pPr>
            <a:lvl3pPr>
              <a:defRPr sz="2549"/>
            </a:lvl3pPr>
            <a:lvl4pPr>
              <a:defRPr sz="2266"/>
            </a:lvl4pPr>
            <a:lvl5pPr>
              <a:defRPr sz="2266"/>
            </a:lvl5pPr>
            <a:lvl6pPr>
              <a:defRPr sz="2266"/>
            </a:lvl6pPr>
            <a:lvl7pPr>
              <a:defRPr sz="2266"/>
            </a:lvl7pPr>
            <a:lvl8pPr>
              <a:defRPr sz="2266"/>
            </a:lvl8pPr>
            <a:lvl9pPr>
              <a:defRPr sz="2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44928" y="9668897"/>
            <a:ext cx="13526134" cy="4031309"/>
          </a:xfrm>
        </p:spPr>
        <p:txBody>
          <a:bodyPr anchor="b"/>
          <a:lstStyle>
            <a:lvl1pPr marL="0" indent="0">
              <a:buNone/>
              <a:defRPr sz="3399" b="1"/>
            </a:lvl1pPr>
            <a:lvl2pPr marL="637322" indent="0">
              <a:buNone/>
              <a:defRPr sz="2832" b="1"/>
            </a:lvl2pPr>
            <a:lvl3pPr marL="1274644" indent="0">
              <a:buNone/>
              <a:defRPr sz="2549" b="1"/>
            </a:lvl3pPr>
            <a:lvl4pPr marL="1911966" indent="0">
              <a:buNone/>
              <a:defRPr sz="2266" b="1"/>
            </a:lvl4pPr>
            <a:lvl5pPr marL="2549289" indent="0">
              <a:buNone/>
              <a:defRPr sz="2266" b="1"/>
            </a:lvl5pPr>
            <a:lvl6pPr marL="3186610" indent="0">
              <a:buNone/>
              <a:defRPr sz="2266" b="1"/>
            </a:lvl6pPr>
            <a:lvl7pPr marL="3823933" indent="0">
              <a:buNone/>
              <a:defRPr sz="2266" b="1"/>
            </a:lvl7pPr>
            <a:lvl8pPr marL="4461255" indent="0">
              <a:buNone/>
              <a:defRPr sz="2266" b="1"/>
            </a:lvl8pPr>
            <a:lvl9pPr marL="5098576" indent="0">
              <a:buNone/>
              <a:defRPr sz="22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44928" y="13700205"/>
            <a:ext cx="13526134" cy="24890993"/>
          </a:xfrm>
        </p:spPr>
        <p:txBody>
          <a:bodyPr/>
          <a:lstStyle>
            <a:lvl1pPr>
              <a:defRPr sz="3399"/>
            </a:lvl1pPr>
            <a:lvl2pPr>
              <a:defRPr sz="2832"/>
            </a:lvl2pPr>
            <a:lvl3pPr>
              <a:defRPr sz="2549"/>
            </a:lvl3pPr>
            <a:lvl4pPr>
              <a:defRPr sz="2266"/>
            </a:lvl4pPr>
            <a:lvl5pPr>
              <a:defRPr sz="2266"/>
            </a:lvl5pPr>
            <a:lvl6pPr>
              <a:defRPr sz="2266"/>
            </a:lvl6pPr>
            <a:lvl7pPr>
              <a:defRPr sz="2266"/>
            </a:lvl7pPr>
            <a:lvl8pPr>
              <a:defRPr sz="2266"/>
            </a:lvl8pPr>
            <a:lvl9pPr>
              <a:defRPr sz="2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1736-867B-48FE-B4AE-D48BDA252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09F-BB56-41A6-BD24-AF73F6FAD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42969-1E89-4A39-ADF2-0B5D7213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92" y="1718778"/>
            <a:ext cx="10067401" cy="7321984"/>
          </a:xfrm>
        </p:spPr>
        <p:txBody>
          <a:bodyPr anchor="b"/>
          <a:lstStyle>
            <a:lvl1pPr algn="l">
              <a:defRPr sz="28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4449" y="1718777"/>
            <a:ext cx="17106613" cy="36872421"/>
          </a:xfrm>
        </p:spPr>
        <p:txBody>
          <a:bodyPr/>
          <a:lstStyle>
            <a:lvl1pPr>
              <a:defRPr sz="4532"/>
            </a:lvl1pPr>
            <a:lvl2pPr>
              <a:defRPr sz="3965"/>
            </a:lvl2pPr>
            <a:lvl3pPr>
              <a:defRPr sz="3399"/>
            </a:lvl3pPr>
            <a:lvl4pPr>
              <a:defRPr sz="2832"/>
            </a:lvl4pPr>
            <a:lvl5pPr>
              <a:defRPr sz="2832"/>
            </a:lvl5pPr>
            <a:lvl6pPr>
              <a:defRPr sz="2832"/>
            </a:lvl6pPr>
            <a:lvl7pPr>
              <a:defRPr sz="2832"/>
            </a:lvl7pPr>
            <a:lvl8pPr>
              <a:defRPr sz="2832"/>
            </a:lvl8pPr>
            <a:lvl9pPr>
              <a:defRPr sz="28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592" y="9040760"/>
            <a:ext cx="10067401" cy="29550437"/>
          </a:xfrm>
        </p:spPr>
        <p:txBody>
          <a:bodyPr/>
          <a:lstStyle>
            <a:lvl1pPr marL="0" indent="0">
              <a:buNone/>
              <a:defRPr sz="1983"/>
            </a:lvl1pPr>
            <a:lvl2pPr marL="637322" indent="0">
              <a:buNone/>
              <a:defRPr sz="1699"/>
            </a:lvl2pPr>
            <a:lvl3pPr marL="1274644" indent="0">
              <a:buNone/>
              <a:defRPr sz="1416"/>
            </a:lvl3pPr>
            <a:lvl4pPr marL="1911966" indent="0">
              <a:buNone/>
              <a:defRPr sz="1275"/>
            </a:lvl4pPr>
            <a:lvl5pPr marL="2549289" indent="0">
              <a:buNone/>
              <a:defRPr sz="1275"/>
            </a:lvl5pPr>
            <a:lvl6pPr marL="3186610" indent="0">
              <a:buNone/>
              <a:defRPr sz="1275"/>
            </a:lvl6pPr>
            <a:lvl7pPr marL="3823933" indent="0">
              <a:buNone/>
              <a:defRPr sz="1275"/>
            </a:lvl7pPr>
            <a:lvl8pPr marL="4461255" indent="0">
              <a:buNone/>
              <a:defRPr sz="1275"/>
            </a:lvl8pPr>
            <a:lvl9pPr marL="5098576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5E1D-B144-4382-B7F1-6FD69EA1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720" y="30241074"/>
            <a:ext cx="18360611" cy="3568804"/>
          </a:xfrm>
        </p:spPr>
        <p:txBody>
          <a:bodyPr anchor="b"/>
          <a:lstStyle>
            <a:lvl1pPr algn="l">
              <a:defRPr sz="28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97720" y="3859434"/>
            <a:ext cx="18360611" cy="25922257"/>
          </a:xfrm>
        </p:spPr>
        <p:txBody>
          <a:bodyPr/>
          <a:lstStyle>
            <a:lvl1pPr marL="0" indent="0">
              <a:buNone/>
              <a:defRPr sz="4532"/>
            </a:lvl1pPr>
            <a:lvl2pPr marL="637322" indent="0">
              <a:buNone/>
              <a:defRPr sz="3965"/>
            </a:lvl2pPr>
            <a:lvl3pPr marL="1274644" indent="0">
              <a:buNone/>
              <a:defRPr sz="3399"/>
            </a:lvl3pPr>
            <a:lvl4pPr marL="1911966" indent="0">
              <a:buNone/>
              <a:defRPr sz="2832"/>
            </a:lvl4pPr>
            <a:lvl5pPr marL="2549289" indent="0">
              <a:buNone/>
              <a:defRPr sz="2832"/>
            </a:lvl5pPr>
            <a:lvl6pPr marL="3186610" indent="0">
              <a:buNone/>
              <a:defRPr sz="2832"/>
            </a:lvl6pPr>
            <a:lvl7pPr marL="3823933" indent="0">
              <a:buNone/>
              <a:defRPr sz="2832"/>
            </a:lvl7pPr>
            <a:lvl8pPr marL="4461255" indent="0">
              <a:buNone/>
              <a:defRPr sz="2832"/>
            </a:lvl8pPr>
            <a:lvl9pPr marL="5098576" indent="0">
              <a:buNone/>
              <a:defRPr sz="283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7720" y="33809877"/>
            <a:ext cx="18360611" cy="5071949"/>
          </a:xfrm>
        </p:spPr>
        <p:txBody>
          <a:bodyPr/>
          <a:lstStyle>
            <a:lvl1pPr marL="0" indent="0">
              <a:buNone/>
              <a:defRPr sz="1983"/>
            </a:lvl1pPr>
            <a:lvl2pPr marL="637322" indent="0">
              <a:buNone/>
              <a:defRPr sz="1699"/>
            </a:lvl2pPr>
            <a:lvl3pPr marL="1274644" indent="0">
              <a:buNone/>
              <a:defRPr sz="1416"/>
            </a:lvl3pPr>
            <a:lvl4pPr marL="1911966" indent="0">
              <a:buNone/>
              <a:defRPr sz="1275"/>
            </a:lvl4pPr>
            <a:lvl5pPr marL="2549289" indent="0">
              <a:buNone/>
              <a:defRPr sz="1275"/>
            </a:lvl5pPr>
            <a:lvl6pPr marL="3186610" indent="0">
              <a:buNone/>
              <a:defRPr sz="1275"/>
            </a:lvl6pPr>
            <a:lvl7pPr marL="3823933" indent="0">
              <a:buNone/>
              <a:defRPr sz="1275"/>
            </a:lvl7pPr>
            <a:lvl8pPr marL="4461255" indent="0">
              <a:buNone/>
              <a:defRPr sz="1275"/>
            </a:lvl8pPr>
            <a:lvl9pPr marL="5098576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A79FD-314A-40FE-B391-D69882D4D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9590" y="1728151"/>
            <a:ext cx="27541471" cy="720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9590" y="10078277"/>
            <a:ext cx="27541471" cy="2851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9590" y="39341207"/>
            <a:ext cx="7141038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54780" y="39341207"/>
            <a:ext cx="9691091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algn="ctr"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30024" y="39341207"/>
            <a:ext cx="7141038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algn="r"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fld id="{35903B62-5B17-4ACF-A698-B4547C0A7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+mj-lt"/>
          <a:ea typeface="+mj-ea"/>
          <a:cs typeface="+mj-cs"/>
        </a:defRPr>
      </a:lvl1pPr>
      <a:lvl2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2pPr>
      <a:lvl3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3pPr>
      <a:lvl4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4pPr>
      <a:lvl5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5pPr>
      <a:lvl6pPr marL="637322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6pPr>
      <a:lvl7pPr marL="1274644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7pPr>
      <a:lvl8pPr marL="1911966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8pPr>
      <a:lvl9pPr marL="2549289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9pPr>
    </p:titleStyle>
    <p:bodyStyle>
      <a:lvl1pPr marL="1967290" indent="-1967290" algn="l" defTabSz="5244629" rtl="0" eaLnBrk="0" fontAlgn="base" hangingPunct="0">
        <a:spcBef>
          <a:spcPct val="20000"/>
        </a:spcBef>
        <a:spcAft>
          <a:spcPct val="0"/>
        </a:spcAft>
        <a:buChar char="•"/>
        <a:defRPr sz="18409">
          <a:solidFill>
            <a:schemeClr val="tx1"/>
          </a:solidFill>
          <a:latin typeface="+mn-lt"/>
          <a:ea typeface="+mn-ea"/>
          <a:cs typeface="+mn-cs"/>
        </a:defRPr>
      </a:lvl1pPr>
      <a:lvl2pPr marL="4262092" indent="-1639777" algn="l" defTabSz="5244629" rtl="0" eaLnBrk="0" fontAlgn="base" hangingPunct="0">
        <a:spcBef>
          <a:spcPct val="20000"/>
        </a:spcBef>
        <a:spcAft>
          <a:spcPct val="0"/>
        </a:spcAft>
        <a:buChar char="–"/>
        <a:defRPr sz="16001">
          <a:solidFill>
            <a:schemeClr val="tx1"/>
          </a:solidFill>
          <a:latin typeface="+mn-lt"/>
        </a:defRPr>
      </a:lvl2pPr>
      <a:lvl3pPr marL="6554680" indent="-1310051" algn="l" defTabSz="5244629" rtl="0" eaLnBrk="0" fontAlgn="base" hangingPunct="0">
        <a:spcBef>
          <a:spcPct val="20000"/>
        </a:spcBef>
        <a:spcAft>
          <a:spcPct val="0"/>
        </a:spcAft>
        <a:buChar char="•"/>
        <a:defRPr sz="13595">
          <a:solidFill>
            <a:schemeClr val="tx1"/>
          </a:solidFill>
          <a:latin typeface="+mn-lt"/>
        </a:defRPr>
      </a:lvl3pPr>
      <a:lvl4pPr marL="9176997" indent="-1312264" algn="l" defTabSz="5244629" rtl="0" eaLnBrk="0" fontAlgn="base" hangingPunct="0">
        <a:spcBef>
          <a:spcPct val="20000"/>
        </a:spcBef>
        <a:spcAft>
          <a:spcPct val="0"/>
        </a:spcAft>
        <a:buChar char="–"/>
        <a:defRPr sz="11470">
          <a:solidFill>
            <a:schemeClr val="tx1"/>
          </a:solidFill>
          <a:latin typeface="+mn-lt"/>
        </a:defRPr>
      </a:lvl4pPr>
      <a:lvl5pPr marL="11799311" indent="-1310051" algn="l" defTabSz="5244629" rtl="0" eaLnBrk="0" fontAlgn="base" hangingPunct="0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5pPr>
      <a:lvl6pPr marL="12436633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6pPr>
      <a:lvl7pPr marL="13073954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7pPr>
      <a:lvl8pPr marL="13711277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8pPr>
      <a:lvl9pPr marL="14348600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1pPr>
      <a:lvl2pPr marL="637322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2pPr>
      <a:lvl3pPr marL="1274644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3pPr>
      <a:lvl4pPr marL="1911966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4pPr>
      <a:lvl5pPr marL="2549289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5pPr>
      <a:lvl6pPr marL="3186610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6pPr>
      <a:lvl7pPr marL="3823933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7pPr>
      <a:lvl8pPr marL="4461255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8pPr>
      <a:lvl9pPr marL="5098576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3376" y="0"/>
            <a:ext cx="30597278" cy="5089056"/>
          </a:xfrm>
          <a:prstGeom prst="rect">
            <a:avLst/>
          </a:prstGeom>
          <a:solidFill>
            <a:srgbClr val="00236A"/>
          </a:solidFill>
          <a:ln>
            <a:noFill/>
          </a:ln>
          <a:effectLst/>
        </p:spPr>
        <p:txBody>
          <a:bodyPr wrap="none" lIns="127465" tIns="63732" rIns="127465" bIns="63732" anchor="ctr"/>
          <a:lstStyle/>
          <a:p>
            <a:endParaRPr lang="en-US" sz="10337"/>
          </a:p>
        </p:txBody>
      </p: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825" y="2487136"/>
            <a:ext cx="6375828" cy="2551054"/>
          </a:xfrm>
          <a:prstGeom prst="rect">
            <a:avLst/>
          </a:prstGeom>
        </p:spPr>
      </p:pic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688" y="-129580"/>
            <a:ext cx="30555789" cy="30254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52956" tIns="76479" rIns="152956" bIns="76479" anchor="ctr"/>
          <a:lstStyle/>
          <a:p>
            <a:pPr algn="ctr" defTabSz="5244629" eaLnBrk="0" hangingPunct="0">
              <a:defRPr/>
            </a:pPr>
            <a:r>
              <a:rPr lang="en-US" sz="7363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Solving Stable Marriage Problems using Answer Set Programming</a:t>
            </a:r>
            <a:endParaRPr lang="en-US" sz="7363" dirty="0">
              <a:solidFill>
                <a:srgbClr val="001E78"/>
              </a:solidFill>
              <a:effectDag name="">
                <a:cont type="tree" name="">
                  <a:effect ref="fillLine"/>
                  <a:outerShdw dist="38100" dir="13500000" algn="br">
                    <a:srgbClr val="3C5AB4"/>
                  </a:outerShdw>
                </a:cont>
                <a:cont type="tree" name="">
                  <a:effect ref="fillLine"/>
                  <a:outerShdw dist="38100" dir="2700000" algn="tl">
                    <a:srgbClr val="001248"/>
                  </a:outerShdw>
                </a:cont>
                <a:effect ref="fillLine"/>
              </a:effectDag>
              <a:latin typeface="Arial"/>
              <a:cs typeface="Arial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27900" y="2497698"/>
            <a:ext cx="23004158" cy="25775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52956" tIns="76479" rIns="152956" bIns="76479" anchor="ctr"/>
          <a:lstStyle/>
          <a:p>
            <a:pPr defTabSz="5244629">
              <a:defRPr/>
            </a:pP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Berkan Teber,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Özgün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Özerk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Selin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Eyüpoğlu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Talha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Şamil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Çakır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Zeynep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Melis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Meriç</a:t>
            </a:r>
            <a:endParaRPr lang="en-US" sz="4532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defTabSz="5244629">
              <a:defRPr/>
            </a:pPr>
            <a:endParaRPr lang="en-US" sz="4532" dirty="0">
              <a:solidFill>
                <a:schemeClr val="bg1"/>
              </a:solidFill>
              <a:latin typeface="Arial"/>
              <a:cs typeface="Arial"/>
            </a:endParaRPr>
          </a:p>
          <a:p>
            <a:pPr defTabSz="5244629">
              <a:defRPr/>
            </a:pP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Supervised by Ahmet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Alkan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Esra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Erdem</a:t>
            </a:r>
            <a:endParaRPr lang="en-US" sz="453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51811" y="5431124"/>
            <a:ext cx="14007415" cy="1092741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marL="796653" indent="-796653" defTabSz="5244629">
              <a:buFont typeface="Symbol" charset="0"/>
              <a:buChar char="¨"/>
            </a:pP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  <a:sym typeface="Symbol" pitchFamily="18" charset="2"/>
              </a:rPr>
              <a:t>Abstract</a:t>
            </a:r>
            <a:endParaRPr lang="en-US" sz="5239" dirty="0">
              <a:solidFill>
                <a:schemeClr val="bg1"/>
              </a:solidFill>
              <a:latin typeface="Arial"/>
              <a:cs typeface="Arial"/>
              <a:sym typeface="Symbol" pitchFamily="18" charset="2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51811" y="12160851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Objectives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688" y="42822977"/>
            <a:ext cx="30597278" cy="755322"/>
            <a:chOff x="-48492" y="31702229"/>
            <a:chExt cx="49377600" cy="1216171"/>
          </a:xfrm>
          <a:solidFill>
            <a:srgbClr val="011657"/>
          </a:solidFill>
        </p:grpSpPr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-48492" y="31799213"/>
              <a:ext cx="49377600" cy="111918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194226" tIns="97113" rIns="194226" bIns="97113" anchor="ctr"/>
            <a:lstStyle/>
            <a:p>
              <a:pPr defTabSz="6556894"/>
              <a:endParaRPr lang="en-US" sz="10337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-48492" y="31702229"/>
              <a:ext cx="49377600" cy="111918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194226" tIns="97113" rIns="194226" bIns="97113" anchor="ctr"/>
            <a:lstStyle/>
            <a:p>
              <a:pPr defTabSz="6556894"/>
              <a:endParaRPr lang="en-US" sz="10337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53916" y="18871992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Stable Marriage Problem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6018784" y="5490916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SMP with Unacceptability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16018784" y="13372325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smtClean="0"/>
              <a:t> </a:t>
            </a:r>
            <a:r>
              <a:rPr lang="en-US" sz="5239" smtClean="0">
                <a:solidFill>
                  <a:schemeClr val="bg1"/>
                </a:solidFill>
                <a:latin typeface="Arial"/>
                <a:cs typeface="Arial"/>
              </a:rPr>
              <a:t>Egalitarian SMPTI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15934209" y="17839043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smtClean="0">
                <a:solidFill>
                  <a:schemeClr val="bg1"/>
                </a:solidFill>
                <a:latin typeface="Arial"/>
                <a:cs typeface="Arial"/>
              </a:rPr>
              <a:t>Sex Equal SMPTI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16018784" y="22305761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smtClean="0">
                <a:solidFill>
                  <a:schemeClr val="bg1"/>
                </a:solidFill>
                <a:latin typeface="Arial"/>
                <a:cs typeface="Arial"/>
              </a:rPr>
              <a:t>Minimum Regret </a:t>
            </a:r>
            <a:r>
              <a:rPr lang="en-US" sz="5239" smtClean="0">
                <a:solidFill>
                  <a:schemeClr val="bg1"/>
                </a:solidFill>
                <a:latin typeface="Arial"/>
                <a:cs typeface="Arial"/>
              </a:rPr>
              <a:t>SMPTI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15934209" y="26772479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15934209" y="35705915"/>
            <a:ext cx="13889136" cy="1032949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smtClean="0"/>
              <a:t> </a:t>
            </a:r>
            <a:r>
              <a:rPr lang="en-US" sz="5239" smtClean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Symbol</vt:lpstr>
      <vt:lpstr>Arial</vt:lpstr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Berkan Teber</cp:lastModifiedBy>
  <cp:revision>275</cp:revision>
  <dcterms:created xsi:type="dcterms:W3CDTF">2005-06-17T18:14:43Z</dcterms:created>
  <dcterms:modified xsi:type="dcterms:W3CDTF">2018-01-22T06:24:04Z</dcterms:modified>
  <cp:category>scientific poster template</cp:category>
</cp:coreProperties>
</file>