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0275213" cy="42803763"/>
  <p:notesSz cx="6735763" cy="9866313"/>
  <p:defaultTextStyle>
    <a:defPPr>
      <a:defRPr lang="en-US"/>
    </a:defPPr>
    <a:lvl1pPr marL="0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49205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298410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47613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596817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46023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895229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044432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193637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6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orient="horz" pos="26214">
          <p15:clr>
            <a:srgbClr val="A4A3A4"/>
          </p15:clr>
        </p15:guide>
        <p15:guide id="4" orient="horz">
          <p15:clr>
            <a:srgbClr val="A4A3A4"/>
          </p15:clr>
        </p15:guide>
        <p15:guide id="5" pos="401">
          <p15:clr>
            <a:srgbClr val="A4A3A4"/>
          </p15:clr>
        </p15:guide>
        <p15:guide id="6" pos="186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701" autoAdjust="0"/>
  </p:normalViewPr>
  <p:slideViewPr>
    <p:cSldViewPr snapToGrid="0" snapToObjects="1" showGuides="1">
      <p:cViewPr>
        <p:scale>
          <a:sx n="25" d="100"/>
          <a:sy n="25" d="100"/>
        </p:scale>
        <p:origin x="-2580" y="-72"/>
      </p:cViewPr>
      <p:guideLst>
        <p:guide orient="horz" pos="4316"/>
        <p:guide orient="horz" pos="375"/>
        <p:guide orient="horz" pos="26214"/>
        <p:guide orient="horz"/>
        <p:guide pos="401"/>
        <p:guide pos="18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912" y="-96"/>
      </p:cViewPr>
      <p:guideLst>
        <p:guide orient="horz" pos="2880"/>
        <p:guide orient="horz" pos="3108"/>
        <p:guide pos="2160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3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0575" y="739775"/>
            <a:ext cx="26146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49205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298410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447613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596817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746023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2895229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044432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193637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56852" y="15361263"/>
            <a:ext cx="12978580" cy="10190177"/>
          </a:xfrm>
          <a:prstGeom prst="rect">
            <a:avLst/>
          </a:prstGeom>
        </p:spPr>
        <p:txBody>
          <a:bodyPr wrap="square" lIns="223877" tIns="223877" rIns="223877" bIns="223877">
            <a:spAutoFit/>
          </a:bodyPr>
          <a:lstStyle>
            <a:lvl1pPr marL="0" indent="0">
              <a:buNone/>
              <a:defRPr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tr-TR" dirty="0" err="1" smtClean="0"/>
              <a:t>Text</a:t>
            </a:r>
            <a:r>
              <a:rPr lang="tr-TR" dirty="0" smtClean="0"/>
              <a:t> </a:t>
            </a:r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6213" y="6542236"/>
            <a:ext cx="14287866" cy="800265"/>
          </a:xfrm>
          <a:prstGeom prst="rect">
            <a:avLst/>
          </a:prstGeom>
          <a:noFill/>
        </p:spPr>
        <p:txBody>
          <a:bodyPr wrap="square" lIns="89551" tIns="89551" rIns="89551" bIns="89551" anchor="ctr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tr-TR" dirty="0" smtClean="0"/>
              <a:t>ABSTRACT (Düzenlemek için tıklayın)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6211" y="30451538"/>
            <a:ext cx="14291358" cy="800265"/>
          </a:xfrm>
          <a:prstGeom prst="rect">
            <a:avLst/>
          </a:prstGeom>
          <a:noFill/>
        </p:spPr>
        <p:txBody>
          <a:bodyPr wrap="square" lIns="89551" tIns="89551" rIns="89551" bIns="89551" anchor="ctr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tr-TR" dirty="0" smtClean="0"/>
              <a:t>PROJECT DETAILS (Düzenlemek için tıklayın)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353328" y="6542236"/>
            <a:ext cx="14287682" cy="800265"/>
          </a:xfrm>
          <a:prstGeom prst="rect">
            <a:avLst/>
          </a:prstGeom>
          <a:noFill/>
        </p:spPr>
        <p:txBody>
          <a:bodyPr wrap="square" lIns="89551" tIns="89551" rIns="89551" bIns="89551" anchor="ctr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tr-TR" dirty="0" smtClean="0"/>
              <a:t>PROJECT DETAILS II (Düzenlemek için tıklayın)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97" hasCustomPrompt="1"/>
          </p:nvPr>
        </p:nvSpPr>
        <p:spPr>
          <a:xfrm>
            <a:off x="636588" y="228600"/>
            <a:ext cx="21270912" cy="259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 smtClean="0"/>
              <a:t>Project Name &amp; </a:t>
            </a:r>
            <a:r>
              <a:rPr lang="tr-TR" dirty="0" err="1" smtClean="0"/>
              <a:t>Description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98" hasCustomPrompt="1"/>
          </p:nvPr>
        </p:nvSpPr>
        <p:spPr>
          <a:xfrm>
            <a:off x="712788" y="3533180"/>
            <a:ext cx="5764212" cy="16674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 smtClean="0"/>
              <a:t>Name </a:t>
            </a:r>
            <a:r>
              <a:rPr lang="tr-TR" dirty="0" err="1" smtClean="0"/>
              <a:t>Surname</a:t>
            </a:r>
            <a:endParaRPr lang="tr-TR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99" hasCustomPrompt="1"/>
          </p:nvPr>
        </p:nvSpPr>
        <p:spPr>
          <a:xfrm>
            <a:off x="6477000" y="3533180"/>
            <a:ext cx="5764212" cy="1779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 smtClean="0"/>
              <a:t>Name </a:t>
            </a:r>
            <a:r>
              <a:rPr lang="tr-TR" dirty="0" err="1" smtClean="0"/>
              <a:t>Surname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7538" y="2609850"/>
            <a:ext cx="5764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 err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Student</a:t>
            </a:r>
            <a:r>
              <a:rPr lang="tr-TR" sz="54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(s)</a:t>
            </a:r>
            <a:endParaRPr lang="en-US" sz="5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6400800" y="2609850"/>
            <a:ext cx="5764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 err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Faculty</a:t>
            </a:r>
            <a:r>
              <a:rPr lang="tr-TR" sz="54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5400" dirty="0" err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Member</a:t>
            </a:r>
            <a:r>
              <a:rPr lang="tr-TR" sz="54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</a:t>
            </a:r>
            <a:r>
              <a:rPr lang="tr-TR" sz="5400" kern="1200" dirty="0" smtClean="0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rPr>
              <a:t>s)</a:t>
            </a:r>
            <a:endParaRPr lang="en-US" sz="5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2" hasCustomPrompt="1"/>
          </p:nvPr>
        </p:nvSpPr>
        <p:spPr>
          <a:xfrm>
            <a:off x="1356852" y="8178800"/>
            <a:ext cx="12978580" cy="6835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/>
            </a:lvl1pPr>
          </a:lstStyle>
          <a:p>
            <a:r>
              <a:rPr lang="tr-TR" dirty="0" smtClean="0"/>
              <a:t>Photo</a:t>
            </a:r>
            <a:endParaRPr lang="tr-TR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16129819" y="15361263"/>
            <a:ext cx="12978580" cy="10190177"/>
          </a:xfrm>
          <a:prstGeom prst="rect">
            <a:avLst/>
          </a:prstGeom>
        </p:spPr>
        <p:txBody>
          <a:bodyPr wrap="square" lIns="223877" tIns="223877" rIns="223877" bIns="223877">
            <a:spAutoFit/>
          </a:bodyPr>
          <a:lstStyle>
            <a:lvl1pPr marL="0" indent="0">
              <a:buNone/>
              <a:defRPr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tr-TR" dirty="0" err="1" smtClean="0"/>
              <a:t>Text</a:t>
            </a:r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4" hasCustomPrompt="1"/>
          </p:nvPr>
        </p:nvSpPr>
        <p:spPr>
          <a:xfrm>
            <a:off x="16129819" y="8178800"/>
            <a:ext cx="12978580" cy="6835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/>
            </a:lvl1pPr>
          </a:lstStyle>
          <a:p>
            <a:r>
              <a:rPr lang="tr-TR" dirty="0" smtClean="0"/>
              <a:t>Photo</a:t>
            </a:r>
            <a:endParaRPr lang="tr-TR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1356852" y="37129924"/>
            <a:ext cx="12978580" cy="3985402"/>
          </a:xfrm>
          <a:prstGeom prst="rect">
            <a:avLst/>
          </a:prstGeom>
        </p:spPr>
        <p:txBody>
          <a:bodyPr wrap="square" lIns="223877" tIns="223877" rIns="223877" bIns="223877">
            <a:spAutoFit/>
          </a:bodyPr>
          <a:lstStyle>
            <a:lvl1pPr marL="0" indent="0">
              <a:buNone/>
              <a:defRPr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tr-TR" dirty="0" smtClean="0"/>
              <a:t>Metin</a:t>
            </a:r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07" hasCustomPrompt="1"/>
          </p:nvPr>
        </p:nvSpPr>
        <p:spPr>
          <a:xfrm>
            <a:off x="617538" y="25803020"/>
            <a:ext cx="14291358" cy="800265"/>
          </a:xfrm>
          <a:prstGeom prst="rect">
            <a:avLst/>
          </a:prstGeom>
          <a:noFill/>
        </p:spPr>
        <p:txBody>
          <a:bodyPr wrap="square" lIns="89551" tIns="89551" rIns="89551" bIns="89551" anchor="ctr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OBJECTIVES</a:t>
            </a:r>
            <a:r>
              <a:rPr lang="tr-TR" dirty="0" smtClean="0"/>
              <a:t> (Düzenlemek için tıklayın)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08" hasCustomPrompt="1"/>
          </p:nvPr>
        </p:nvSpPr>
        <p:spPr>
          <a:xfrm>
            <a:off x="1338179" y="27074031"/>
            <a:ext cx="12978580" cy="2434208"/>
          </a:xfrm>
          <a:prstGeom prst="rect">
            <a:avLst/>
          </a:prstGeom>
        </p:spPr>
        <p:txBody>
          <a:bodyPr wrap="square" lIns="223877" tIns="223877" rIns="223877" bIns="223877">
            <a:spAutoFit/>
          </a:bodyPr>
          <a:lstStyle>
            <a:lvl1pPr marL="0" indent="0">
              <a:buNone/>
              <a:defRPr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tr-TR" dirty="0" err="1" smtClean="0"/>
              <a:t>Text</a:t>
            </a:r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09" hasCustomPrompt="1"/>
          </p:nvPr>
        </p:nvSpPr>
        <p:spPr>
          <a:xfrm>
            <a:off x="1356852" y="31490620"/>
            <a:ext cx="12978580" cy="52454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/>
            </a:lvl1pPr>
          </a:lstStyle>
          <a:p>
            <a:r>
              <a:rPr lang="tr-TR" dirty="0" smtClean="0"/>
              <a:t>Photo</a:t>
            </a:r>
            <a:endParaRPr lang="tr-TR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10" hasCustomPrompt="1"/>
          </p:nvPr>
        </p:nvSpPr>
        <p:spPr>
          <a:xfrm>
            <a:off x="15353328" y="36729791"/>
            <a:ext cx="14291358" cy="800265"/>
          </a:xfrm>
          <a:prstGeom prst="rect">
            <a:avLst/>
          </a:prstGeom>
          <a:noFill/>
        </p:spPr>
        <p:txBody>
          <a:bodyPr wrap="square" lIns="89551" tIns="89551" rIns="89551" bIns="89551" anchor="ctr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tr-TR" dirty="0" smtClean="0"/>
              <a:t>REFERENCES (Düzenlemek için tıklayın)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111" hasCustomPrompt="1"/>
          </p:nvPr>
        </p:nvSpPr>
        <p:spPr>
          <a:xfrm>
            <a:off x="16073969" y="38000802"/>
            <a:ext cx="12978580" cy="2951272"/>
          </a:xfrm>
          <a:prstGeom prst="rect">
            <a:avLst/>
          </a:prstGeom>
        </p:spPr>
        <p:txBody>
          <a:bodyPr wrap="square" lIns="223877" tIns="223877" rIns="223877" bIns="223877">
            <a:spAutoFit/>
          </a:bodyPr>
          <a:lstStyle>
            <a:lvl1pPr marL="0" indent="0">
              <a:buNone/>
              <a:defRPr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tr-TR" dirty="0" err="1" smtClean="0"/>
              <a:t>Text</a:t>
            </a:r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12" hasCustomPrompt="1"/>
          </p:nvPr>
        </p:nvSpPr>
        <p:spPr>
          <a:xfrm>
            <a:off x="15409178" y="25803020"/>
            <a:ext cx="14291358" cy="800265"/>
          </a:xfrm>
          <a:prstGeom prst="rect">
            <a:avLst/>
          </a:prstGeom>
          <a:noFill/>
        </p:spPr>
        <p:txBody>
          <a:bodyPr wrap="square" lIns="89551" tIns="89551" rIns="89551" bIns="89551" anchor="ctr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tr-TR" dirty="0" smtClean="0"/>
              <a:t>CONCLUSIONS (Düzenlemek için tıklayın)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13" hasCustomPrompt="1"/>
          </p:nvPr>
        </p:nvSpPr>
        <p:spPr>
          <a:xfrm>
            <a:off x="16129819" y="27074031"/>
            <a:ext cx="12978580" cy="9156048"/>
          </a:xfrm>
          <a:prstGeom prst="rect">
            <a:avLst/>
          </a:prstGeom>
        </p:spPr>
        <p:txBody>
          <a:bodyPr wrap="square" lIns="223877" tIns="223877" rIns="223877" bIns="223877">
            <a:spAutoFit/>
          </a:bodyPr>
          <a:lstStyle>
            <a:lvl1pPr marL="0" indent="0">
              <a:buNone/>
              <a:defRPr sz="2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tr-TR" dirty="0" err="1" smtClean="0"/>
              <a:t>Text</a:t>
            </a:r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tr-TR" dirty="0" smtClean="0"/>
          </a:p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4" hasCustomPrompt="1"/>
          </p:nvPr>
        </p:nvSpPr>
        <p:spPr>
          <a:xfrm>
            <a:off x="23181526" y="1980223"/>
            <a:ext cx="5278437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dirty="0" smtClean="0"/>
              <a:t>PURE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62" y="448505"/>
            <a:ext cx="6297337" cy="1184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50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3000"/>
                <a:lumOff val="97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 userDrawn="1"/>
        </p:nvSpPr>
        <p:spPr bwMode="auto">
          <a:xfrm>
            <a:off x="0" y="1"/>
            <a:ext cx="30275213" cy="54406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89551" tIns="44774" rIns="89551" bIns="44774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5425452"/>
            <a:ext cx="30275213" cy="19816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89551" tIns="44774" rIns="89551" bIns="44774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634515" y="6446521"/>
            <a:ext cx="14291153" cy="35160496"/>
          </a:xfrm>
          <a:prstGeom prst="roundRect">
            <a:avLst>
              <a:gd name="adj" fmla="val 321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9551" tIns="44774" rIns="89551" bIns="44774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15349546" y="6446521"/>
            <a:ext cx="14291153" cy="35160496"/>
          </a:xfrm>
          <a:prstGeom prst="roundRect">
            <a:avLst>
              <a:gd name="adj" fmla="val 321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9551" tIns="44774" rIns="89551" bIns="44774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txStyles>
    <p:titleStyle>
      <a:lvl1pPr algn="ctr" defTabSz="4298410" rtl="0" eaLnBrk="1" latinLnBrk="0" hangingPunct="1">
        <a:spcBef>
          <a:spcPct val="0"/>
        </a:spcBef>
        <a:buNone/>
        <a:defRPr sz="8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11903" indent="-1611903" algn="l" defTabSz="429841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492457" indent="-1343252" algn="l" defTabSz="4298410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373012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22217" indent="-1074603" algn="l" defTabSz="429841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1420" indent="-1074603" algn="l" defTabSz="429841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0625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982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9034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26823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205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841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761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681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602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5229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4432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363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56852" y="15361263"/>
            <a:ext cx="12978580" cy="883014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97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98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99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3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4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05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8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9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1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2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3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23167976" y="1979246"/>
            <a:ext cx="5278437" cy="1333500"/>
          </a:xfrm>
        </p:spPr>
        <p:txBody>
          <a:bodyPr/>
          <a:lstStyle/>
          <a:p>
            <a:r>
              <a:rPr lang="tr-TR" dirty="0" smtClean="0"/>
              <a:t>PURE</a:t>
            </a:r>
            <a:endParaRPr lang="tr-TR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2"/>
          </p:nvPr>
        </p:nvSpPr>
        <p:spPr/>
      </p:sp>
    </p:spTree>
    <p:extLst>
      <p:ext uri="{BB962C8B-B14F-4D97-AF65-F5344CB8AC3E}">
        <p14:creationId xmlns:p14="http://schemas.microsoft.com/office/powerpoint/2010/main" val="32867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100CMx140CM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PosterPresentations.com-100CMx140CM</Template>
  <TotalTime>148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PosterPresentations.com-100CMx140CM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hakantatli</dc:creator>
  <cp:lastModifiedBy>Hakan Tatlı</cp:lastModifiedBy>
  <cp:revision>3</cp:revision>
  <cp:lastPrinted>2017-05-02T08:14:52Z</cp:lastPrinted>
  <dcterms:created xsi:type="dcterms:W3CDTF">2012-02-10T00:21:22Z</dcterms:created>
  <dcterms:modified xsi:type="dcterms:W3CDTF">2017-07-20T06:31:12Z</dcterms:modified>
</cp:coreProperties>
</file>