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5" r:id="rId8"/>
    <p:sldId id="264" r:id="rId9"/>
    <p:sldId id="262"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2" d="100"/>
          <a:sy n="82" d="100"/>
        </p:scale>
        <p:origin x="7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FCA788-7A60-4691-9DC6-2D8A86EF0EE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00F4B607-C259-4E64-989C-1A992BAE2209}" type="slidenum">
              <a:rPr lang="en-US" smtClean="0"/>
              <a:t>‹#›</a:t>
            </a:fld>
            <a:endParaRPr lang="en-US"/>
          </a:p>
        </p:txBody>
      </p:sp>
    </p:spTree>
    <p:extLst>
      <p:ext uri="{BB962C8B-B14F-4D97-AF65-F5344CB8AC3E}">
        <p14:creationId xmlns:p14="http://schemas.microsoft.com/office/powerpoint/2010/main" val="68685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FCA788-7A60-4691-9DC6-2D8A86EF0EE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265230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FCA788-7A60-4691-9DC6-2D8A86EF0EE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228551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FCA788-7A60-4691-9DC6-2D8A86EF0EE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38716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AFCA788-7A60-4691-9DC6-2D8A86EF0EEB}" type="datetimeFigureOut">
              <a:rPr lang="en-US" smtClean="0"/>
              <a:t>3/27/2022</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F4B607-C259-4E64-989C-1A992BAE2209}" type="slidenum">
              <a:rPr lang="en-US" smtClean="0"/>
              <a:t>‹#›</a:t>
            </a:fld>
            <a:endParaRPr lang="en-US"/>
          </a:p>
        </p:txBody>
      </p:sp>
    </p:spTree>
    <p:extLst>
      <p:ext uri="{BB962C8B-B14F-4D97-AF65-F5344CB8AC3E}">
        <p14:creationId xmlns:p14="http://schemas.microsoft.com/office/powerpoint/2010/main" val="301675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FCA788-7A60-4691-9DC6-2D8A86EF0EEB}"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248092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FCA788-7A60-4691-9DC6-2D8A86EF0EEB}"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381310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FCA788-7A60-4691-9DC6-2D8A86EF0EEB}"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191101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A788-7A60-4691-9DC6-2D8A86EF0EEB}"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340416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FCA788-7A60-4691-9DC6-2D8A86EF0EEB}"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238891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5AFCA788-7A60-4691-9DC6-2D8A86EF0EEB}" type="datetimeFigureOut">
              <a:rPr lang="en-US" smtClean="0"/>
              <a:t>3/27/2022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F4B607-C259-4E64-989C-1A992BAE2209}" type="slidenum">
              <a:rPr lang="en-US" smtClean="0"/>
              <a:t>‹#›</a:t>
            </a:fld>
            <a:endParaRPr lang="en-US"/>
          </a:p>
        </p:txBody>
      </p:sp>
    </p:spTree>
    <p:extLst>
      <p:ext uri="{BB962C8B-B14F-4D97-AF65-F5344CB8AC3E}">
        <p14:creationId xmlns:p14="http://schemas.microsoft.com/office/powerpoint/2010/main" val="334866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5AFCA788-7A60-4691-9DC6-2D8A86EF0EEB}" type="datetimeFigureOut">
              <a:rPr lang="en-US" smtClean="0"/>
              <a:t>3/27/2022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F4B607-C259-4E64-989C-1A992BAE2209}" type="slidenum">
              <a:rPr lang="en-US" smtClean="0"/>
              <a:t>‹#›</a:t>
            </a:fld>
            <a:endParaRPr lang="en-US"/>
          </a:p>
        </p:txBody>
      </p:sp>
    </p:spTree>
    <p:extLst>
      <p:ext uri="{BB962C8B-B14F-4D97-AF65-F5344CB8AC3E}">
        <p14:creationId xmlns:p14="http://schemas.microsoft.com/office/powerpoint/2010/main" val="15609743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VODAFONE HACKATHON</a:t>
            </a:r>
            <a:endParaRPr lang="en-US" dirty="0"/>
          </a:p>
        </p:txBody>
      </p:sp>
      <p:sp>
        <p:nvSpPr>
          <p:cNvPr id="3" name="Subtitle 2"/>
          <p:cNvSpPr>
            <a:spLocks noGrp="1"/>
          </p:cNvSpPr>
          <p:nvPr>
            <p:ph type="subTitle" idx="1"/>
          </p:nvPr>
        </p:nvSpPr>
        <p:spPr>
          <a:xfrm>
            <a:off x="1069848" y="4389120"/>
            <a:ext cx="7891272" cy="1069848"/>
          </a:xfrm>
        </p:spPr>
        <p:txBody>
          <a:bodyPr/>
          <a:lstStyle/>
          <a:p>
            <a:r>
              <a:rPr lang="tr-TR" dirty="0" smtClean="0"/>
              <a:t>F SOCIETY</a:t>
            </a:r>
            <a:endParaRPr lang="en-US" dirty="0"/>
          </a:p>
        </p:txBody>
      </p:sp>
    </p:spTree>
    <p:extLst>
      <p:ext uri="{BB962C8B-B14F-4D97-AF65-F5344CB8AC3E}">
        <p14:creationId xmlns:p14="http://schemas.microsoft.com/office/powerpoint/2010/main" val="924477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VODAFONE NEDEN BU PROJEYİ DÜŞÜNMELİ ?</a:t>
            </a:r>
            <a:endParaRPr lang="en-US" dirty="0"/>
          </a:p>
        </p:txBody>
      </p:sp>
      <p:sp>
        <p:nvSpPr>
          <p:cNvPr id="3" name="Content Placeholder 2"/>
          <p:cNvSpPr>
            <a:spLocks noGrp="1"/>
          </p:cNvSpPr>
          <p:nvPr>
            <p:ph idx="1"/>
          </p:nvPr>
        </p:nvSpPr>
        <p:spPr/>
        <p:txBody>
          <a:bodyPr>
            <a:normAutofit/>
          </a:bodyPr>
          <a:lstStyle/>
          <a:p>
            <a:endParaRPr lang="tr-TR" sz="3200" dirty="0" smtClean="0"/>
          </a:p>
          <a:p>
            <a:r>
              <a:rPr lang="tr-TR" sz="3200" dirty="0" smtClean="0"/>
              <a:t>Yurtdışında çok fazla kullanılan bu saldırıya karşı henüz gsm operatörleri bir adım atmış değil. Dünyanın en Büyük GSM operatörlerinden Vodafone’nin böyle birşey yapması tüm sektöre örnek olacaktır ve Müşteri kazandıracaktır</a:t>
            </a:r>
            <a:endParaRPr lang="en-US" sz="3200" dirty="0"/>
          </a:p>
        </p:txBody>
      </p:sp>
    </p:spTree>
    <p:extLst>
      <p:ext uri="{BB962C8B-B14F-4D97-AF65-F5344CB8AC3E}">
        <p14:creationId xmlns:p14="http://schemas.microsoft.com/office/powerpoint/2010/main" val="1309295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NFC ile Güçlendirilebilir</a:t>
            </a:r>
            <a:endParaRPr lang="en-US" dirty="0"/>
          </a:p>
        </p:txBody>
      </p:sp>
      <p:sp>
        <p:nvSpPr>
          <p:cNvPr id="3" name="Content Placeholder 2"/>
          <p:cNvSpPr>
            <a:spLocks noGrp="1"/>
          </p:cNvSpPr>
          <p:nvPr>
            <p:ph idx="1"/>
          </p:nvPr>
        </p:nvSpPr>
        <p:spPr/>
        <p:txBody>
          <a:bodyPr>
            <a:normAutofit/>
          </a:bodyPr>
          <a:lstStyle/>
          <a:p>
            <a:r>
              <a:rPr lang="tr-TR" sz="3200" dirty="0" smtClean="0"/>
              <a:t>Başta kayıt olmak dahil, birçok kimlik ve doğrulama işlemleri tek temasla rahatça halledilebilir. </a:t>
            </a:r>
          </a:p>
          <a:p>
            <a:endParaRPr lang="tr-TR" sz="3200" dirty="0"/>
          </a:p>
          <a:p>
            <a:r>
              <a:rPr lang="tr-TR" sz="3200" dirty="0" smtClean="0"/>
              <a:t>Bununla birlikte kimlik çipi içindeki şifrelerin kontrolü için devlet kurumlarıyla nasıl bir ilişki izlenir ve kontrolü nasıl yapılır? Bilinmiyor.</a:t>
            </a:r>
            <a:endParaRPr lang="en-US" sz="3200" dirty="0"/>
          </a:p>
        </p:txBody>
      </p:sp>
    </p:spTree>
    <p:extLst>
      <p:ext uri="{BB962C8B-B14F-4D97-AF65-F5344CB8AC3E}">
        <p14:creationId xmlns:p14="http://schemas.microsoft.com/office/powerpoint/2010/main" val="257470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 SWAPPING NEDİR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825" y="2425958"/>
            <a:ext cx="5200457" cy="3466971"/>
          </a:xfrm>
        </p:spPr>
      </p:pic>
      <p:sp>
        <p:nvSpPr>
          <p:cNvPr id="5" name="TextBox 4"/>
          <p:cNvSpPr txBox="1"/>
          <p:nvPr/>
        </p:nvSpPr>
        <p:spPr>
          <a:xfrm>
            <a:off x="830424" y="2425958"/>
            <a:ext cx="4767943" cy="3416320"/>
          </a:xfrm>
          <a:prstGeom prst="rect">
            <a:avLst/>
          </a:prstGeom>
          <a:noFill/>
        </p:spPr>
        <p:txBody>
          <a:bodyPr wrap="square" rtlCol="0">
            <a:spAutoFit/>
          </a:bodyPr>
          <a:lstStyle/>
          <a:p>
            <a:r>
              <a:rPr lang="tr-TR" sz="3600" dirty="0" smtClean="0"/>
              <a:t>Çok basit bilgilerle Kişi adına yedek SIM kartı çıkarabilmek ve sim kartını bloke edebilmek.</a:t>
            </a:r>
            <a:endParaRPr lang="tr-TR" sz="3600" dirty="0" smtClean="0"/>
          </a:p>
        </p:txBody>
      </p:sp>
    </p:spTree>
    <p:extLst>
      <p:ext uri="{BB962C8B-B14F-4D97-AF65-F5344CB8AC3E}">
        <p14:creationId xmlns:p14="http://schemas.microsoft.com/office/powerpoint/2010/main" val="76820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 SALDIRI İLE NE YAPILABİLİR ?</a:t>
            </a:r>
            <a:endParaRPr lang="en-US" dirty="0"/>
          </a:p>
        </p:txBody>
      </p:sp>
      <p:sp>
        <p:nvSpPr>
          <p:cNvPr id="3" name="Content Placeholder 2"/>
          <p:cNvSpPr>
            <a:spLocks noGrp="1"/>
          </p:cNvSpPr>
          <p:nvPr>
            <p:ph idx="1"/>
          </p:nvPr>
        </p:nvSpPr>
        <p:spPr/>
        <p:txBody>
          <a:bodyPr/>
          <a:lstStyle/>
          <a:p>
            <a:pPr marL="0" indent="0">
              <a:buNone/>
            </a:pPr>
            <a:r>
              <a:rPr lang="tr-TR" dirty="0" smtClean="0"/>
              <a:t>Email hesabını çalarak başta bitcoin cüzdanları olmak üzere birçok hesaba erişim sağlanabilir. </a:t>
            </a:r>
          </a:p>
          <a:p>
            <a:pPr>
              <a:buFontTx/>
              <a:buChar char="-"/>
            </a:pPr>
            <a:r>
              <a:rPr lang="tr-TR" dirty="0" smtClean="0"/>
              <a:t>Bitcoin Cüzdanları</a:t>
            </a:r>
          </a:p>
          <a:p>
            <a:pPr>
              <a:buFontTx/>
              <a:buChar char="-"/>
            </a:pPr>
            <a:r>
              <a:rPr lang="tr-TR" dirty="0" smtClean="0"/>
              <a:t>Sosyal Medya Hesapları</a:t>
            </a:r>
          </a:p>
          <a:p>
            <a:pPr>
              <a:buFontTx/>
              <a:buChar char="-"/>
            </a:pPr>
            <a:r>
              <a:rPr lang="tr-TR" dirty="0" smtClean="0"/>
              <a:t>Kurumsal Hesaplar </a:t>
            </a:r>
          </a:p>
          <a:p>
            <a:pPr marL="0" indent="0">
              <a:buNone/>
            </a:pPr>
            <a:r>
              <a:rPr lang="tr-TR" dirty="0" smtClean="0"/>
              <a:t>- Google Fotoğraflar vb birçok kişisel hesap</a:t>
            </a:r>
          </a:p>
        </p:txBody>
      </p:sp>
    </p:spTree>
    <p:extLst>
      <p:ext uri="{BB962C8B-B14F-4D97-AF65-F5344CB8AC3E}">
        <p14:creationId xmlns:p14="http://schemas.microsoft.com/office/powerpoint/2010/main" val="649487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 İŞLER BU KADAR KOLAY MI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185" y="2221091"/>
            <a:ext cx="6406821" cy="3602229"/>
          </a:xfrm>
        </p:spPr>
      </p:pic>
    </p:spTree>
    <p:extLst>
      <p:ext uri="{BB962C8B-B14F-4D97-AF65-F5344CB8AC3E}">
        <p14:creationId xmlns:p14="http://schemas.microsoft.com/office/powerpoint/2010/main" val="3400518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NASIL KORUNULUR ? </a:t>
            </a:r>
            <a:endParaRPr lang="en-US" dirty="0"/>
          </a:p>
        </p:txBody>
      </p:sp>
      <p:sp>
        <p:nvSpPr>
          <p:cNvPr id="3" name="Content Placeholder 2"/>
          <p:cNvSpPr>
            <a:spLocks noGrp="1"/>
          </p:cNvSpPr>
          <p:nvPr>
            <p:ph idx="1"/>
          </p:nvPr>
        </p:nvSpPr>
        <p:spPr/>
        <p:txBody>
          <a:bodyPr>
            <a:normAutofit/>
          </a:bodyPr>
          <a:lstStyle/>
          <a:p>
            <a:r>
              <a:rPr lang="tr-TR" sz="3200" dirty="0" smtClean="0"/>
              <a:t>Ekstra güvenlik önlemleri saldırganları bu yoldan vazgeçirebilir.</a:t>
            </a:r>
          </a:p>
          <a:p>
            <a:pPr marL="0" indent="0">
              <a:buNone/>
            </a:pPr>
            <a:r>
              <a:rPr lang="tr-TR" sz="3200" dirty="0" smtClean="0"/>
              <a:t> </a:t>
            </a:r>
          </a:p>
          <a:p>
            <a:r>
              <a:rPr lang="tr-TR" sz="3200" dirty="0" smtClean="0"/>
              <a:t>Örnek: SIM kart çıkarılırken yüz verileri veritabanına eklenebilir. </a:t>
            </a:r>
            <a:endParaRPr lang="en-US" sz="3200" dirty="0"/>
          </a:p>
        </p:txBody>
      </p:sp>
    </p:spTree>
    <p:extLst>
      <p:ext uri="{BB962C8B-B14F-4D97-AF65-F5344CB8AC3E}">
        <p14:creationId xmlns:p14="http://schemas.microsoft.com/office/powerpoint/2010/main" val="1393423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NE DÜŞÜNDÜK NE ORTAYA ÇIKTI ? </a:t>
            </a:r>
            <a:endParaRPr lang="en-US" dirty="0"/>
          </a:p>
        </p:txBody>
      </p:sp>
      <p:sp>
        <p:nvSpPr>
          <p:cNvPr id="3" name="Content Placeholder 2"/>
          <p:cNvSpPr>
            <a:spLocks noGrp="1"/>
          </p:cNvSpPr>
          <p:nvPr>
            <p:ph idx="1"/>
          </p:nvPr>
        </p:nvSpPr>
        <p:spPr/>
        <p:txBody>
          <a:bodyPr/>
          <a:lstStyle/>
          <a:p>
            <a:r>
              <a:rPr lang="tr-TR" sz="3200" dirty="0" smtClean="0"/>
              <a:t>NFC (KİMLİK ÇİPİ OKUMA)</a:t>
            </a:r>
          </a:p>
          <a:p>
            <a:r>
              <a:rPr lang="tr-TR" sz="3200" dirty="0" smtClean="0"/>
              <a:t>E-İMZA</a:t>
            </a:r>
          </a:p>
          <a:p>
            <a:r>
              <a:rPr lang="tr-TR" sz="3200" dirty="0" smtClean="0"/>
              <a:t>YÜZ TANIMA</a:t>
            </a:r>
          </a:p>
          <a:p>
            <a:r>
              <a:rPr lang="tr-TR" sz="3200" dirty="0" smtClean="0"/>
              <a:t>SES TANIMA</a:t>
            </a:r>
          </a:p>
          <a:p>
            <a:endParaRPr lang="tr-TR" dirty="0" smtClean="0"/>
          </a:p>
          <a:p>
            <a:endParaRPr lang="en-US" dirty="0"/>
          </a:p>
        </p:txBody>
      </p:sp>
    </p:spTree>
    <p:extLst>
      <p:ext uri="{BB962C8B-B14F-4D97-AF65-F5344CB8AC3E}">
        <p14:creationId xmlns:p14="http://schemas.microsoft.com/office/powerpoint/2010/main" val="1357607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HEDEF KİTLE</a:t>
            </a:r>
            <a:endParaRPr lang="en-US" dirty="0"/>
          </a:p>
        </p:txBody>
      </p:sp>
      <p:sp>
        <p:nvSpPr>
          <p:cNvPr id="3" name="Content Placeholder 2"/>
          <p:cNvSpPr>
            <a:spLocks noGrp="1"/>
          </p:cNvSpPr>
          <p:nvPr>
            <p:ph idx="1"/>
          </p:nvPr>
        </p:nvSpPr>
        <p:spPr/>
        <p:txBody>
          <a:bodyPr>
            <a:normAutofit/>
          </a:bodyPr>
          <a:lstStyle/>
          <a:p>
            <a:r>
              <a:rPr lang="tr-TR" sz="2800" dirty="0" smtClean="0"/>
              <a:t>Günümüz koşullarında Bitcoin başta olmak üzere kurumsal VPN’ler de dahil olmak üzere çok yere mail ve telefonlarımıza gelen tek kullanımlık şifreler ile giriş yapılabiliyor. Böyle bir durumda birincil hedef telefonlarımız oluyor</a:t>
            </a:r>
          </a:p>
          <a:p>
            <a:pPr marL="0" indent="0">
              <a:buNone/>
            </a:pPr>
            <a:endParaRPr lang="tr-TR" sz="2800" dirty="0" smtClean="0"/>
          </a:p>
          <a:p>
            <a:r>
              <a:rPr lang="tr-TR" sz="2800" dirty="0"/>
              <a:t>Hedef kitlemizi genel olarak iş adamları ve daha fazla güvenlik isteyen insanlar olarak adlandırabiliriz.</a:t>
            </a:r>
            <a:endParaRPr lang="en-US" sz="2800" dirty="0"/>
          </a:p>
          <a:p>
            <a:endParaRPr lang="tr-TR" sz="2800" dirty="0" smtClean="0"/>
          </a:p>
          <a:p>
            <a:pPr marL="0" indent="0">
              <a:buNone/>
            </a:pPr>
            <a:endParaRPr lang="en-US" sz="2800" dirty="0"/>
          </a:p>
        </p:txBody>
      </p:sp>
    </p:spTree>
    <p:extLst>
      <p:ext uri="{BB962C8B-B14F-4D97-AF65-F5344CB8AC3E}">
        <p14:creationId xmlns:p14="http://schemas.microsoft.com/office/powerpoint/2010/main" val="366224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BUNDAN NASIL BİR GELİR KAYNAĞI KAZANILABİLİR ?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6653" y="2733869"/>
            <a:ext cx="5013456" cy="2820069"/>
          </a:xfrm>
        </p:spPr>
      </p:pic>
      <p:sp>
        <p:nvSpPr>
          <p:cNvPr id="5" name="TextBox 4"/>
          <p:cNvSpPr txBox="1"/>
          <p:nvPr/>
        </p:nvSpPr>
        <p:spPr>
          <a:xfrm>
            <a:off x="1069848" y="2901819"/>
            <a:ext cx="3856008" cy="1384995"/>
          </a:xfrm>
          <a:prstGeom prst="rect">
            <a:avLst/>
          </a:prstGeom>
          <a:noFill/>
        </p:spPr>
        <p:txBody>
          <a:bodyPr wrap="square" rtlCol="0">
            <a:spAutoFit/>
          </a:bodyPr>
          <a:lstStyle/>
          <a:p>
            <a:r>
              <a:rPr lang="tr-TR" sz="2800" dirty="0" smtClean="0"/>
              <a:t>Abonelik sistemi tarzı bir özellik olarak kullanılabilir.</a:t>
            </a:r>
            <a:endParaRPr lang="en-US" sz="2800" dirty="0"/>
          </a:p>
        </p:txBody>
      </p:sp>
    </p:spTree>
    <p:extLst>
      <p:ext uri="{BB962C8B-B14F-4D97-AF65-F5344CB8AC3E}">
        <p14:creationId xmlns:p14="http://schemas.microsoft.com/office/powerpoint/2010/main" val="2356933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NEDEN YÜZ TANIMA</a:t>
            </a:r>
            <a:endParaRPr lang="en-US" dirty="0"/>
          </a:p>
        </p:txBody>
      </p:sp>
      <p:sp>
        <p:nvSpPr>
          <p:cNvPr id="3" name="Content Placeholder 2"/>
          <p:cNvSpPr>
            <a:spLocks noGrp="1"/>
          </p:cNvSpPr>
          <p:nvPr>
            <p:ph idx="1"/>
          </p:nvPr>
        </p:nvSpPr>
        <p:spPr/>
        <p:txBody>
          <a:bodyPr>
            <a:normAutofit/>
          </a:bodyPr>
          <a:lstStyle/>
          <a:p>
            <a:r>
              <a:rPr lang="tr-TR" sz="3200" dirty="0" smtClean="0"/>
              <a:t>Ses ve parmak izi gibi işlemlerden daha rahat ve bypass edilmesi daha zor bir durum.</a:t>
            </a:r>
          </a:p>
          <a:p>
            <a:endParaRPr lang="tr-TR" sz="3200" dirty="0"/>
          </a:p>
          <a:p>
            <a:r>
              <a:rPr lang="tr-TR" sz="3200" dirty="0" smtClean="0"/>
              <a:t>Müşteri hizmetlerini aramak gibi işlemler yapılmayarak hem insan gücünden hem de zamandan tasarruf etmek ve daha güvenilir.</a:t>
            </a:r>
            <a:endParaRPr lang="en-US" sz="3200" dirty="0"/>
          </a:p>
        </p:txBody>
      </p:sp>
    </p:spTree>
    <p:extLst>
      <p:ext uri="{BB962C8B-B14F-4D97-AF65-F5344CB8AC3E}">
        <p14:creationId xmlns:p14="http://schemas.microsoft.com/office/powerpoint/2010/main" val="3283890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95</TotalTime>
  <Words>279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Century Gothic</vt:lpstr>
      <vt:lpstr>Wingdings</vt:lpstr>
      <vt:lpstr>Wood Type</vt:lpstr>
      <vt:lpstr>VODAFONE HACKATHON</vt:lpstr>
      <vt:lpstr>SIM SWAPPING NEDİR ?</vt:lpstr>
      <vt:lpstr>BU SALDIRI İLE NE YAPILABİLİR ?</vt:lpstr>
      <vt:lpstr>BU İŞLER BU KADAR KOLAY MI ?</vt:lpstr>
      <vt:lpstr>NASIL KORUNULUR ? </vt:lpstr>
      <vt:lpstr>NE DÜŞÜNDÜK NE ORTAYA ÇIKTI ? </vt:lpstr>
      <vt:lpstr>HEDEF KİTLE</vt:lpstr>
      <vt:lpstr>BUNDAN NASIL BİR GELİR KAYNAĞI KAZANILABİLİR ? </vt:lpstr>
      <vt:lpstr>NEDEN YÜZ TANIMA</vt:lpstr>
      <vt:lpstr>VODAFONE NEDEN BU PROJEYİ DÜŞÜNMELİ ?</vt:lpstr>
      <vt:lpstr>NFC ile Güçlendirilebilir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PLUS</dc:title>
  <dc:creator>turelberkan520@outlook.com</dc:creator>
  <cp:lastModifiedBy>turelberkan520@outlook.com</cp:lastModifiedBy>
  <cp:revision>10</cp:revision>
  <dcterms:created xsi:type="dcterms:W3CDTF">2022-03-27T07:21:11Z</dcterms:created>
  <dcterms:modified xsi:type="dcterms:W3CDTF">2022-03-27T08:56:39Z</dcterms:modified>
</cp:coreProperties>
</file>