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4676"/>
  </p:normalViewPr>
  <p:slideViewPr>
    <p:cSldViewPr snapToGrid="0" snapToObjects="1">
      <p:cViewPr varScale="1">
        <p:scale>
          <a:sx n="76" d="100"/>
          <a:sy n="76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9A79E-8A35-FB40-AD8D-80E79A55CBF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A2FB9-2333-5A49-9062-F3CB0B98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38AA-7F09-1F4E-9DB6-0AEBC0CD527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C4D-4419-5243-9F1A-0CF5D6DA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1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38AA-7F09-1F4E-9DB6-0AEBC0CD527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C4D-4419-5243-9F1A-0CF5D6DA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4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38AA-7F09-1F4E-9DB6-0AEBC0CD527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C4D-4419-5243-9F1A-0CF5D6DA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38AA-7F09-1F4E-9DB6-0AEBC0CD527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C4D-4419-5243-9F1A-0CF5D6DA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38AA-7F09-1F4E-9DB6-0AEBC0CD527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C4D-4419-5243-9F1A-0CF5D6DA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9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38AA-7F09-1F4E-9DB6-0AEBC0CD527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C4D-4419-5243-9F1A-0CF5D6DA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38AA-7F09-1F4E-9DB6-0AEBC0CD527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C4D-4419-5243-9F1A-0CF5D6DA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7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38AA-7F09-1F4E-9DB6-0AEBC0CD527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C4D-4419-5243-9F1A-0CF5D6DA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38AA-7F09-1F4E-9DB6-0AEBC0CD527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C4D-4419-5243-9F1A-0CF5D6DA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38AA-7F09-1F4E-9DB6-0AEBC0CD527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C4D-4419-5243-9F1A-0CF5D6DA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38AA-7F09-1F4E-9DB6-0AEBC0CD527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4C4D-4419-5243-9F1A-0CF5D6DA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2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338AA-7F09-1F4E-9DB6-0AEBC0CD527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4C4D-4419-5243-9F1A-0CF5D6DA5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484" y="1335616"/>
            <a:ext cx="6083300" cy="5067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69734" y="1117600"/>
            <a:ext cx="721004" cy="546946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6989" y="1117600"/>
            <a:ext cx="4824664" cy="5469467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052" y="500761"/>
            <a:ext cx="1033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FF0000"/>
                </a:solidFill>
              </a:rPr>
              <a:t>Raw_data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7231" y="500761"/>
            <a:ext cx="154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7 </a:t>
            </a:r>
            <a:r>
              <a:rPr lang="en-US" sz="1600" b="1" smtClean="0">
                <a:solidFill>
                  <a:schemeClr val="accent5"/>
                </a:solidFill>
              </a:rPr>
              <a:t>day’s forecast </a:t>
            </a:r>
            <a:endParaRPr lang="en-US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8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49" y="1422453"/>
            <a:ext cx="6525685" cy="5160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6119" y="746164"/>
            <a:ext cx="1033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</a:rPr>
              <a:t>Raw_data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7231" y="500761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5"/>
                </a:solidFill>
              </a:rPr>
              <a:t>7 day’s forecast</a:t>
            </a:r>
          </a:p>
          <a:p>
            <a:pPr algn="ctr"/>
            <a:r>
              <a:rPr lang="en-US" sz="1600" b="1" dirty="0" smtClean="0">
                <a:solidFill>
                  <a:schemeClr val="accent5"/>
                </a:solidFill>
              </a:rPr>
              <a:t>For the last 28 days 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8933" y="1236133"/>
            <a:ext cx="728134" cy="550333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70056" y="1236133"/>
            <a:ext cx="5227944" cy="5503334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Wang</dc:creator>
  <cp:lastModifiedBy>Tao Wang</cp:lastModifiedBy>
  <cp:revision>2</cp:revision>
  <dcterms:created xsi:type="dcterms:W3CDTF">2018-03-21T11:17:18Z</dcterms:created>
  <dcterms:modified xsi:type="dcterms:W3CDTF">2018-03-21T11:56:24Z</dcterms:modified>
</cp:coreProperties>
</file>