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4"/>
    <p:restoredTop sz="94652"/>
  </p:normalViewPr>
  <p:slideViewPr>
    <p:cSldViewPr snapToGrid="0" snapToObjects="1">
      <p:cViewPr varScale="1">
        <p:scale>
          <a:sx n="100" d="100"/>
          <a:sy n="100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5BA5C-0236-0A41-A9B2-93320D22834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380B3-4ACD-0842-A343-80191A49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ABFE-6958-A74D-8ACF-86C52E7D118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915D-2DD4-A54F-97D9-D8DE9ADB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ABFE-6958-A74D-8ACF-86C52E7D118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915D-2DD4-A54F-97D9-D8DE9ADB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ABFE-6958-A74D-8ACF-86C52E7D118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915D-2DD4-A54F-97D9-D8DE9ADB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ABFE-6958-A74D-8ACF-86C52E7D118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915D-2DD4-A54F-97D9-D8DE9ADB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0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ABFE-6958-A74D-8ACF-86C52E7D118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915D-2DD4-A54F-97D9-D8DE9ADB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9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ABFE-6958-A74D-8ACF-86C52E7D118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915D-2DD4-A54F-97D9-D8DE9ADB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9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ABFE-6958-A74D-8ACF-86C52E7D118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915D-2DD4-A54F-97D9-D8DE9ADB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0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ABFE-6958-A74D-8ACF-86C52E7D118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915D-2DD4-A54F-97D9-D8DE9ADB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1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ABFE-6958-A74D-8ACF-86C52E7D118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915D-2DD4-A54F-97D9-D8DE9ADB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0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ABFE-6958-A74D-8ACF-86C52E7D118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915D-2DD4-A54F-97D9-D8DE9ADB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ABFE-6958-A74D-8ACF-86C52E7D118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915D-2DD4-A54F-97D9-D8DE9ADB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0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BABFE-6958-A74D-8ACF-86C52E7D118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915D-2DD4-A54F-97D9-D8DE9ADB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45612" y="1292860"/>
            <a:ext cx="4865905" cy="4272280"/>
            <a:chOff x="1943760" y="1084844"/>
            <a:chExt cx="6493975" cy="41057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145" y="1084844"/>
              <a:ext cx="882590" cy="41057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760" y="1084844"/>
              <a:ext cx="5708050" cy="410577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248400" y="1292860"/>
            <a:ext cx="4677605" cy="4272280"/>
            <a:chOff x="1228090" y="589280"/>
            <a:chExt cx="8554915" cy="5588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8090" y="589280"/>
              <a:ext cx="7480300" cy="5588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8390" y="589280"/>
              <a:ext cx="1074615" cy="558800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2235343" y="812800"/>
            <a:ext cx="2117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Scaled </a:t>
            </a:r>
            <a:r>
              <a:rPr lang="en-US" sz="1600" b="1" smtClean="0">
                <a:solidFill>
                  <a:srgbClr val="FF0000"/>
                </a:solidFill>
              </a:rPr>
              <a:t>training dataset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53443" y="800100"/>
            <a:ext cx="2036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FF0000"/>
                </a:solidFill>
              </a:rPr>
              <a:t>Scaled testing </a:t>
            </a:r>
            <a:r>
              <a:rPr lang="en-US" sz="1600" b="1" dirty="0" smtClean="0">
                <a:solidFill>
                  <a:srgbClr val="FF0000"/>
                </a:solidFill>
              </a:rPr>
              <a:t>dataset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3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28090" y="589280"/>
            <a:ext cx="8554915" cy="5588000"/>
            <a:chOff x="1228090" y="589280"/>
            <a:chExt cx="8554915" cy="558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090" y="589280"/>
              <a:ext cx="7480300" cy="558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390" y="589280"/>
              <a:ext cx="1074615" cy="55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47744"/>
              </p:ext>
            </p:extLst>
          </p:nvPr>
        </p:nvGraphicFramePr>
        <p:xfrm>
          <a:off x="2032000" y="719666"/>
          <a:ext cx="81280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Day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</a:t>
                      </a:r>
                    </a:p>
                    <a:p>
                      <a:r>
                        <a:rPr lang="en-US" dirty="0" smtClean="0"/>
                        <a:t>Day 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</a:t>
                      </a:r>
                    </a:p>
                    <a:p>
                      <a:r>
                        <a:rPr lang="en-US" dirty="0" smtClean="0"/>
                        <a:t>Day +2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</a:t>
                      </a:r>
                    </a:p>
                    <a:p>
                      <a:r>
                        <a:rPr lang="en-US" dirty="0" smtClean="0"/>
                        <a:t>Day +3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</a:t>
                      </a:r>
                    </a:p>
                    <a:p>
                      <a:r>
                        <a:rPr lang="en-US" dirty="0" smtClean="0"/>
                        <a:t>Day +4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</a:t>
                      </a:r>
                    </a:p>
                    <a:p>
                      <a:r>
                        <a:rPr lang="en-US" dirty="0" smtClean="0"/>
                        <a:t>Day +5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</a:t>
                      </a:r>
                    </a:p>
                    <a:p>
                      <a:r>
                        <a:rPr lang="en-US" dirty="0" smtClean="0"/>
                        <a:t>Day +6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</a:t>
                      </a:r>
                    </a:p>
                    <a:p>
                      <a:r>
                        <a:rPr lang="en-US" dirty="0" smtClean="0"/>
                        <a:t>Day +7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5740400" y="2474806"/>
            <a:ext cx="12700" cy="71120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91632" y="4893732"/>
            <a:ext cx="287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Mar 5, 2018</a:t>
            </a:r>
          </a:p>
          <a:p>
            <a:pPr algn="ctr"/>
            <a:r>
              <a:rPr lang="en-US" dirty="0" smtClean="0"/>
              <a:t>The last day to be forecasted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9753606" y="4229946"/>
            <a:ext cx="877331" cy="6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086657" y="3868420"/>
            <a:ext cx="1232296" cy="3615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03357" y="1595120"/>
            <a:ext cx="1047943" cy="3615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91745" y="4720264"/>
            <a:ext cx="2914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Feb 6, 2018</a:t>
            </a:r>
          </a:p>
          <a:p>
            <a:pPr algn="ctr"/>
            <a:r>
              <a:rPr lang="en-US" dirty="0" smtClean="0"/>
              <a:t>The first day to be forecasted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527328" y="1956646"/>
            <a:ext cx="269972" cy="276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0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88</Words>
  <Application>Microsoft Macintosh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Wang</dc:creator>
  <cp:lastModifiedBy>Tao Wang</cp:lastModifiedBy>
  <cp:revision>6</cp:revision>
  <dcterms:created xsi:type="dcterms:W3CDTF">2018-03-21T11:08:39Z</dcterms:created>
  <dcterms:modified xsi:type="dcterms:W3CDTF">2018-03-21T11:58:17Z</dcterms:modified>
</cp:coreProperties>
</file>