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76"/>
  </p:normalViewPr>
  <p:slideViewPr>
    <p:cSldViewPr snapToGrid="0" snapToObjects="1">
      <p:cViewPr varScale="1">
        <p:scale>
          <a:sx n="76" d="100"/>
          <a:sy n="76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6AEDF-56C9-C743-8F05-D976E940EB82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66C99-6121-CE4C-8F51-69B2F4F16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FD93-717F-D940-8776-F87023FBAAA9}" type="datetimeFigureOut">
              <a:rPr lang="en-US" smtClean="0"/>
              <a:t>4/28/18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7046-AD6B-6842-BA6B-99F3300B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1147" y="5510463"/>
            <a:ext cx="7676148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37295" y="5510463"/>
            <a:ext cx="1203158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713" y="5562236"/>
            <a:ext cx="322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data 1 (sample 0 </a:t>
            </a:r>
            <a:r>
              <a:rPr lang="mr-IN" sz="1600" dirty="0" smtClean="0"/>
              <a:t>–</a:t>
            </a:r>
            <a:r>
              <a:rPr lang="en-US" sz="1600" dirty="0" smtClean="0"/>
              <a:t> sample 464)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488648" y="5471864"/>
            <a:ext cx="147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Validation Data 1 </a:t>
            </a:r>
          </a:p>
          <a:p>
            <a:pPr algn="ctr"/>
            <a:r>
              <a:rPr lang="en-US" sz="1400" dirty="0" smtClean="0"/>
              <a:t>(22 samples)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61147" y="4808449"/>
            <a:ext cx="6400800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73974" y="4808449"/>
            <a:ext cx="1203158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33523" y="4860222"/>
            <a:ext cx="322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data 2 (sample 0 </a:t>
            </a:r>
            <a:r>
              <a:rPr lang="mr-IN" sz="1600" dirty="0" smtClean="0"/>
              <a:t>–</a:t>
            </a:r>
            <a:r>
              <a:rPr lang="en-US" sz="1600" dirty="0" smtClean="0"/>
              <a:t> sample 436)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33615" y="4769850"/>
            <a:ext cx="147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Validation Data 2 </a:t>
            </a:r>
          </a:p>
          <a:p>
            <a:pPr algn="ctr"/>
            <a:r>
              <a:rPr lang="en-US" sz="1400" dirty="0" smtClean="0"/>
              <a:t>(22 samples)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957133" y="4058479"/>
            <a:ext cx="5153530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06638" y="4058479"/>
            <a:ext cx="1203158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30889" y="4110252"/>
            <a:ext cx="322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data 3 (sample 0 </a:t>
            </a:r>
            <a:r>
              <a:rPr lang="mr-IN" sz="1600" dirty="0" smtClean="0"/>
              <a:t>–</a:t>
            </a:r>
            <a:r>
              <a:rPr lang="en-US" sz="1600" dirty="0" smtClean="0"/>
              <a:t> sample 408)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66279" y="4019880"/>
            <a:ext cx="147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Validation Data 3 </a:t>
            </a:r>
          </a:p>
          <a:p>
            <a:pPr algn="ctr"/>
            <a:r>
              <a:rPr lang="en-US" sz="1400" dirty="0" smtClean="0"/>
              <a:t>(22 samples)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6023" y="588343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Sample 0</a:t>
            </a:r>
            <a:endParaRPr lang="en-US" sz="1400" b="1"/>
          </a:p>
        </p:txBody>
      </p:sp>
      <p:sp>
        <p:nvSpPr>
          <p:cNvPr id="18" name="Rectangle 17"/>
          <p:cNvSpPr/>
          <p:nvPr/>
        </p:nvSpPr>
        <p:spPr>
          <a:xfrm>
            <a:off x="1965150" y="2189568"/>
            <a:ext cx="1740576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09705" y="2189568"/>
            <a:ext cx="1203158" cy="42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07984" y="2133054"/>
            <a:ext cx="113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Train data 10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76708" y="2184647"/>
            <a:ext cx="136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Validation Data 10 </a:t>
            </a:r>
          </a:p>
          <a:p>
            <a:pPr algn="ctr"/>
            <a:r>
              <a:rPr lang="en-US" sz="1200" dirty="0" smtClean="0"/>
              <a:t>(22 samples)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33523" y="2983832"/>
            <a:ext cx="0" cy="67376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9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62100" y="210431"/>
            <a:ext cx="9080784" cy="6300323"/>
            <a:chOff x="1562100" y="210431"/>
            <a:chExt cx="9080784" cy="6300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100" y="778932"/>
              <a:ext cx="2124476" cy="15896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9850" y="778932"/>
              <a:ext cx="2073895" cy="15896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7385" y="785182"/>
              <a:ext cx="2148855" cy="15833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2141" y="777757"/>
              <a:ext cx="2147760" cy="159079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62100" y="2652082"/>
              <a:ext cx="2147254" cy="158336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5346" y="2656192"/>
              <a:ext cx="2124476" cy="157925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37841" y="2656192"/>
              <a:ext cx="2128399" cy="157925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69158" y="2652082"/>
              <a:ext cx="2173726" cy="162269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42917" y="4675513"/>
              <a:ext cx="2147760" cy="160416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17385" y="4657979"/>
              <a:ext cx="2147254" cy="162170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879850" y="210431"/>
              <a:ext cx="364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7-day forecasts from Feb 5 to Feb 14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6000" y="2273300"/>
              <a:ext cx="640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Feb 5</a:t>
              </a:r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6300" y="227330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6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83400" y="227330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7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09100" y="227330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8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09100" y="4165600"/>
              <a:ext cx="74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12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83400" y="4165600"/>
              <a:ext cx="74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11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6300" y="4165600"/>
              <a:ext cx="74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10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6300" y="6172200"/>
              <a:ext cx="74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13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72300" y="6172200"/>
              <a:ext cx="74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14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98700" y="4165600"/>
              <a:ext cx="637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Feb 9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26" y="1234278"/>
            <a:ext cx="2560320" cy="1920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662" y="1243879"/>
            <a:ext cx="2560320" cy="1901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631" y="1243879"/>
            <a:ext cx="2560320" cy="1901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" y="1247080"/>
            <a:ext cx="2560320" cy="1894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631" y="3529263"/>
            <a:ext cx="2652897" cy="1993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0655" y="3504197"/>
            <a:ext cx="2718425" cy="2018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414" y="3516730"/>
            <a:ext cx="2705690" cy="20182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6620" y="3529263"/>
            <a:ext cx="2795983" cy="2051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8836" y="462336"/>
            <a:ext cx="354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7-day forecast from Feb 5 to Feb 12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9872" y="5817445"/>
            <a:ext cx="3748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Neurons of 1</a:t>
            </a:r>
            <a:r>
              <a:rPr lang="en-US" baseline="30000" dirty="0" smtClean="0"/>
              <a:t>st</a:t>
            </a:r>
            <a:r>
              <a:rPr lang="en-US" dirty="0" smtClean="0"/>
              <a:t> hidden layer LSTM: 12, </a:t>
            </a:r>
          </a:p>
          <a:p>
            <a:pPr algn="ctr"/>
            <a:r>
              <a:rPr lang="en-US" dirty="0" smtClean="0"/>
              <a:t>Neurons of 2</a:t>
            </a:r>
            <a:r>
              <a:rPr lang="en-US" baseline="30000" dirty="0" smtClean="0"/>
              <a:t>nd</a:t>
            </a:r>
            <a:r>
              <a:rPr lang="en-US" dirty="0" smtClean="0"/>
              <a:t> hidden layer Dense: 4</a:t>
            </a:r>
          </a:p>
          <a:p>
            <a:pPr algn="ctr"/>
            <a:r>
              <a:rPr lang="en-US" dirty="0" smtClean="0"/>
              <a:t>200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26" y="1312112"/>
            <a:ext cx="2560320" cy="1933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62" y="1312112"/>
            <a:ext cx="2560320" cy="1933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31" y="1328114"/>
            <a:ext cx="2560320" cy="1901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1363319"/>
            <a:ext cx="2560320" cy="1830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3" y="3964500"/>
            <a:ext cx="2517358" cy="1903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062" y="3910263"/>
            <a:ext cx="2683043" cy="2012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086" y="3910263"/>
            <a:ext cx="2683043" cy="20122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7195" y="3910263"/>
            <a:ext cx="2676578" cy="20122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18836" y="462336"/>
            <a:ext cx="354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7-day forecast from Feb 5 to Feb 12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0527" y="5935704"/>
            <a:ext cx="3748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Neurons of 1</a:t>
            </a:r>
            <a:r>
              <a:rPr lang="en-US" baseline="30000" dirty="0" smtClean="0"/>
              <a:t>st</a:t>
            </a:r>
            <a:r>
              <a:rPr lang="en-US" dirty="0" smtClean="0"/>
              <a:t> hidden layer LSTM: 12, </a:t>
            </a:r>
          </a:p>
          <a:p>
            <a:pPr algn="ctr"/>
            <a:r>
              <a:rPr lang="en-US" dirty="0" smtClean="0"/>
              <a:t>Neurons of 2</a:t>
            </a:r>
            <a:r>
              <a:rPr lang="en-US" baseline="30000" dirty="0" smtClean="0"/>
              <a:t>nd</a:t>
            </a:r>
            <a:r>
              <a:rPr lang="en-US" dirty="0" smtClean="0"/>
              <a:t> hidden layer LSTM: 4</a:t>
            </a:r>
          </a:p>
          <a:p>
            <a:pPr algn="ctr"/>
            <a:r>
              <a:rPr lang="en-US" dirty="0" smtClean="0"/>
              <a:t>200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4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0DA1EB8-87CF-4588-A1FD-4756F9A28F6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26" y="1242477"/>
            <a:ext cx="2560320" cy="18946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2B31ED6-76F0-425A-9A41-C947AEF9C14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662" y="1248878"/>
            <a:ext cx="2560320" cy="1881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631" y="1248878"/>
            <a:ext cx="2560320" cy="1881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" y="1252078"/>
            <a:ext cx="2560320" cy="18754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7A4E378-EA57-47B9-B1EB-58B998F6CFF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64" y="3663950"/>
            <a:ext cx="2723846" cy="1991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8348" y="3663950"/>
            <a:ext cx="2681064" cy="1991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103" y="3663950"/>
            <a:ext cx="2700079" cy="1991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3936" y="3663950"/>
            <a:ext cx="2694270" cy="20087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04737" y="462336"/>
            <a:ext cx="354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7-day forecast from Feb 5 to Feb 12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(after recovering 7-day’s cycle)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0527" y="5901838"/>
            <a:ext cx="3748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Neurons of 1</a:t>
            </a:r>
            <a:r>
              <a:rPr lang="en-US" baseline="30000" dirty="0" smtClean="0"/>
              <a:t>st</a:t>
            </a:r>
            <a:r>
              <a:rPr lang="en-US" dirty="0" smtClean="0"/>
              <a:t> hidden layer LSTM: 12, </a:t>
            </a:r>
          </a:p>
          <a:p>
            <a:pPr algn="ctr"/>
            <a:r>
              <a:rPr lang="en-US" dirty="0" smtClean="0"/>
              <a:t>Neurons of 2</a:t>
            </a:r>
            <a:r>
              <a:rPr lang="en-US" baseline="30000" dirty="0" smtClean="0"/>
              <a:t>nd</a:t>
            </a:r>
            <a:r>
              <a:rPr lang="en-US" dirty="0" smtClean="0"/>
              <a:t> hidden layer LSTM: 4</a:t>
            </a:r>
          </a:p>
          <a:p>
            <a:pPr algn="ctr"/>
            <a:r>
              <a:rPr lang="en-US" dirty="0" smtClean="0"/>
              <a:t>200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29" y="533399"/>
            <a:ext cx="7175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704850"/>
            <a:ext cx="7251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9</cp:revision>
  <dcterms:created xsi:type="dcterms:W3CDTF">2018-04-23T11:46:48Z</dcterms:created>
  <dcterms:modified xsi:type="dcterms:W3CDTF">2018-04-28T14:33:04Z</dcterms:modified>
</cp:coreProperties>
</file>