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FE93E8-A9A1-4400-BC68-C8D12A3BA69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517FC1-2F3E-4CFF-91E1-09AA8D2E15E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85728"/>
            <a:ext cx="6400598" cy="1323964"/>
          </a:xfrm>
          <a:solidFill>
            <a:srgbClr val="0070C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0" u="sng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 APLIKASI</a:t>
            </a:r>
            <a:endParaRPr lang="en-US" b="0" u="sng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7215206" cy="1071570"/>
          </a:xfrm>
          <a:solidFill>
            <a:srgbClr val="FF0000"/>
          </a:solidFill>
          <a:ln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/>
          <a:p>
            <a:pPr algn="ctr"/>
            <a:r>
              <a:rPr lang="id-ID" dirty="0" smtClean="0"/>
              <a:t> Kesehatan </a:t>
            </a:r>
            <a:r>
              <a:rPr lang="id-ID" dirty="0" smtClean="0"/>
              <a:t>Universitas</a:t>
            </a:r>
            <a:r>
              <a:rPr lang="en-US" dirty="0" smtClean="0"/>
              <a:t> </a:t>
            </a:r>
            <a:r>
              <a:rPr lang="id-ID" dirty="0" smtClean="0"/>
              <a:t>Sarjana Manajemen </a:t>
            </a:r>
            <a:r>
              <a:rPr lang="id-ID" b="1" dirty="0" smtClean="0"/>
              <a:t>Informasi</a:t>
            </a:r>
            <a:r>
              <a:rPr lang="id-ID" dirty="0" smtClean="0"/>
              <a:t>Esa </a:t>
            </a:r>
            <a:r>
              <a:rPr lang="id-ID" dirty="0" smtClean="0"/>
              <a:t>Unggul handal dalam analisis data dan tata kelola </a:t>
            </a:r>
            <a:r>
              <a:rPr lang="id-ID" b="1" dirty="0" smtClean="0"/>
              <a:t>informasi</a:t>
            </a:r>
            <a:r>
              <a:rPr lang="id-ID" dirty="0" smtClean="0"/>
              <a:t> kesehatan untuk peningkatan mutu dan efisiensi ...</a:t>
            </a:r>
          </a:p>
          <a:p>
            <a:r>
              <a:rPr lang="id-ID" dirty="0" smtClean="0"/>
              <a:t/>
            </a:r>
            <a:br>
              <a:rPr lang="id-ID" dirty="0" smtClean="0"/>
            </a:b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28728" y="414338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/>
              <a:t>A.Pengertian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beropesi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hoto latar mera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285992"/>
            <a:ext cx="2968388" cy="22909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43438" y="3786190"/>
            <a:ext cx="164307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4500562" y="278605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PERANCANGAN APLIKASI</vt:lpstr>
      <vt:lpstr>A.Pengertian Aplikasi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APLIKASI</dc:title>
  <dc:creator>user</dc:creator>
  <cp:lastModifiedBy>user</cp:lastModifiedBy>
  <cp:revision>3</cp:revision>
  <dcterms:created xsi:type="dcterms:W3CDTF">2024-04-22T04:02:43Z</dcterms:created>
  <dcterms:modified xsi:type="dcterms:W3CDTF">2024-04-22T04:32:16Z</dcterms:modified>
</cp:coreProperties>
</file>