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b6e67fb5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b6e67fb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b6e67fb5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b6e67fb5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a417dbf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a417dbf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b6e67fb5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b6e67fb5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b6e67fb5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b6e67fb5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b6e67fb5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b6e67fb5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b8f9dc5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b8f9dc5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b6e67fb5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b6e67fb5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b6e67fb5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b6e67fb5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b6e67fb5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b6e67fb5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03f11949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03f11949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b6e67fb5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b6e67fb5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b6e67fb5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b6e67fb5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03f11949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03f11949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2b4e0cfc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2b4e0cfc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03f11949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03f11949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03f1194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03f1194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03f11949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03f11949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b6e67f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b6e67f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b6e67fb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b6e67fb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b6e67fb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b6e67fb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03f11949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03f11949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Bilingual Movie sentiment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Seif El-Berkawy &amp; Rafik Yasser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Approach	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Arabic data to be translated to English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python ‘s </a:t>
            </a:r>
            <a:r>
              <a:rPr lang="en" sz="1900"/>
              <a:t>Transformers library was used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Translation could be </a:t>
            </a:r>
            <a:r>
              <a:rPr lang="en" sz="1900"/>
              <a:t>inaccurate</a:t>
            </a:r>
            <a:r>
              <a:rPr lang="en" sz="1900"/>
              <a:t>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takes a long time to translate 50K data entries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Approach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model had two different layers, one for each language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FastText embedding was used for both languages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FastText is particularly useful for text classification tasks as it captures not only word-level information but also subword-level information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971550" y="998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971550" y="1756425"/>
            <a:ext cx="7505700" cy="28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Model is sequential having multiple layers:</a:t>
            </a:r>
            <a:endParaRPr sz="1900"/>
          </a:p>
          <a:p>
            <a:pPr indent="-322103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Dual embedding layers</a:t>
            </a:r>
            <a:endParaRPr sz="1900"/>
          </a:p>
          <a:p>
            <a:pPr indent="-322103" lvl="1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900"/>
              <a:t>Embedding layer for english text</a:t>
            </a:r>
            <a:endParaRPr sz="1900"/>
          </a:p>
          <a:p>
            <a:pPr indent="-322103" lvl="1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900"/>
              <a:t>Embedding layer for arabic text </a:t>
            </a:r>
            <a:endParaRPr sz="1900"/>
          </a:p>
          <a:p>
            <a:pPr indent="-322103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Dual layer LSTM </a:t>
            </a:r>
            <a:endParaRPr sz="1900"/>
          </a:p>
          <a:p>
            <a:pPr indent="-322103" lvl="1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900"/>
              <a:t>LSTM layer for </a:t>
            </a:r>
            <a:r>
              <a:rPr lang="en" sz="1900"/>
              <a:t>english</a:t>
            </a:r>
            <a:r>
              <a:rPr lang="en" sz="1900"/>
              <a:t> text</a:t>
            </a:r>
            <a:endParaRPr sz="1900"/>
          </a:p>
          <a:p>
            <a:pPr indent="-322103" lvl="1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900"/>
              <a:t>LSTM layer for arabic text</a:t>
            </a:r>
            <a:endParaRPr sz="1900"/>
          </a:p>
          <a:p>
            <a:pPr indent="-322103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Dual dense layers</a:t>
            </a:r>
            <a:endParaRPr sz="1900"/>
          </a:p>
          <a:p>
            <a:pPr indent="-322103" lvl="1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900"/>
              <a:t>Relu</a:t>
            </a:r>
            <a:endParaRPr sz="1900"/>
          </a:p>
          <a:p>
            <a:pPr indent="-322103" lvl="1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900"/>
              <a:t>Sigmoid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Loss function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442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first </a:t>
            </a:r>
            <a:r>
              <a:rPr lang="en"/>
              <a:t>Approach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810" y="1116725"/>
            <a:ext cx="4568380" cy="360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00" y="518150"/>
            <a:ext cx="5402580" cy="4107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First Approach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819150" y="1508850"/>
            <a:ext cx="7505700" cy="30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Two use cases were used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 really enjoyed the Marvel works I am sad that I have not watched the other movies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The movie was terribly amazing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Arabic</a:t>
            </a:r>
            <a:endParaRPr sz="1900"/>
          </a:p>
          <a:p>
            <a:pPr indent="-349250" lvl="1" marL="18288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لقد استمتعت حقًا بأعمال مارفا، وأنا حزين لأنني لم أشاهد الأفلام الأخرى		</a:t>
            </a:r>
            <a:endParaRPr sz="1900"/>
          </a:p>
          <a:p>
            <a:pPr indent="-349250" lvl="1" marL="18288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كان الفيلم مذهلاً بشكل رهيب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All cases were correctly classified </a:t>
            </a:r>
            <a:endParaRPr sz="19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First Approach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test a </a:t>
            </a:r>
            <a:r>
              <a:rPr lang="en" sz="1900"/>
              <a:t>negative</a:t>
            </a:r>
            <a:r>
              <a:rPr lang="en" sz="1900"/>
              <a:t> sentiment we had a third use case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The movie had some good scenes, however in overall I did not like it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كان للفيلم بعض المشاهد الجيدة ، ولكن بشكل عام لم يعجبني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First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800200"/>
            <a:ext cx="53530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819150" y="327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Third Approach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243" y="987700"/>
            <a:ext cx="4868559" cy="3674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65" y="478575"/>
            <a:ext cx="5551457" cy="418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Motivation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Challenges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DataSet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Methodology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Results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Third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2400325"/>
            <a:ext cx="55054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Third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first use case and its arabic </a:t>
            </a:r>
            <a:r>
              <a:rPr lang="en" sz="1900"/>
              <a:t>equivalent</a:t>
            </a:r>
            <a:r>
              <a:rPr lang="en" sz="1900"/>
              <a:t> were classified correctly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Other uses cases were all incorrectly identified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Based on the scores and results we can see the model clearly over fits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/>
              <a:t>?</a:t>
            </a:r>
            <a:endParaRPr sz="7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Importance for sentimental analysis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Audience feedback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Market research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Content recommendation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Content creation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Fill the market gap in the Arab world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Useful</a:t>
            </a:r>
            <a:r>
              <a:rPr lang="en" sz="1900"/>
              <a:t> for bilingual movie viewers 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Scarcity of </a:t>
            </a:r>
            <a:r>
              <a:rPr lang="en" sz="1900"/>
              <a:t>reliable</a:t>
            </a:r>
            <a:r>
              <a:rPr lang="en" sz="1900"/>
              <a:t> arabic datasets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preprocessing the Data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Choosing</a:t>
            </a:r>
            <a:r>
              <a:rPr lang="en" sz="1900"/>
              <a:t> a </a:t>
            </a:r>
            <a:r>
              <a:rPr lang="en" sz="1900"/>
              <a:t>suitable</a:t>
            </a:r>
            <a:r>
              <a:rPr lang="en" sz="1900"/>
              <a:t> training model 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IMDb has the most movie reviews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Datasets were obtained from IMDb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Both Arabic and English data sets were </a:t>
            </a:r>
            <a:r>
              <a:rPr lang="en" sz="1900"/>
              <a:t>unbiased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 A total of 100K entries 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Both d</a:t>
            </a:r>
            <a:r>
              <a:rPr lang="en" sz="1900"/>
              <a:t>atasets were preprocessed to remove stop words, punctuation, and other unnecessary character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 English dataset was converted to lower case, punctuation and stop words were removed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then tokenized and lemmatized using the NLTK Library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Arabic dataset was preprocessed by removing diacritics, stop words, punctuation and English characters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tokenization and stemming, using ISRI Stemmer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was preprocessed as mentioned to be used in </a:t>
            </a:r>
            <a:r>
              <a:rPr lang="en" sz="1900"/>
              <a:t>different</a:t>
            </a:r>
            <a:r>
              <a:rPr lang="en" sz="1900"/>
              <a:t> approaches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First approach was based on a statistical model with actual understanding of the </a:t>
            </a:r>
            <a:r>
              <a:rPr lang="en" sz="1900"/>
              <a:t>language</a:t>
            </a:r>
            <a:r>
              <a:rPr lang="en" sz="1900"/>
              <a:t>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Second approach was based on translating Arabic into english to have one language in </a:t>
            </a:r>
            <a:r>
              <a:rPr lang="en" sz="1900"/>
              <a:t>training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Third </a:t>
            </a:r>
            <a:r>
              <a:rPr lang="en" sz="1900"/>
              <a:t>approach</a:t>
            </a:r>
            <a:r>
              <a:rPr lang="en" sz="1900"/>
              <a:t> was trained </a:t>
            </a:r>
            <a:r>
              <a:rPr lang="en" sz="1900"/>
              <a:t>separately</a:t>
            </a:r>
            <a:r>
              <a:rPr lang="en" sz="1900"/>
              <a:t> on each language </a:t>
            </a:r>
            <a:r>
              <a:rPr lang="en" sz="1900"/>
              <a:t>embedding</a:t>
            </a:r>
            <a:r>
              <a:rPr lang="en" sz="1900"/>
              <a:t> 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Approach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Both Arabic &amp; English </a:t>
            </a:r>
            <a:r>
              <a:rPr lang="en" sz="1900"/>
              <a:t>datasets</a:t>
            </a:r>
            <a:r>
              <a:rPr lang="en" sz="1900"/>
              <a:t> were </a:t>
            </a:r>
            <a:r>
              <a:rPr lang="en" sz="1900"/>
              <a:t>concatenated after preprocessing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train, test split using sklearn library 80%, 20%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604025"/>
            <a:ext cx="7505700" cy="28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Firstly, SVM was tried but results were poor hence, LSTM was </a:t>
            </a:r>
            <a:r>
              <a:rPr lang="en" sz="1900"/>
              <a:t>chosen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Model is sequential having multiple layers:</a:t>
            </a:r>
            <a:endParaRPr sz="1900"/>
          </a:p>
          <a:p>
            <a:pPr indent="-340201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Embedding </a:t>
            </a:r>
            <a:endParaRPr sz="1900"/>
          </a:p>
          <a:p>
            <a:pPr indent="-340201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Dual layer LSTM </a:t>
            </a:r>
            <a:endParaRPr sz="1900"/>
          </a:p>
          <a:p>
            <a:pPr indent="-340201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Dual dense layers</a:t>
            </a:r>
            <a:endParaRPr sz="1900"/>
          </a:p>
          <a:p>
            <a:pPr indent="-340201" lvl="1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900"/>
              <a:t>Relu</a:t>
            </a:r>
            <a:endParaRPr sz="1900"/>
          </a:p>
          <a:p>
            <a:pPr indent="-340201" lvl="1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900"/>
              <a:t>Sigmoid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Loss function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