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69" r:id="rId3"/>
    <p:sldId id="258" r:id="rId4"/>
    <p:sldId id="259" r:id="rId5"/>
    <p:sldId id="272" r:id="rId6"/>
    <p:sldId id="273" r:id="rId7"/>
    <p:sldId id="260" r:id="rId8"/>
    <p:sldId id="261" r:id="rId9"/>
    <p:sldId id="263" r:id="rId10"/>
    <p:sldId id="270" r:id="rId11"/>
    <p:sldId id="262" r:id="rId12"/>
    <p:sldId id="274" r:id="rId13"/>
    <p:sldId id="275" r:id="rId14"/>
    <p:sldId id="264" r:id="rId15"/>
    <p:sldId id="265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587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4.png"/><Relationship Id="rId7" Type="http://schemas.openxmlformats.org/officeDocument/2006/relationships/image" Target="../media/image15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4.png"/><Relationship Id="rId7" Type="http://schemas.openxmlformats.org/officeDocument/2006/relationships/image" Target="../media/image15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E052E-BBD4-4BA4-92CF-1E7088BA36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BC7DFD-3F83-435C-A7B3-1EA73C542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Aim: Develop an effective spell correction tool using multiple methodologies.</a:t>
          </a:r>
        </a:p>
      </dgm:t>
    </dgm:pt>
    <dgm:pt modelId="{4B2D4F7A-11A1-446B-BB30-624F6F5FD1FB}" type="parTrans" cxnId="{E89476A9-8970-48ED-B8E8-50BF25B04409}">
      <dgm:prSet/>
      <dgm:spPr/>
      <dgm:t>
        <a:bodyPr/>
        <a:lstStyle/>
        <a:p>
          <a:endParaRPr lang="en-US"/>
        </a:p>
      </dgm:t>
    </dgm:pt>
    <dgm:pt modelId="{F6CF2FE4-D51D-4C36-80EC-58E1CC504B16}" type="sibTrans" cxnId="{E89476A9-8970-48ED-B8E8-50BF25B044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3134D7-97A6-49DF-B042-3F9DB8F9EF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Scope: Implement and compare </a:t>
          </a:r>
          <a:r>
            <a:rPr lang="en-US" dirty="0" err="1"/>
            <a:t>SymSpell</a:t>
          </a:r>
          <a:r>
            <a:rPr lang="en-US" dirty="0"/>
            <a:t>, </a:t>
          </a:r>
          <a:r>
            <a:rPr lang="en-US" dirty="0" err="1"/>
            <a:t>SpellChecker</a:t>
          </a:r>
          <a:r>
            <a:rPr lang="en-US" dirty="0"/>
            <a:t>, and contextual correction with </a:t>
          </a:r>
          <a:r>
            <a:rPr lang="en-US" dirty="0" err="1"/>
            <a:t>spaCy</a:t>
          </a:r>
          <a:r>
            <a:rPr lang="en-US" dirty="0"/>
            <a:t>. Develop a user-friendly GUI.</a:t>
          </a:r>
        </a:p>
      </dgm:t>
    </dgm:pt>
    <dgm:pt modelId="{6340206F-6505-4D34-B1EF-1046EF7B56B9}" type="parTrans" cxnId="{38787524-9922-4561-87CA-4AA64E032B97}">
      <dgm:prSet/>
      <dgm:spPr/>
      <dgm:t>
        <a:bodyPr/>
        <a:lstStyle/>
        <a:p>
          <a:endParaRPr lang="en-US"/>
        </a:p>
      </dgm:t>
    </dgm:pt>
    <dgm:pt modelId="{28031F3D-E783-4531-B021-836D25F11487}" type="sibTrans" cxnId="{38787524-9922-4561-87CA-4AA64E032B97}">
      <dgm:prSet/>
      <dgm:spPr/>
      <dgm:t>
        <a:bodyPr/>
        <a:lstStyle/>
        <a:p>
          <a:endParaRPr lang="en-US"/>
        </a:p>
      </dgm:t>
    </dgm:pt>
    <dgm:pt modelId="{48760153-8E5F-448D-B7B6-83A72FB80604}" type="pres">
      <dgm:prSet presAssocID="{24AE052E-BBD4-4BA4-92CF-1E7088BA367E}" presName="root" presStyleCnt="0">
        <dgm:presLayoutVars>
          <dgm:dir/>
          <dgm:resizeHandles val="exact"/>
        </dgm:presLayoutVars>
      </dgm:prSet>
      <dgm:spPr/>
    </dgm:pt>
    <dgm:pt modelId="{CD67F54F-A6E3-4F1D-AC34-20A29E805478}" type="pres">
      <dgm:prSet presAssocID="{11BC7DFD-3F83-435C-A7B3-1EA73C542683}" presName="compNode" presStyleCnt="0"/>
      <dgm:spPr/>
    </dgm:pt>
    <dgm:pt modelId="{BA7355E3-677D-48FA-947B-24783568FCB4}" type="pres">
      <dgm:prSet presAssocID="{11BC7DFD-3F83-435C-A7B3-1EA73C5426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81EAC67-0AB7-40D4-8C5A-31ED14F991CB}" type="pres">
      <dgm:prSet presAssocID="{11BC7DFD-3F83-435C-A7B3-1EA73C542683}" presName="spaceRect" presStyleCnt="0"/>
      <dgm:spPr/>
    </dgm:pt>
    <dgm:pt modelId="{D71030DF-8CCB-41A3-89DB-79AB3F53869B}" type="pres">
      <dgm:prSet presAssocID="{11BC7DFD-3F83-435C-A7B3-1EA73C542683}" presName="textRect" presStyleLbl="revTx" presStyleIdx="0" presStyleCnt="2">
        <dgm:presLayoutVars>
          <dgm:chMax val="1"/>
          <dgm:chPref val="1"/>
        </dgm:presLayoutVars>
      </dgm:prSet>
      <dgm:spPr/>
    </dgm:pt>
    <dgm:pt modelId="{A68229E1-03AF-4080-8F5B-5B9936F847C4}" type="pres">
      <dgm:prSet presAssocID="{F6CF2FE4-D51D-4C36-80EC-58E1CC504B16}" presName="sibTrans" presStyleCnt="0"/>
      <dgm:spPr/>
    </dgm:pt>
    <dgm:pt modelId="{31612D06-D9CE-4101-A14B-7E35D4462A00}" type="pres">
      <dgm:prSet presAssocID="{C93134D7-97A6-49DF-B042-3F9DB8F9EF36}" presName="compNode" presStyleCnt="0"/>
      <dgm:spPr/>
    </dgm:pt>
    <dgm:pt modelId="{91F3549D-88CF-47C6-9997-EF76F624981E}" type="pres">
      <dgm:prSet presAssocID="{C93134D7-97A6-49DF-B042-3F9DB8F9EF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6845965-B70F-404A-B2CD-6CAD0AE8CE35}" type="pres">
      <dgm:prSet presAssocID="{C93134D7-97A6-49DF-B042-3F9DB8F9EF36}" presName="spaceRect" presStyleCnt="0"/>
      <dgm:spPr/>
    </dgm:pt>
    <dgm:pt modelId="{AF2A97E4-FC4A-4247-9C69-81CE0E110225}" type="pres">
      <dgm:prSet presAssocID="{C93134D7-97A6-49DF-B042-3F9DB8F9EF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8787524-9922-4561-87CA-4AA64E032B97}" srcId="{24AE052E-BBD4-4BA4-92CF-1E7088BA367E}" destId="{C93134D7-97A6-49DF-B042-3F9DB8F9EF36}" srcOrd="1" destOrd="0" parTransId="{6340206F-6505-4D34-B1EF-1046EF7B56B9}" sibTransId="{28031F3D-E783-4531-B021-836D25F11487}"/>
    <dgm:cxn modelId="{0CF41C3F-0287-44D1-B864-28A9F7F0B9F3}" type="presOf" srcId="{24AE052E-BBD4-4BA4-92CF-1E7088BA367E}" destId="{48760153-8E5F-448D-B7B6-83A72FB80604}" srcOrd="0" destOrd="0" presId="urn:microsoft.com/office/officeart/2018/2/layout/IconLabelList"/>
    <dgm:cxn modelId="{868C3C57-9202-457A-B95E-6EEA4D086D1A}" type="presOf" srcId="{11BC7DFD-3F83-435C-A7B3-1EA73C542683}" destId="{D71030DF-8CCB-41A3-89DB-79AB3F53869B}" srcOrd="0" destOrd="0" presId="urn:microsoft.com/office/officeart/2018/2/layout/IconLabelList"/>
    <dgm:cxn modelId="{AD3F9199-97DF-493E-BF92-E6ABAA833D6B}" type="presOf" srcId="{C93134D7-97A6-49DF-B042-3F9DB8F9EF36}" destId="{AF2A97E4-FC4A-4247-9C69-81CE0E110225}" srcOrd="0" destOrd="0" presId="urn:microsoft.com/office/officeart/2018/2/layout/IconLabelList"/>
    <dgm:cxn modelId="{E89476A9-8970-48ED-B8E8-50BF25B04409}" srcId="{24AE052E-BBD4-4BA4-92CF-1E7088BA367E}" destId="{11BC7DFD-3F83-435C-A7B3-1EA73C542683}" srcOrd="0" destOrd="0" parTransId="{4B2D4F7A-11A1-446B-BB30-624F6F5FD1FB}" sibTransId="{F6CF2FE4-D51D-4C36-80EC-58E1CC504B16}"/>
    <dgm:cxn modelId="{BB6DB079-2EAD-43AF-BE65-ACC7317CF675}" type="presParOf" srcId="{48760153-8E5F-448D-B7B6-83A72FB80604}" destId="{CD67F54F-A6E3-4F1D-AC34-20A29E805478}" srcOrd="0" destOrd="0" presId="urn:microsoft.com/office/officeart/2018/2/layout/IconLabelList"/>
    <dgm:cxn modelId="{8F739C80-CC3D-4533-A4F2-705B9EED16A8}" type="presParOf" srcId="{CD67F54F-A6E3-4F1D-AC34-20A29E805478}" destId="{BA7355E3-677D-48FA-947B-24783568FCB4}" srcOrd="0" destOrd="0" presId="urn:microsoft.com/office/officeart/2018/2/layout/IconLabelList"/>
    <dgm:cxn modelId="{5467E664-3305-45A2-8606-EC72A9EFFA83}" type="presParOf" srcId="{CD67F54F-A6E3-4F1D-AC34-20A29E805478}" destId="{181EAC67-0AB7-40D4-8C5A-31ED14F991CB}" srcOrd="1" destOrd="0" presId="urn:microsoft.com/office/officeart/2018/2/layout/IconLabelList"/>
    <dgm:cxn modelId="{7B8A73DB-82FB-4002-A2C7-F5E7C30C6A51}" type="presParOf" srcId="{CD67F54F-A6E3-4F1D-AC34-20A29E805478}" destId="{D71030DF-8CCB-41A3-89DB-79AB3F53869B}" srcOrd="2" destOrd="0" presId="urn:microsoft.com/office/officeart/2018/2/layout/IconLabelList"/>
    <dgm:cxn modelId="{82C15E6A-185C-4400-A3D6-23F1443A2D00}" type="presParOf" srcId="{48760153-8E5F-448D-B7B6-83A72FB80604}" destId="{A68229E1-03AF-4080-8F5B-5B9936F847C4}" srcOrd="1" destOrd="0" presId="urn:microsoft.com/office/officeart/2018/2/layout/IconLabelList"/>
    <dgm:cxn modelId="{9E6602F4-F40E-408E-8F5E-22DC44588024}" type="presParOf" srcId="{48760153-8E5F-448D-B7B6-83A72FB80604}" destId="{31612D06-D9CE-4101-A14B-7E35D4462A00}" srcOrd="2" destOrd="0" presId="urn:microsoft.com/office/officeart/2018/2/layout/IconLabelList"/>
    <dgm:cxn modelId="{91212920-19D0-4497-A09F-C2114E16EF2E}" type="presParOf" srcId="{31612D06-D9CE-4101-A14B-7E35D4462A00}" destId="{91F3549D-88CF-47C6-9997-EF76F624981E}" srcOrd="0" destOrd="0" presId="urn:microsoft.com/office/officeart/2018/2/layout/IconLabelList"/>
    <dgm:cxn modelId="{D23B8532-B803-476E-AC7D-DC4048DA93B3}" type="presParOf" srcId="{31612D06-D9CE-4101-A14B-7E35D4462A00}" destId="{26845965-B70F-404A-B2CD-6CAD0AE8CE35}" srcOrd="1" destOrd="0" presId="urn:microsoft.com/office/officeart/2018/2/layout/IconLabelList"/>
    <dgm:cxn modelId="{4977A937-C92A-478C-B1E2-8FF19DBE2522}" type="presParOf" srcId="{31612D06-D9CE-4101-A14B-7E35D4462A00}" destId="{AF2A97E4-FC4A-4247-9C69-81CE0E1102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0E0086-3ED7-4FF1-96B9-0C3E0B838D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9FE1B360-0B9F-48ED-83FF-BC3B7317B749}">
      <dgm:prSet/>
      <dgm:spPr/>
      <dgm:t>
        <a:bodyPr/>
        <a:lstStyle/>
        <a:p>
          <a:pPr>
            <a:defRPr cap="all"/>
          </a:pPr>
          <a:r>
            <a:rPr lang="en-US"/>
            <a:t>Achievements: Developed versatile spell correction tool.</a:t>
          </a:r>
        </a:p>
      </dgm:t>
    </dgm:pt>
    <dgm:pt modelId="{36CFE944-20AC-4FDA-822A-1BC1A5ED373F}" type="parTrans" cxnId="{F5460CAC-556E-4C2A-A6D5-BAC8056002D9}">
      <dgm:prSet/>
      <dgm:spPr/>
      <dgm:t>
        <a:bodyPr/>
        <a:lstStyle/>
        <a:p>
          <a:endParaRPr lang="en-US"/>
        </a:p>
      </dgm:t>
    </dgm:pt>
    <dgm:pt modelId="{7DFB1F9B-3E1C-4DC8-B124-57F662752EDF}" type="sibTrans" cxnId="{F5460CAC-556E-4C2A-A6D5-BAC8056002D9}">
      <dgm:prSet/>
      <dgm:spPr/>
      <dgm:t>
        <a:bodyPr/>
        <a:lstStyle/>
        <a:p>
          <a:endParaRPr lang="en-US"/>
        </a:p>
      </dgm:t>
    </dgm:pt>
    <dgm:pt modelId="{F5FD898F-4AA6-4869-923B-BA58F68BE224}">
      <dgm:prSet/>
      <dgm:spPr/>
      <dgm:t>
        <a:bodyPr/>
        <a:lstStyle/>
        <a:p>
          <a:pPr>
            <a:defRPr cap="all"/>
          </a:pPr>
          <a:r>
            <a:rPr lang="en-US"/>
            <a:t>Strengths: Each method's strengths highlighted.</a:t>
          </a:r>
        </a:p>
      </dgm:t>
    </dgm:pt>
    <dgm:pt modelId="{CFAD9CA8-46B8-4108-BC91-682BC77EE1DE}" type="parTrans" cxnId="{37D6B1B4-0EE4-4CF2-8F4A-E601A7CB3448}">
      <dgm:prSet/>
      <dgm:spPr/>
      <dgm:t>
        <a:bodyPr/>
        <a:lstStyle/>
        <a:p>
          <a:endParaRPr lang="en-US"/>
        </a:p>
      </dgm:t>
    </dgm:pt>
    <dgm:pt modelId="{B5554DB9-9ED2-42C3-BA25-37DDA030D427}" type="sibTrans" cxnId="{37D6B1B4-0EE4-4CF2-8F4A-E601A7CB3448}">
      <dgm:prSet/>
      <dgm:spPr/>
      <dgm:t>
        <a:bodyPr/>
        <a:lstStyle/>
        <a:p>
          <a:endParaRPr lang="en-US"/>
        </a:p>
      </dgm:t>
    </dgm:pt>
    <dgm:pt modelId="{65422BFC-6A60-47E2-9051-F35B10CE44A3}">
      <dgm:prSet/>
      <dgm:spPr/>
      <dgm:t>
        <a:bodyPr/>
        <a:lstStyle/>
        <a:p>
          <a:pPr>
            <a:defRPr cap="all"/>
          </a:pPr>
          <a:r>
            <a:rPr lang="en-US" dirty="0"/>
            <a:t>Future Improvements: Integrate advanced NLP techniques, expand dictionary.</a:t>
          </a:r>
          <a:br>
            <a:rPr lang="en-US" dirty="0"/>
          </a:br>
          <a:r>
            <a:rPr lang="en-US" dirty="0"/>
            <a:t>Build model.</a:t>
          </a:r>
        </a:p>
      </dgm:t>
    </dgm:pt>
    <dgm:pt modelId="{815E87C3-4EE9-4575-B9E5-5AE20F3A8A85}" type="parTrans" cxnId="{9B3F11D7-533C-4A74-9644-0622F9D25F5A}">
      <dgm:prSet/>
      <dgm:spPr/>
      <dgm:t>
        <a:bodyPr/>
        <a:lstStyle/>
        <a:p>
          <a:endParaRPr lang="en-US"/>
        </a:p>
      </dgm:t>
    </dgm:pt>
    <dgm:pt modelId="{4B3E5915-3B1A-4AC9-96B1-F75DC095A601}" type="sibTrans" cxnId="{9B3F11D7-533C-4A74-9644-0622F9D25F5A}">
      <dgm:prSet/>
      <dgm:spPr/>
      <dgm:t>
        <a:bodyPr/>
        <a:lstStyle/>
        <a:p>
          <a:endParaRPr lang="en-US"/>
        </a:p>
      </dgm:t>
    </dgm:pt>
    <dgm:pt modelId="{D783DD50-3375-4C7D-9026-83E13240D072}" type="pres">
      <dgm:prSet presAssocID="{2A0E0086-3ED7-4FF1-96B9-0C3E0B838DD2}" presName="root" presStyleCnt="0">
        <dgm:presLayoutVars>
          <dgm:dir/>
          <dgm:resizeHandles val="exact"/>
        </dgm:presLayoutVars>
      </dgm:prSet>
      <dgm:spPr/>
    </dgm:pt>
    <dgm:pt modelId="{EED789E8-D8BD-410A-8DD1-1CBCA4BEA862}" type="pres">
      <dgm:prSet presAssocID="{9FE1B360-0B9F-48ED-83FF-BC3B7317B749}" presName="compNode" presStyleCnt="0"/>
      <dgm:spPr/>
    </dgm:pt>
    <dgm:pt modelId="{0EF68EAC-50D4-4C91-83E5-B5E878C17128}" type="pres">
      <dgm:prSet presAssocID="{9FE1B360-0B9F-48ED-83FF-BC3B7317B74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8D1155-BA2B-415A-86CD-4811CA4CE086}" type="pres">
      <dgm:prSet presAssocID="{9FE1B360-0B9F-48ED-83FF-BC3B7317B7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7945C0-74CD-471E-A946-5C67788D7B82}" type="pres">
      <dgm:prSet presAssocID="{9FE1B360-0B9F-48ED-83FF-BC3B7317B749}" presName="spaceRect" presStyleCnt="0"/>
      <dgm:spPr/>
    </dgm:pt>
    <dgm:pt modelId="{267DDD7D-D70A-4CD3-9EFE-F12A9FA813F3}" type="pres">
      <dgm:prSet presAssocID="{9FE1B360-0B9F-48ED-83FF-BC3B7317B749}" presName="textRect" presStyleLbl="revTx" presStyleIdx="0" presStyleCnt="3">
        <dgm:presLayoutVars>
          <dgm:chMax val="1"/>
          <dgm:chPref val="1"/>
        </dgm:presLayoutVars>
      </dgm:prSet>
      <dgm:spPr/>
    </dgm:pt>
    <dgm:pt modelId="{E531AE2E-BEF2-4DA5-9305-E2E292D3B026}" type="pres">
      <dgm:prSet presAssocID="{7DFB1F9B-3E1C-4DC8-B124-57F662752EDF}" presName="sibTrans" presStyleCnt="0"/>
      <dgm:spPr/>
    </dgm:pt>
    <dgm:pt modelId="{4F7CDEE5-7F3E-4005-A73D-5D31A29A0E2F}" type="pres">
      <dgm:prSet presAssocID="{F5FD898F-4AA6-4869-923B-BA58F68BE224}" presName="compNode" presStyleCnt="0"/>
      <dgm:spPr/>
    </dgm:pt>
    <dgm:pt modelId="{3DCE1C10-4853-4F20-B9FF-D426D75654D7}" type="pres">
      <dgm:prSet presAssocID="{F5FD898F-4AA6-4869-923B-BA58F68BE22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F14D776-20C2-4A96-8FD6-BFED25DC2A58}" type="pres">
      <dgm:prSet presAssocID="{F5FD898F-4AA6-4869-923B-BA58F68BE2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B7F53CCD-B60C-47E2-965B-BACAA15597EE}" type="pres">
      <dgm:prSet presAssocID="{F5FD898F-4AA6-4869-923B-BA58F68BE224}" presName="spaceRect" presStyleCnt="0"/>
      <dgm:spPr/>
    </dgm:pt>
    <dgm:pt modelId="{2EFB9641-72D3-43E8-A9A5-B881512D4FBF}" type="pres">
      <dgm:prSet presAssocID="{F5FD898F-4AA6-4869-923B-BA58F68BE224}" presName="textRect" presStyleLbl="revTx" presStyleIdx="1" presStyleCnt="3">
        <dgm:presLayoutVars>
          <dgm:chMax val="1"/>
          <dgm:chPref val="1"/>
        </dgm:presLayoutVars>
      </dgm:prSet>
      <dgm:spPr/>
    </dgm:pt>
    <dgm:pt modelId="{BCA9C2C7-11DE-42AA-BADC-F33DBD1A5CCE}" type="pres">
      <dgm:prSet presAssocID="{B5554DB9-9ED2-42C3-BA25-37DDA030D427}" presName="sibTrans" presStyleCnt="0"/>
      <dgm:spPr/>
    </dgm:pt>
    <dgm:pt modelId="{F015B368-64B9-4C56-A9BB-CEFBBBB0C342}" type="pres">
      <dgm:prSet presAssocID="{65422BFC-6A60-47E2-9051-F35B10CE44A3}" presName="compNode" presStyleCnt="0"/>
      <dgm:spPr/>
    </dgm:pt>
    <dgm:pt modelId="{838539F2-C312-4F6B-B0C2-B273D9E61D56}" type="pres">
      <dgm:prSet presAssocID="{65422BFC-6A60-47E2-9051-F35B10CE44A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C921D8F-E524-4856-8BE3-02AABAEBA7CB}" type="pres">
      <dgm:prSet presAssocID="{65422BFC-6A60-47E2-9051-F35B10CE44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EF29C6-2C30-449E-8588-584B99567789}" type="pres">
      <dgm:prSet presAssocID="{65422BFC-6A60-47E2-9051-F35B10CE44A3}" presName="spaceRect" presStyleCnt="0"/>
      <dgm:spPr/>
    </dgm:pt>
    <dgm:pt modelId="{A10DD841-1535-4E95-BC0E-09874AD5F093}" type="pres">
      <dgm:prSet presAssocID="{65422BFC-6A60-47E2-9051-F35B10CE44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22B3B7A-F03B-48CD-ADD5-7DFB91C8D8D2}" type="presOf" srcId="{F5FD898F-4AA6-4869-923B-BA58F68BE224}" destId="{2EFB9641-72D3-43E8-A9A5-B881512D4FBF}" srcOrd="0" destOrd="0" presId="urn:microsoft.com/office/officeart/2018/5/layout/IconLeafLabelList"/>
    <dgm:cxn modelId="{B61A3F7A-EE66-40DE-8745-C89BD6A526C6}" type="presOf" srcId="{2A0E0086-3ED7-4FF1-96B9-0C3E0B838DD2}" destId="{D783DD50-3375-4C7D-9026-83E13240D072}" srcOrd="0" destOrd="0" presId="urn:microsoft.com/office/officeart/2018/5/layout/IconLeafLabelList"/>
    <dgm:cxn modelId="{01E56E86-9187-40CD-9A8B-8CF1E88B8701}" type="presOf" srcId="{9FE1B360-0B9F-48ED-83FF-BC3B7317B749}" destId="{267DDD7D-D70A-4CD3-9EFE-F12A9FA813F3}" srcOrd="0" destOrd="0" presId="urn:microsoft.com/office/officeart/2018/5/layout/IconLeafLabelList"/>
    <dgm:cxn modelId="{F5460CAC-556E-4C2A-A6D5-BAC8056002D9}" srcId="{2A0E0086-3ED7-4FF1-96B9-0C3E0B838DD2}" destId="{9FE1B360-0B9F-48ED-83FF-BC3B7317B749}" srcOrd="0" destOrd="0" parTransId="{36CFE944-20AC-4FDA-822A-1BC1A5ED373F}" sibTransId="{7DFB1F9B-3E1C-4DC8-B124-57F662752EDF}"/>
    <dgm:cxn modelId="{37D6B1B4-0EE4-4CF2-8F4A-E601A7CB3448}" srcId="{2A0E0086-3ED7-4FF1-96B9-0C3E0B838DD2}" destId="{F5FD898F-4AA6-4869-923B-BA58F68BE224}" srcOrd="1" destOrd="0" parTransId="{CFAD9CA8-46B8-4108-BC91-682BC77EE1DE}" sibTransId="{B5554DB9-9ED2-42C3-BA25-37DDA030D427}"/>
    <dgm:cxn modelId="{02DAF1D2-FBF1-451A-A099-8FB9E5C58D30}" type="presOf" srcId="{65422BFC-6A60-47E2-9051-F35B10CE44A3}" destId="{A10DD841-1535-4E95-BC0E-09874AD5F093}" srcOrd="0" destOrd="0" presId="urn:microsoft.com/office/officeart/2018/5/layout/IconLeafLabelList"/>
    <dgm:cxn modelId="{9B3F11D7-533C-4A74-9644-0622F9D25F5A}" srcId="{2A0E0086-3ED7-4FF1-96B9-0C3E0B838DD2}" destId="{65422BFC-6A60-47E2-9051-F35B10CE44A3}" srcOrd="2" destOrd="0" parTransId="{815E87C3-4EE9-4575-B9E5-5AE20F3A8A85}" sibTransId="{4B3E5915-3B1A-4AC9-96B1-F75DC095A601}"/>
    <dgm:cxn modelId="{AFAB7135-7CCF-44BD-9680-92FC3B26315C}" type="presParOf" srcId="{D783DD50-3375-4C7D-9026-83E13240D072}" destId="{EED789E8-D8BD-410A-8DD1-1CBCA4BEA862}" srcOrd="0" destOrd="0" presId="urn:microsoft.com/office/officeart/2018/5/layout/IconLeafLabelList"/>
    <dgm:cxn modelId="{6A325661-EE26-43FB-B838-A3E9D5E3C620}" type="presParOf" srcId="{EED789E8-D8BD-410A-8DD1-1CBCA4BEA862}" destId="{0EF68EAC-50D4-4C91-83E5-B5E878C17128}" srcOrd="0" destOrd="0" presId="urn:microsoft.com/office/officeart/2018/5/layout/IconLeafLabelList"/>
    <dgm:cxn modelId="{2DEAAF07-F2EF-4A1F-B4CF-7B7E92368C1A}" type="presParOf" srcId="{EED789E8-D8BD-410A-8DD1-1CBCA4BEA862}" destId="{458D1155-BA2B-415A-86CD-4811CA4CE086}" srcOrd="1" destOrd="0" presId="urn:microsoft.com/office/officeart/2018/5/layout/IconLeafLabelList"/>
    <dgm:cxn modelId="{90B8F22F-D947-4C85-A8D9-63FA136EF3E6}" type="presParOf" srcId="{EED789E8-D8BD-410A-8DD1-1CBCA4BEA862}" destId="{6A7945C0-74CD-471E-A946-5C67788D7B82}" srcOrd="2" destOrd="0" presId="urn:microsoft.com/office/officeart/2018/5/layout/IconLeafLabelList"/>
    <dgm:cxn modelId="{C61FC2D8-AC4F-4A7E-B10A-C7459F84E548}" type="presParOf" srcId="{EED789E8-D8BD-410A-8DD1-1CBCA4BEA862}" destId="{267DDD7D-D70A-4CD3-9EFE-F12A9FA813F3}" srcOrd="3" destOrd="0" presId="urn:microsoft.com/office/officeart/2018/5/layout/IconLeafLabelList"/>
    <dgm:cxn modelId="{99224CAA-29AD-41A4-B997-904BA9381FF7}" type="presParOf" srcId="{D783DD50-3375-4C7D-9026-83E13240D072}" destId="{E531AE2E-BEF2-4DA5-9305-E2E292D3B026}" srcOrd="1" destOrd="0" presId="urn:microsoft.com/office/officeart/2018/5/layout/IconLeafLabelList"/>
    <dgm:cxn modelId="{465EC8E4-9325-47DD-A151-8425F369B8E0}" type="presParOf" srcId="{D783DD50-3375-4C7D-9026-83E13240D072}" destId="{4F7CDEE5-7F3E-4005-A73D-5D31A29A0E2F}" srcOrd="2" destOrd="0" presId="urn:microsoft.com/office/officeart/2018/5/layout/IconLeafLabelList"/>
    <dgm:cxn modelId="{2B76D578-2DF2-4341-89D1-4B57A8461503}" type="presParOf" srcId="{4F7CDEE5-7F3E-4005-A73D-5D31A29A0E2F}" destId="{3DCE1C10-4853-4F20-B9FF-D426D75654D7}" srcOrd="0" destOrd="0" presId="urn:microsoft.com/office/officeart/2018/5/layout/IconLeafLabelList"/>
    <dgm:cxn modelId="{60340BDD-DB1C-47E0-A7E9-0E8B9F8CABDE}" type="presParOf" srcId="{4F7CDEE5-7F3E-4005-A73D-5D31A29A0E2F}" destId="{DF14D776-20C2-4A96-8FD6-BFED25DC2A58}" srcOrd="1" destOrd="0" presId="urn:microsoft.com/office/officeart/2018/5/layout/IconLeafLabelList"/>
    <dgm:cxn modelId="{02D0F25B-F2A8-40F0-9244-A016C5C379A3}" type="presParOf" srcId="{4F7CDEE5-7F3E-4005-A73D-5D31A29A0E2F}" destId="{B7F53CCD-B60C-47E2-965B-BACAA15597EE}" srcOrd="2" destOrd="0" presId="urn:microsoft.com/office/officeart/2018/5/layout/IconLeafLabelList"/>
    <dgm:cxn modelId="{5437EDF8-EF20-48E2-AF2F-5122DC1DA261}" type="presParOf" srcId="{4F7CDEE5-7F3E-4005-A73D-5D31A29A0E2F}" destId="{2EFB9641-72D3-43E8-A9A5-B881512D4FBF}" srcOrd="3" destOrd="0" presId="urn:microsoft.com/office/officeart/2018/5/layout/IconLeafLabelList"/>
    <dgm:cxn modelId="{B48711C1-D52F-4487-B13E-4F6E554F9093}" type="presParOf" srcId="{D783DD50-3375-4C7D-9026-83E13240D072}" destId="{BCA9C2C7-11DE-42AA-BADC-F33DBD1A5CCE}" srcOrd="3" destOrd="0" presId="urn:microsoft.com/office/officeart/2018/5/layout/IconLeafLabelList"/>
    <dgm:cxn modelId="{82982EE7-F1AB-47F0-9B26-64101CE796CF}" type="presParOf" srcId="{D783DD50-3375-4C7D-9026-83E13240D072}" destId="{F015B368-64B9-4C56-A9BB-CEFBBBB0C342}" srcOrd="4" destOrd="0" presId="urn:microsoft.com/office/officeart/2018/5/layout/IconLeafLabelList"/>
    <dgm:cxn modelId="{281646E1-1DDD-4494-B0E9-F1F49A184643}" type="presParOf" srcId="{F015B368-64B9-4C56-A9BB-CEFBBBB0C342}" destId="{838539F2-C312-4F6B-B0C2-B273D9E61D56}" srcOrd="0" destOrd="0" presId="urn:microsoft.com/office/officeart/2018/5/layout/IconLeafLabelList"/>
    <dgm:cxn modelId="{690C6A6E-86F3-49B7-8719-B8A5B7F9EC9E}" type="presParOf" srcId="{F015B368-64B9-4C56-A9BB-CEFBBBB0C342}" destId="{6C921D8F-E524-4856-8BE3-02AABAEBA7CB}" srcOrd="1" destOrd="0" presId="urn:microsoft.com/office/officeart/2018/5/layout/IconLeafLabelList"/>
    <dgm:cxn modelId="{C8CD71B6-1DD9-451A-BF44-283938C60504}" type="presParOf" srcId="{F015B368-64B9-4C56-A9BB-CEFBBBB0C342}" destId="{30EF29C6-2C30-449E-8588-584B99567789}" srcOrd="2" destOrd="0" presId="urn:microsoft.com/office/officeart/2018/5/layout/IconLeafLabelList"/>
    <dgm:cxn modelId="{5832D160-90C7-4A87-95AE-B6209ABD039C}" type="presParOf" srcId="{F015B368-64B9-4C56-A9BB-CEFBBBB0C342}" destId="{A10DD841-1535-4E95-BC0E-09874AD5F09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9FBD9-1C00-4BD9-A36C-5B0BC2A534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28539C0B-E8C0-4A38-898C-535DC1A6E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SymSpell</a:t>
          </a:r>
          <a:r>
            <a:rPr lang="en-US" dirty="0"/>
            <a:t>: Fast, efficient, precomputed dictionary, edit distance.</a:t>
          </a:r>
        </a:p>
      </dgm:t>
    </dgm:pt>
    <dgm:pt modelId="{B45756AA-17FB-4D45-A1BE-3E646DC54A13}" type="parTrans" cxnId="{88C0B669-1ED2-4C45-80EC-1FAEA4BFD9B8}">
      <dgm:prSet/>
      <dgm:spPr/>
      <dgm:t>
        <a:bodyPr/>
        <a:lstStyle/>
        <a:p>
          <a:endParaRPr lang="en-US"/>
        </a:p>
      </dgm:t>
    </dgm:pt>
    <dgm:pt modelId="{14C4DD1E-9828-43DC-8675-8E361AEC0ACE}" type="sibTrans" cxnId="{88C0B669-1ED2-4C45-80EC-1FAEA4BFD9B8}">
      <dgm:prSet/>
      <dgm:spPr/>
      <dgm:t>
        <a:bodyPr/>
        <a:lstStyle/>
        <a:p>
          <a:endParaRPr lang="en-US"/>
        </a:p>
      </dgm:t>
    </dgm:pt>
    <dgm:pt modelId="{6A0BAF4B-49B1-46B4-B834-2DD2C7C41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SpellChecker</a:t>
          </a:r>
          <a:r>
            <a:rPr lang="en-US" dirty="0"/>
            <a:t>: Frequency-based, simple, effective, edit distance.</a:t>
          </a:r>
        </a:p>
      </dgm:t>
    </dgm:pt>
    <dgm:pt modelId="{3B48DA95-8061-4F17-8E6C-DB3F00BE9104}" type="parTrans" cxnId="{D83E41D3-2296-4D93-9FE5-B3EC48B5EB4F}">
      <dgm:prSet/>
      <dgm:spPr/>
      <dgm:t>
        <a:bodyPr/>
        <a:lstStyle/>
        <a:p>
          <a:endParaRPr lang="en-US"/>
        </a:p>
      </dgm:t>
    </dgm:pt>
    <dgm:pt modelId="{42227052-CA71-4528-84FF-C3746A18779C}" type="sibTrans" cxnId="{D83E41D3-2296-4D93-9FE5-B3EC48B5EB4F}">
      <dgm:prSet/>
      <dgm:spPr/>
      <dgm:t>
        <a:bodyPr/>
        <a:lstStyle/>
        <a:p>
          <a:endParaRPr lang="en-US"/>
        </a:p>
      </dgm:t>
    </dgm:pt>
    <dgm:pt modelId="{64B90C3D-1B1A-4D4C-BFAA-EA918D213C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SpaCy</a:t>
          </a:r>
          <a:r>
            <a:rPr lang="en-US" dirty="0"/>
            <a:t>: Context-aware corrections, considers semantic context.</a:t>
          </a:r>
        </a:p>
      </dgm:t>
    </dgm:pt>
    <dgm:pt modelId="{33E69715-5440-4D9F-8695-725B17618629}" type="parTrans" cxnId="{B7037F3F-D6D8-41EE-A22B-DECD826D32AF}">
      <dgm:prSet/>
      <dgm:spPr/>
      <dgm:t>
        <a:bodyPr/>
        <a:lstStyle/>
        <a:p>
          <a:endParaRPr lang="en-US"/>
        </a:p>
      </dgm:t>
    </dgm:pt>
    <dgm:pt modelId="{26909819-D996-4E07-92E5-570AEC7D8579}" type="sibTrans" cxnId="{B7037F3F-D6D8-41EE-A22B-DECD826D32AF}">
      <dgm:prSet/>
      <dgm:spPr/>
      <dgm:t>
        <a:bodyPr/>
        <a:lstStyle/>
        <a:p>
          <a:endParaRPr lang="en-US"/>
        </a:p>
      </dgm:t>
    </dgm:pt>
    <dgm:pt modelId="{109B23D5-87BB-47A5-B2C8-65B433EBDA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Implementation of NLP techniques by using Shakespeare’s Works as a train data for the corrector. </a:t>
          </a:r>
          <a:endParaRPr lang="en-US" dirty="0">
            <a:solidFill>
              <a:schemeClr val="bg1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3D336BBA-2620-47AB-8D63-0ABAF504885B}" type="parTrans" cxnId="{F37CEA04-E42B-44BF-96D9-2100CA690ADE}">
      <dgm:prSet/>
      <dgm:spPr/>
      <dgm:t>
        <a:bodyPr/>
        <a:lstStyle/>
        <a:p>
          <a:endParaRPr lang="en-US"/>
        </a:p>
      </dgm:t>
    </dgm:pt>
    <dgm:pt modelId="{94D69FC4-B745-4C93-82AE-5D173B5DD29A}" type="sibTrans" cxnId="{F37CEA04-E42B-44BF-96D9-2100CA690ADE}">
      <dgm:prSet/>
      <dgm:spPr/>
      <dgm:t>
        <a:bodyPr/>
        <a:lstStyle/>
        <a:p>
          <a:endParaRPr lang="en-US"/>
        </a:p>
      </dgm:t>
    </dgm:pt>
    <dgm:pt modelId="{5EFCF114-4577-438E-A26A-D2265AEB7661}" type="pres">
      <dgm:prSet presAssocID="{C689FBD9-1C00-4BD9-A36C-5B0BC2A5345F}" presName="root" presStyleCnt="0">
        <dgm:presLayoutVars>
          <dgm:dir/>
          <dgm:resizeHandles val="exact"/>
        </dgm:presLayoutVars>
      </dgm:prSet>
      <dgm:spPr/>
    </dgm:pt>
    <dgm:pt modelId="{E54BA3E3-0D8F-4017-82BC-F62D0792063D}" type="pres">
      <dgm:prSet presAssocID="{28539C0B-E8C0-4A38-898C-535DC1A6EAB3}" presName="compNode" presStyleCnt="0"/>
      <dgm:spPr/>
    </dgm:pt>
    <dgm:pt modelId="{7745712D-E629-441E-8716-F4E7EBC58F9A}" type="pres">
      <dgm:prSet presAssocID="{28539C0B-E8C0-4A38-898C-535DC1A6EAB3}" presName="bgRect" presStyleLbl="bgShp" presStyleIdx="0" presStyleCnt="4" custLinFactNeighborX="-1315" custLinFactNeighborY="-46525"/>
      <dgm:spPr/>
    </dgm:pt>
    <dgm:pt modelId="{1F458056-6C05-436B-A409-EC589F7D7DD4}" type="pres">
      <dgm:prSet presAssocID="{28539C0B-E8C0-4A38-898C-535DC1A6EA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A8CE3E-CC6D-43B1-85B3-FD1EAB6C0FDA}" type="pres">
      <dgm:prSet presAssocID="{28539C0B-E8C0-4A38-898C-535DC1A6EAB3}" presName="spaceRect" presStyleCnt="0"/>
      <dgm:spPr/>
    </dgm:pt>
    <dgm:pt modelId="{497F81FF-EEC9-4159-9B91-40F788F55137}" type="pres">
      <dgm:prSet presAssocID="{28539C0B-E8C0-4A38-898C-535DC1A6EAB3}" presName="parTx" presStyleLbl="revTx" presStyleIdx="0" presStyleCnt="4">
        <dgm:presLayoutVars>
          <dgm:chMax val="0"/>
          <dgm:chPref val="0"/>
        </dgm:presLayoutVars>
      </dgm:prSet>
      <dgm:spPr/>
    </dgm:pt>
    <dgm:pt modelId="{6648079D-69D4-4506-A42F-68079680895B}" type="pres">
      <dgm:prSet presAssocID="{14C4DD1E-9828-43DC-8675-8E361AEC0ACE}" presName="sibTrans" presStyleCnt="0"/>
      <dgm:spPr/>
    </dgm:pt>
    <dgm:pt modelId="{43841A60-44E5-47E4-A170-54895B5E8DD1}" type="pres">
      <dgm:prSet presAssocID="{6A0BAF4B-49B1-46B4-B834-2DD2C7C4162E}" presName="compNode" presStyleCnt="0"/>
      <dgm:spPr/>
    </dgm:pt>
    <dgm:pt modelId="{A3DAA607-1AC3-4449-AE0B-24F71D939806}" type="pres">
      <dgm:prSet presAssocID="{6A0BAF4B-49B1-46B4-B834-2DD2C7C4162E}" presName="bgRect" presStyleLbl="bgShp" presStyleIdx="1" presStyleCnt="4"/>
      <dgm:spPr/>
    </dgm:pt>
    <dgm:pt modelId="{BC0B71EF-B4DE-4860-A273-659202D18057}" type="pres">
      <dgm:prSet presAssocID="{6A0BAF4B-49B1-46B4-B834-2DD2C7C416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6C1527A-2A5D-4BC4-9AC5-0B6551EC87D9}" type="pres">
      <dgm:prSet presAssocID="{6A0BAF4B-49B1-46B4-B834-2DD2C7C4162E}" presName="spaceRect" presStyleCnt="0"/>
      <dgm:spPr/>
    </dgm:pt>
    <dgm:pt modelId="{4CFDD23D-61BE-4D6A-AC9B-271850FD636C}" type="pres">
      <dgm:prSet presAssocID="{6A0BAF4B-49B1-46B4-B834-2DD2C7C4162E}" presName="parTx" presStyleLbl="revTx" presStyleIdx="1" presStyleCnt="4">
        <dgm:presLayoutVars>
          <dgm:chMax val="0"/>
          <dgm:chPref val="0"/>
        </dgm:presLayoutVars>
      </dgm:prSet>
      <dgm:spPr/>
    </dgm:pt>
    <dgm:pt modelId="{4D3388FE-656E-40D3-B493-3A1808BD3D99}" type="pres">
      <dgm:prSet presAssocID="{42227052-CA71-4528-84FF-C3746A18779C}" presName="sibTrans" presStyleCnt="0"/>
      <dgm:spPr/>
    </dgm:pt>
    <dgm:pt modelId="{D8E08F09-DFC8-40EA-BB24-1A6DC0161D89}" type="pres">
      <dgm:prSet presAssocID="{64B90C3D-1B1A-4D4C-BFAA-EA918D213C1E}" presName="compNode" presStyleCnt="0"/>
      <dgm:spPr/>
    </dgm:pt>
    <dgm:pt modelId="{3CD95D79-8F2D-4FC3-8721-51F5272C4AEC}" type="pres">
      <dgm:prSet presAssocID="{64B90C3D-1B1A-4D4C-BFAA-EA918D213C1E}" presName="bgRect" presStyleLbl="bgShp" presStyleIdx="2" presStyleCnt="4"/>
      <dgm:spPr/>
    </dgm:pt>
    <dgm:pt modelId="{AECCF5FD-4AEC-4DF5-97F4-3D57CD17BEB0}" type="pres">
      <dgm:prSet presAssocID="{64B90C3D-1B1A-4D4C-BFAA-EA918D213C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C347CD5-6289-452F-ADC2-9C0842C8DBBE}" type="pres">
      <dgm:prSet presAssocID="{64B90C3D-1B1A-4D4C-BFAA-EA918D213C1E}" presName="spaceRect" presStyleCnt="0"/>
      <dgm:spPr/>
    </dgm:pt>
    <dgm:pt modelId="{925B802D-94B7-4F80-A800-BCA159680C0B}" type="pres">
      <dgm:prSet presAssocID="{64B90C3D-1B1A-4D4C-BFAA-EA918D213C1E}" presName="parTx" presStyleLbl="revTx" presStyleIdx="2" presStyleCnt="4">
        <dgm:presLayoutVars>
          <dgm:chMax val="0"/>
          <dgm:chPref val="0"/>
        </dgm:presLayoutVars>
      </dgm:prSet>
      <dgm:spPr/>
    </dgm:pt>
    <dgm:pt modelId="{498F718C-3A07-42C6-846B-18E922E93AB6}" type="pres">
      <dgm:prSet presAssocID="{26909819-D996-4E07-92E5-570AEC7D8579}" presName="sibTrans" presStyleCnt="0"/>
      <dgm:spPr/>
    </dgm:pt>
    <dgm:pt modelId="{B744E6F8-149D-4EB1-9BFA-C549C7D5F9BA}" type="pres">
      <dgm:prSet presAssocID="{109B23D5-87BB-47A5-B2C8-65B433EBDA57}" presName="compNode" presStyleCnt="0"/>
      <dgm:spPr/>
    </dgm:pt>
    <dgm:pt modelId="{559755AE-69B1-4641-957C-9E6A64999101}" type="pres">
      <dgm:prSet presAssocID="{109B23D5-87BB-47A5-B2C8-65B433EBDA57}" presName="bgRect" presStyleLbl="bgShp" presStyleIdx="3" presStyleCnt="4" custLinFactNeighborX="-1076" custLinFactNeighborY="197"/>
      <dgm:spPr/>
    </dgm:pt>
    <dgm:pt modelId="{47B73B4F-79A4-4CAF-AFBE-85C284A61FDE}" type="pres">
      <dgm:prSet presAssocID="{109B23D5-87BB-47A5-B2C8-65B433EBDA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1935CAAC-B2D9-4CC3-8963-C2EADE4BED20}" type="pres">
      <dgm:prSet presAssocID="{109B23D5-87BB-47A5-B2C8-65B433EBDA57}" presName="spaceRect" presStyleCnt="0"/>
      <dgm:spPr/>
    </dgm:pt>
    <dgm:pt modelId="{A173C458-8277-4974-8F5D-98EDAA1933FA}" type="pres">
      <dgm:prSet presAssocID="{109B23D5-87BB-47A5-B2C8-65B433EBDA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7CEA04-E42B-44BF-96D9-2100CA690ADE}" srcId="{C689FBD9-1C00-4BD9-A36C-5B0BC2A5345F}" destId="{109B23D5-87BB-47A5-B2C8-65B433EBDA57}" srcOrd="3" destOrd="0" parTransId="{3D336BBA-2620-47AB-8D63-0ABAF504885B}" sibTransId="{94D69FC4-B745-4C93-82AE-5D173B5DD29A}"/>
    <dgm:cxn modelId="{B7037F3F-D6D8-41EE-A22B-DECD826D32AF}" srcId="{C689FBD9-1C00-4BD9-A36C-5B0BC2A5345F}" destId="{64B90C3D-1B1A-4D4C-BFAA-EA918D213C1E}" srcOrd="2" destOrd="0" parTransId="{33E69715-5440-4D9F-8695-725B17618629}" sibTransId="{26909819-D996-4E07-92E5-570AEC7D8579}"/>
    <dgm:cxn modelId="{D6C33C46-9FEC-479D-80C7-3A1B4A9EC7B3}" type="presOf" srcId="{109B23D5-87BB-47A5-B2C8-65B433EBDA57}" destId="{A173C458-8277-4974-8F5D-98EDAA1933FA}" srcOrd="0" destOrd="0" presId="urn:microsoft.com/office/officeart/2018/2/layout/IconVerticalSolidList"/>
    <dgm:cxn modelId="{88C0B669-1ED2-4C45-80EC-1FAEA4BFD9B8}" srcId="{C689FBD9-1C00-4BD9-A36C-5B0BC2A5345F}" destId="{28539C0B-E8C0-4A38-898C-535DC1A6EAB3}" srcOrd="0" destOrd="0" parTransId="{B45756AA-17FB-4D45-A1BE-3E646DC54A13}" sibTransId="{14C4DD1E-9828-43DC-8675-8E361AEC0ACE}"/>
    <dgm:cxn modelId="{993BDE70-4575-4D62-B57A-EB116C7BD571}" type="presOf" srcId="{28539C0B-E8C0-4A38-898C-535DC1A6EAB3}" destId="{497F81FF-EEC9-4159-9B91-40F788F55137}" srcOrd="0" destOrd="0" presId="urn:microsoft.com/office/officeart/2018/2/layout/IconVerticalSolidList"/>
    <dgm:cxn modelId="{D83E41D3-2296-4D93-9FE5-B3EC48B5EB4F}" srcId="{C689FBD9-1C00-4BD9-A36C-5B0BC2A5345F}" destId="{6A0BAF4B-49B1-46B4-B834-2DD2C7C4162E}" srcOrd="1" destOrd="0" parTransId="{3B48DA95-8061-4F17-8E6C-DB3F00BE9104}" sibTransId="{42227052-CA71-4528-84FF-C3746A18779C}"/>
    <dgm:cxn modelId="{0C16D7E0-67B9-4083-95EA-B6D80A724718}" type="presOf" srcId="{6A0BAF4B-49B1-46B4-B834-2DD2C7C4162E}" destId="{4CFDD23D-61BE-4D6A-AC9B-271850FD636C}" srcOrd="0" destOrd="0" presId="urn:microsoft.com/office/officeart/2018/2/layout/IconVerticalSolidList"/>
    <dgm:cxn modelId="{F6641CF9-88A9-4094-B0E6-DF10B4C1DB25}" type="presOf" srcId="{C689FBD9-1C00-4BD9-A36C-5B0BC2A5345F}" destId="{5EFCF114-4577-438E-A26A-D2265AEB7661}" srcOrd="0" destOrd="0" presId="urn:microsoft.com/office/officeart/2018/2/layout/IconVerticalSolidList"/>
    <dgm:cxn modelId="{2A8DC7FA-DDA5-4967-B146-C41745AF916D}" type="presOf" srcId="{64B90C3D-1B1A-4D4C-BFAA-EA918D213C1E}" destId="{925B802D-94B7-4F80-A800-BCA159680C0B}" srcOrd="0" destOrd="0" presId="urn:microsoft.com/office/officeart/2018/2/layout/IconVerticalSolidList"/>
    <dgm:cxn modelId="{EC81323C-B051-43D1-A352-560648AFBEA8}" type="presParOf" srcId="{5EFCF114-4577-438E-A26A-D2265AEB7661}" destId="{E54BA3E3-0D8F-4017-82BC-F62D0792063D}" srcOrd="0" destOrd="0" presId="urn:microsoft.com/office/officeart/2018/2/layout/IconVerticalSolidList"/>
    <dgm:cxn modelId="{19D42F5D-6EB0-4087-9E84-A9F8B381FDA0}" type="presParOf" srcId="{E54BA3E3-0D8F-4017-82BC-F62D0792063D}" destId="{7745712D-E629-441E-8716-F4E7EBC58F9A}" srcOrd="0" destOrd="0" presId="urn:microsoft.com/office/officeart/2018/2/layout/IconVerticalSolidList"/>
    <dgm:cxn modelId="{EF7A71F4-F085-4511-AE95-3DD6E3A2D9DE}" type="presParOf" srcId="{E54BA3E3-0D8F-4017-82BC-F62D0792063D}" destId="{1F458056-6C05-436B-A409-EC589F7D7DD4}" srcOrd="1" destOrd="0" presId="urn:microsoft.com/office/officeart/2018/2/layout/IconVerticalSolidList"/>
    <dgm:cxn modelId="{EDA20C22-A5E0-41BD-BD5D-8D1BE3C88A0D}" type="presParOf" srcId="{E54BA3E3-0D8F-4017-82BC-F62D0792063D}" destId="{01A8CE3E-CC6D-43B1-85B3-FD1EAB6C0FDA}" srcOrd="2" destOrd="0" presId="urn:microsoft.com/office/officeart/2018/2/layout/IconVerticalSolidList"/>
    <dgm:cxn modelId="{E0B65089-1439-4DB6-9579-34FD73A030CF}" type="presParOf" srcId="{E54BA3E3-0D8F-4017-82BC-F62D0792063D}" destId="{497F81FF-EEC9-4159-9B91-40F788F55137}" srcOrd="3" destOrd="0" presId="urn:microsoft.com/office/officeart/2018/2/layout/IconVerticalSolidList"/>
    <dgm:cxn modelId="{FC08508A-F8C7-4D42-8E94-295610FDA44D}" type="presParOf" srcId="{5EFCF114-4577-438E-A26A-D2265AEB7661}" destId="{6648079D-69D4-4506-A42F-68079680895B}" srcOrd="1" destOrd="0" presId="urn:microsoft.com/office/officeart/2018/2/layout/IconVerticalSolidList"/>
    <dgm:cxn modelId="{445C7351-73AA-40FC-A0E2-5DE5CD20D6D6}" type="presParOf" srcId="{5EFCF114-4577-438E-A26A-D2265AEB7661}" destId="{43841A60-44E5-47E4-A170-54895B5E8DD1}" srcOrd="2" destOrd="0" presId="urn:microsoft.com/office/officeart/2018/2/layout/IconVerticalSolidList"/>
    <dgm:cxn modelId="{F819359C-D9B7-4DA9-BFE4-421AFE26ED6F}" type="presParOf" srcId="{43841A60-44E5-47E4-A170-54895B5E8DD1}" destId="{A3DAA607-1AC3-4449-AE0B-24F71D939806}" srcOrd="0" destOrd="0" presId="urn:microsoft.com/office/officeart/2018/2/layout/IconVerticalSolidList"/>
    <dgm:cxn modelId="{08353164-DAE4-46C0-88A5-679F389D4212}" type="presParOf" srcId="{43841A60-44E5-47E4-A170-54895B5E8DD1}" destId="{BC0B71EF-B4DE-4860-A273-659202D18057}" srcOrd="1" destOrd="0" presId="urn:microsoft.com/office/officeart/2018/2/layout/IconVerticalSolidList"/>
    <dgm:cxn modelId="{F8AED309-2741-4127-9A64-856CFEE71E27}" type="presParOf" srcId="{43841A60-44E5-47E4-A170-54895B5E8DD1}" destId="{06C1527A-2A5D-4BC4-9AC5-0B6551EC87D9}" srcOrd="2" destOrd="0" presId="urn:microsoft.com/office/officeart/2018/2/layout/IconVerticalSolidList"/>
    <dgm:cxn modelId="{47E7B36E-68C0-448B-A8FD-9973C15F03A2}" type="presParOf" srcId="{43841A60-44E5-47E4-A170-54895B5E8DD1}" destId="{4CFDD23D-61BE-4D6A-AC9B-271850FD636C}" srcOrd="3" destOrd="0" presId="urn:microsoft.com/office/officeart/2018/2/layout/IconVerticalSolidList"/>
    <dgm:cxn modelId="{655C2964-425E-4173-A204-86AD975EF94B}" type="presParOf" srcId="{5EFCF114-4577-438E-A26A-D2265AEB7661}" destId="{4D3388FE-656E-40D3-B493-3A1808BD3D99}" srcOrd="3" destOrd="0" presId="urn:microsoft.com/office/officeart/2018/2/layout/IconVerticalSolidList"/>
    <dgm:cxn modelId="{15E87C56-B498-44F2-B9DE-48EF14B45C6B}" type="presParOf" srcId="{5EFCF114-4577-438E-A26A-D2265AEB7661}" destId="{D8E08F09-DFC8-40EA-BB24-1A6DC0161D89}" srcOrd="4" destOrd="0" presId="urn:microsoft.com/office/officeart/2018/2/layout/IconVerticalSolidList"/>
    <dgm:cxn modelId="{33A1F30F-FC9E-4E14-A845-337D42ECEF77}" type="presParOf" srcId="{D8E08F09-DFC8-40EA-BB24-1A6DC0161D89}" destId="{3CD95D79-8F2D-4FC3-8721-51F5272C4AEC}" srcOrd="0" destOrd="0" presId="urn:microsoft.com/office/officeart/2018/2/layout/IconVerticalSolidList"/>
    <dgm:cxn modelId="{49DF9407-0085-4010-8183-CF303AAFBBEF}" type="presParOf" srcId="{D8E08F09-DFC8-40EA-BB24-1A6DC0161D89}" destId="{AECCF5FD-4AEC-4DF5-97F4-3D57CD17BEB0}" srcOrd="1" destOrd="0" presId="urn:microsoft.com/office/officeart/2018/2/layout/IconVerticalSolidList"/>
    <dgm:cxn modelId="{932569A7-E10B-401F-98B4-9B2A615142C5}" type="presParOf" srcId="{D8E08F09-DFC8-40EA-BB24-1A6DC0161D89}" destId="{3C347CD5-6289-452F-ADC2-9C0842C8DBBE}" srcOrd="2" destOrd="0" presId="urn:microsoft.com/office/officeart/2018/2/layout/IconVerticalSolidList"/>
    <dgm:cxn modelId="{F48C3D0E-25B8-45BD-8448-DA5A22118F1B}" type="presParOf" srcId="{D8E08F09-DFC8-40EA-BB24-1A6DC0161D89}" destId="{925B802D-94B7-4F80-A800-BCA159680C0B}" srcOrd="3" destOrd="0" presId="urn:microsoft.com/office/officeart/2018/2/layout/IconVerticalSolidList"/>
    <dgm:cxn modelId="{02B3D6DE-AD51-4302-A04F-8B3385E21665}" type="presParOf" srcId="{5EFCF114-4577-438E-A26A-D2265AEB7661}" destId="{498F718C-3A07-42C6-846B-18E922E93AB6}" srcOrd="5" destOrd="0" presId="urn:microsoft.com/office/officeart/2018/2/layout/IconVerticalSolidList"/>
    <dgm:cxn modelId="{5447C6F0-DEC1-408A-AE1A-BE61ED2EF6AA}" type="presParOf" srcId="{5EFCF114-4577-438E-A26A-D2265AEB7661}" destId="{B744E6F8-149D-4EB1-9BFA-C549C7D5F9BA}" srcOrd="6" destOrd="0" presId="urn:microsoft.com/office/officeart/2018/2/layout/IconVerticalSolidList"/>
    <dgm:cxn modelId="{94A0A16A-8E29-4C58-826F-DC9DE7C386DB}" type="presParOf" srcId="{B744E6F8-149D-4EB1-9BFA-C549C7D5F9BA}" destId="{559755AE-69B1-4641-957C-9E6A64999101}" srcOrd="0" destOrd="0" presId="urn:microsoft.com/office/officeart/2018/2/layout/IconVerticalSolidList"/>
    <dgm:cxn modelId="{DD8CFA4C-F22E-465B-B384-B644D5D3813B}" type="presParOf" srcId="{B744E6F8-149D-4EB1-9BFA-C549C7D5F9BA}" destId="{47B73B4F-79A4-4CAF-AFBE-85C284A61FDE}" srcOrd="1" destOrd="0" presId="urn:microsoft.com/office/officeart/2018/2/layout/IconVerticalSolidList"/>
    <dgm:cxn modelId="{6D35E1DC-3F4A-4B3C-8D3E-4634459E24E0}" type="presParOf" srcId="{B744E6F8-149D-4EB1-9BFA-C549C7D5F9BA}" destId="{1935CAAC-B2D9-4CC3-8963-C2EADE4BED20}" srcOrd="2" destOrd="0" presId="urn:microsoft.com/office/officeart/2018/2/layout/IconVerticalSolidList"/>
    <dgm:cxn modelId="{8CC03B58-E65B-487F-98ED-35743075DD25}" type="presParOf" srcId="{B744E6F8-149D-4EB1-9BFA-C549C7D5F9BA}" destId="{A173C458-8277-4974-8F5D-98EDAA1933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C0A92-1AE7-496C-8AA2-5124F9A4041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</dgm:pt>
    <dgm:pt modelId="{EF1EF923-CF87-4421-A637-CC46A12E3515}">
      <dgm:prSet phldrT="[Text]"/>
      <dgm:spPr/>
      <dgm:t>
        <a:bodyPr/>
        <a:lstStyle/>
        <a:p>
          <a:r>
            <a:rPr lang="en-US" b="1" dirty="0"/>
            <a:t>Data Preparation:</a:t>
          </a:r>
          <a:endParaRPr lang="en-US" dirty="0"/>
        </a:p>
        <a:p>
          <a:r>
            <a:rPr lang="en-US" b="1" dirty="0"/>
            <a:t>Load Text</a:t>
          </a:r>
          <a:r>
            <a:rPr lang="en-US" dirty="0"/>
            <a:t>: Read Shakespeare's works</a:t>
          </a:r>
        </a:p>
        <a:p>
          <a:r>
            <a:rPr lang="en-US" b="1" dirty="0"/>
            <a:t>Preprocess</a:t>
          </a:r>
          <a:r>
            <a:rPr lang="en-US" dirty="0"/>
            <a:t>: Lowercase, split into words</a:t>
          </a:r>
        </a:p>
        <a:p>
          <a:r>
            <a:rPr lang="en-US" b="1" dirty="0"/>
            <a:t>Vocabulary</a:t>
          </a:r>
          <a:r>
            <a:rPr lang="en-US" dirty="0"/>
            <a:t>: Unique words list</a:t>
          </a:r>
        </a:p>
        <a:p>
          <a:r>
            <a:rPr lang="en-US" b="1" dirty="0"/>
            <a:t>Frequencies</a:t>
          </a:r>
          <a:r>
            <a:rPr lang="en-US" dirty="0"/>
            <a:t>: Count word occurrences</a:t>
          </a:r>
        </a:p>
        <a:p>
          <a:r>
            <a:rPr lang="en-US" b="1" dirty="0"/>
            <a:t>Probabilities</a:t>
          </a:r>
          <a:r>
            <a:rPr lang="en-US" dirty="0"/>
            <a:t>: Calculate word likelihoods</a:t>
          </a:r>
        </a:p>
        <a:p>
          <a:endParaRPr lang="en-US" dirty="0"/>
        </a:p>
        <a:p>
          <a:endParaRPr lang="en-US" dirty="0"/>
        </a:p>
      </dgm:t>
    </dgm:pt>
    <dgm:pt modelId="{98F0C764-CA70-4085-B1FF-ACE1EB4097F6}" type="parTrans" cxnId="{80F261F3-C946-4F28-BF3E-18A1F5EFCAD1}">
      <dgm:prSet/>
      <dgm:spPr/>
      <dgm:t>
        <a:bodyPr/>
        <a:lstStyle/>
        <a:p>
          <a:endParaRPr lang="en-US"/>
        </a:p>
      </dgm:t>
    </dgm:pt>
    <dgm:pt modelId="{90FFF81E-843F-4D44-B6AE-0D38E0AE7366}" type="sibTrans" cxnId="{80F261F3-C946-4F28-BF3E-18A1F5EFCAD1}">
      <dgm:prSet/>
      <dgm:spPr/>
      <dgm:t>
        <a:bodyPr/>
        <a:lstStyle/>
        <a:p>
          <a:endParaRPr lang="en-US"/>
        </a:p>
      </dgm:t>
    </dgm:pt>
    <dgm:pt modelId="{4C1668DF-4CDF-40F2-AA51-319D25B5930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Edit Operations: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Delete</a:t>
          </a:r>
          <a:r>
            <a:rPr lang="en-US" dirty="0"/>
            <a:t>: Remove one letter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Switch</a:t>
          </a:r>
          <a:r>
            <a:rPr lang="en-US" dirty="0"/>
            <a:t>: Swap adjacent letters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Replace</a:t>
          </a:r>
          <a:r>
            <a:rPr lang="en-US" dirty="0"/>
            <a:t>: Change letters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Insert</a:t>
          </a:r>
          <a:r>
            <a:rPr lang="en-US" dirty="0"/>
            <a:t>: Add letters</a:t>
          </a:r>
        </a:p>
      </dgm:t>
    </dgm:pt>
    <dgm:pt modelId="{1B25F17F-C66E-4DAD-A772-035A8FBD2DD7}" type="parTrans" cxnId="{F8C1B289-2FF9-42EB-BECE-EA023D12D8C9}">
      <dgm:prSet/>
      <dgm:spPr/>
      <dgm:t>
        <a:bodyPr/>
        <a:lstStyle/>
        <a:p>
          <a:endParaRPr lang="en-US"/>
        </a:p>
      </dgm:t>
    </dgm:pt>
    <dgm:pt modelId="{8B5A7AC8-9E64-4F80-B66C-E27B63682795}" type="sibTrans" cxnId="{F8C1B289-2FF9-42EB-BECE-EA023D12D8C9}">
      <dgm:prSet/>
      <dgm:spPr/>
      <dgm:t>
        <a:bodyPr/>
        <a:lstStyle/>
        <a:p>
          <a:endParaRPr lang="en-US"/>
        </a:p>
      </dgm:t>
    </dgm:pt>
    <dgm:pt modelId="{AD063FBA-A868-4499-8C4C-F32BCC30347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Generating Suggestions: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Edit One/Two Letters</a:t>
          </a:r>
          <a:r>
            <a:rPr lang="en-US" dirty="0"/>
            <a:t>: Generate candidate words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Check Vocabulary</a:t>
          </a:r>
          <a:r>
            <a:rPr lang="en-US" dirty="0"/>
            <a:t>: Keep real words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Rank by Probability</a:t>
          </a:r>
          <a:r>
            <a:rPr lang="en-US" dirty="0"/>
            <a:t>: Suggest most likely corrections</a:t>
          </a:r>
        </a:p>
      </dgm:t>
    </dgm:pt>
    <dgm:pt modelId="{48D69B5A-E8C4-4137-B294-24E6EF32B266}" type="parTrans" cxnId="{433F78C1-D983-490E-B500-87441CEC5F05}">
      <dgm:prSet/>
      <dgm:spPr/>
      <dgm:t>
        <a:bodyPr/>
        <a:lstStyle/>
        <a:p>
          <a:endParaRPr lang="en-US"/>
        </a:p>
      </dgm:t>
    </dgm:pt>
    <dgm:pt modelId="{393BE006-2246-418A-B104-A07C311CEED3}" type="sibTrans" cxnId="{433F78C1-D983-490E-B500-87441CEC5F05}">
      <dgm:prSet/>
      <dgm:spPr/>
      <dgm:t>
        <a:bodyPr/>
        <a:lstStyle/>
        <a:p>
          <a:endParaRPr lang="en-US"/>
        </a:p>
      </dgm:t>
    </dgm:pt>
    <dgm:pt modelId="{A8DC5302-CE5F-45EA-BB0E-F5C1F75881D3}" type="pres">
      <dgm:prSet presAssocID="{4E8C0A92-1AE7-496C-8AA2-5124F9A4041B}" presName="Name0" presStyleCnt="0">
        <dgm:presLayoutVars>
          <dgm:dir/>
          <dgm:resizeHandles val="exact"/>
        </dgm:presLayoutVars>
      </dgm:prSet>
      <dgm:spPr/>
    </dgm:pt>
    <dgm:pt modelId="{232F89B6-BF5F-4690-A546-00E06D515E8C}" type="pres">
      <dgm:prSet presAssocID="{EF1EF923-CF87-4421-A637-CC46A12E3515}" presName="node" presStyleLbl="node1" presStyleIdx="0" presStyleCnt="3">
        <dgm:presLayoutVars>
          <dgm:bulletEnabled val="1"/>
        </dgm:presLayoutVars>
      </dgm:prSet>
      <dgm:spPr/>
    </dgm:pt>
    <dgm:pt modelId="{DD2386B2-8796-4739-811C-F7310BC33415}" type="pres">
      <dgm:prSet presAssocID="{90FFF81E-843F-4D44-B6AE-0D38E0AE7366}" presName="sibTrans" presStyleLbl="sibTrans1D1" presStyleIdx="0" presStyleCnt="2"/>
      <dgm:spPr/>
    </dgm:pt>
    <dgm:pt modelId="{E8035527-BD5F-4AFC-8DA7-257AF7B30E84}" type="pres">
      <dgm:prSet presAssocID="{90FFF81E-843F-4D44-B6AE-0D38E0AE7366}" presName="connectorText" presStyleLbl="sibTrans1D1" presStyleIdx="0" presStyleCnt="2"/>
      <dgm:spPr/>
    </dgm:pt>
    <dgm:pt modelId="{F6321758-06DA-4C88-9F3B-EFC1438955BD}" type="pres">
      <dgm:prSet presAssocID="{4C1668DF-4CDF-40F2-AA51-319D25B59302}" presName="node" presStyleLbl="node1" presStyleIdx="1" presStyleCnt="3">
        <dgm:presLayoutVars>
          <dgm:bulletEnabled val="1"/>
        </dgm:presLayoutVars>
      </dgm:prSet>
      <dgm:spPr/>
    </dgm:pt>
    <dgm:pt modelId="{D470E394-79EA-4B1C-9B26-E3BE057A7FE9}" type="pres">
      <dgm:prSet presAssocID="{8B5A7AC8-9E64-4F80-B66C-E27B63682795}" presName="sibTrans" presStyleLbl="sibTrans1D1" presStyleIdx="1" presStyleCnt="2"/>
      <dgm:spPr/>
    </dgm:pt>
    <dgm:pt modelId="{AE5FD0C8-8A61-4956-83BF-26C60E5D01CC}" type="pres">
      <dgm:prSet presAssocID="{8B5A7AC8-9E64-4F80-B66C-E27B63682795}" presName="connectorText" presStyleLbl="sibTrans1D1" presStyleIdx="1" presStyleCnt="2"/>
      <dgm:spPr/>
    </dgm:pt>
    <dgm:pt modelId="{391AC856-E1A1-473E-BFBF-E839C111E5F6}" type="pres">
      <dgm:prSet presAssocID="{AD063FBA-A868-4499-8C4C-F32BCC303475}" presName="node" presStyleLbl="node1" presStyleIdx="2" presStyleCnt="3">
        <dgm:presLayoutVars>
          <dgm:bulletEnabled val="1"/>
        </dgm:presLayoutVars>
      </dgm:prSet>
      <dgm:spPr/>
    </dgm:pt>
  </dgm:ptLst>
  <dgm:cxnLst>
    <dgm:cxn modelId="{ED2EF615-7C8E-45D3-AD65-AB04160628F5}" type="presOf" srcId="{4C1668DF-4CDF-40F2-AA51-319D25B59302}" destId="{F6321758-06DA-4C88-9F3B-EFC1438955BD}" srcOrd="0" destOrd="0" presId="urn:microsoft.com/office/officeart/2016/7/layout/RepeatingBendingProcessNew"/>
    <dgm:cxn modelId="{A2BC0121-5CDD-4A31-BB09-38976C9D185C}" type="presOf" srcId="{EF1EF923-CF87-4421-A637-CC46A12E3515}" destId="{232F89B6-BF5F-4690-A546-00E06D515E8C}" srcOrd="0" destOrd="0" presId="urn:microsoft.com/office/officeart/2016/7/layout/RepeatingBendingProcessNew"/>
    <dgm:cxn modelId="{263FC938-EB98-4A80-92FA-3CA710FD452B}" type="presOf" srcId="{8B5A7AC8-9E64-4F80-B66C-E27B63682795}" destId="{D470E394-79EA-4B1C-9B26-E3BE057A7FE9}" srcOrd="0" destOrd="0" presId="urn:microsoft.com/office/officeart/2016/7/layout/RepeatingBendingProcessNew"/>
    <dgm:cxn modelId="{ED463E57-BC63-489B-930E-240963E07A93}" type="presOf" srcId="{90FFF81E-843F-4D44-B6AE-0D38E0AE7366}" destId="{E8035527-BD5F-4AFC-8DA7-257AF7B30E84}" srcOrd="1" destOrd="0" presId="urn:microsoft.com/office/officeart/2016/7/layout/RepeatingBendingProcessNew"/>
    <dgm:cxn modelId="{66D46380-4CD5-4F0D-8812-D9459E403D81}" type="presOf" srcId="{8B5A7AC8-9E64-4F80-B66C-E27B63682795}" destId="{AE5FD0C8-8A61-4956-83BF-26C60E5D01CC}" srcOrd="1" destOrd="0" presId="urn:microsoft.com/office/officeart/2016/7/layout/RepeatingBendingProcessNew"/>
    <dgm:cxn modelId="{F8C1B289-2FF9-42EB-BECE-EA023D12D8C9}" srcId="{4E8C0A92-1AE7-496C-8AA2-5124F9A4041B}" destId="{4C1668DF-4CDF-40F2-AA51-319D25B59302}" srcOrd="1" destOrd="0" parTransId="{1B25F17F-C66E-4DAD-A772-035A8FBD2DD7}" sibTransId="{8B5A7AC8-9E64-4F80-B66C-E27B63682795}"/>
    <dgm:cxn modelId="{9709D79D-39AE-4B25-B8C4-B6674623686D}" type="presOf" srcId="{90FFF81E-843F-4D44-B6AE-0D38E0AE7366}" destId="{DD2386B2-8796-4739-811C-F7310BC33415}" srcOrd="0" destOrd="0" presId="urn:microsoft.com/office/officeart/2016/7/layout/RepeatingBendingProcessNew"/>
    <dgm:cxn modelId="{433F78C1-D983-490E-B500-87441CEC5F05}" srcId="{4E8C0A92-1AE7-496C-8AA2-5124F9A4041B}" destId="{AD063FBA-A868-4499-8C4C-F32BCC303475}" srcOrd="2" destOrd="0" parTransId="{48D69B5A-E8C4-4137-B294-24E6EF32B266}" sibTransId="{393BE006-2246-418A-B104-A07C311CEED3}"/>
    <dgm:cxn modelId="{6B0D56D9-9AFA-4430-98A5-81647CF5C4E7}" type="presOf" srcId="{4E8C0A92-1AE7-496C-8AA2-5124F9A4041B}" destId="{A8DC5302-CE5F-45EA-BB0E-F5C1F75881D3}" srcOrd="0" destOrd="0" presId="urn:microsoft.com/office/officeart/2016/7/layout/RepeatingBendingProcessNew"/>
    <dgm:cxn modelId="{C24A27EC-3E96-4D77-9E10-86CC97E4E617}" type="presOf" srcId="{AD063FBA-A868-4499-8C4C-F32BCC303475}" destId="{391AC856-E1A1-473E-BFBF-E839C111E5F6}" srcOrd="0" destOrd="0" presId="urn:microsoft.com/office/officeart/2016/7/layout/RepeatingBendingProcessNew"/>
    <dgm:cxn modelId="{80F261F3-C946-4F28-BF3E-18A1F5EFCAD1}" srcId="{4E8C0A92-1AE7-496C-8AA2-5124F9A4041B}" destId="{EF1EF923-CF87-4421-A637-CC46A12E3515}" srcOrd="0" destOrd="0" parTransId="{98F0C764-CA70-4085-B1FF-ACE1EB4097F6}" sibTransId="{90FFF81E-843F-4D44-B6AE-0D38E0AE7366}"/>
    <dgm:cxn modelId="{4F9167EB-9116-402D-8F9F-7CE0F1FD7269}" type="presParOf" srcId="{A8DC5302-CE5F-45EA-BB0E-F5C1F75881D3}" destId="{232F89B6-BF5F-4690-A546-00E06D515E8C}" srcOrd="0" destOrd="0" presId="urn:microsoft.com/office/officeart/2016/7/layout/RepeatingBendingProcessNew"/>
    <dgm:cxn modelId="{10878C09-0643-4D2A-949A-518B86D4757A}" type="presParOf" srcId="{A8DC5302-CE5F-45EA-BB0E-F5C1F75881D3}" destId="{DD2386B2-8796-4739-811C-F7310BC33415}" srcOrd="1" destOrd="0" presId="urn:microsoft.com/office/officeart/2016/7/layout/RepeatingBendingProcessNew"/>
    <dgm:cxn modelId="{02D0405D-658F-443D-8DC0-8371CCB07B03}" type="presParOf" srcId="{DD2386B2-8796-4739-811C-F7310BC33415}" destId="{E8035527-BD5F-4AFC-8DA7-257AF7B30E84}" srcOrd="0" destOrd="0" presId="urn:microsoft.com/office/officeart/2016/7/layout/RepeatingBendingProcessNew"/>
    <dgm:cxn modelId="{ABD12C59-2F54-44DF-A562-48B62AF373F2}" type="presParOf" srcId="{A8DC5302-CE5F-45EA-BB0E-F5C1F75881D3}" destId="{F6321758-06DA-4C88-9F3B-EFC1438955BD}" srcOrd="2" destOrd="0" presId="urn:microsoft.com/office/officeart/2016/7/layout/RepeatingBendingProcessNew"/>
    <dgm:cxn modelId="{E1163190-B6B1-466F-AAF6-591B185260FA}" type="presParOf" srcId="{A8DC5302-CE5F-45EA-BB0E-F5C1F75881D3}" destId="{D470E394-79EA-4B1C-9B26-E3BE057A7FE9}" srcOrd="3" destOrd="0" presId="urn:microsoft.com/office/officeart/2016/7/layout/RepeatingBendingProcessNew"/>
    <dgm:cxn modelId="{C9C7FF44-00D1-4281-B502-24889AD18AF9}" type="presParOf" srcId="{D470E394-79EA-4B1C-9B26-E3BE057A7FE9}" destId="{AE5FD0C8-8A61-4956-83BF-26C60E5D01CC}" srcOrd="0" destOrd="0" presId="urn:microsoft.com/office/officeart/2016/7/layout/RepeatingBendingProcessNew"/>
    <dgm:cxn modelId="{33324D50-67B6-4E66-B0CD-81D95505D771}" type="presParOf" srcId="{A8DC5302-CE5F-45EA-BB0E-F5C1F75881D3}" destId="{391AC856-E1A1-473E-BFBF-E839C111E5F6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18168E-8931-4BDF-87C6-F92ADFB81C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B40C20-2FC5-44E1-AE46-11ACDA8A49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Initialization: SymSpell object setup with parameters.</a:t>
          </a:r>
        </a:p>
      </dgm:t>
    </dgm:pt>
    <dgm:pt modelId="{F32BB108-DB1E-4E5F-864F-19941024FA99}" type="parTrans" cxnId="{77E8C365-1A7E-4658-9545-8B5468AA2B6D}">
      <dgm:prSet/>
      <dgm:spPr/>
      <dgm:t>
        <a:bodyPr/>
        <a:lstStyle/>
        <a:p>
          <a:endParaRPr lang="en-US"/>
        </a:p>
      </dgm:t>
    </dgm:pt>
    <dgm:pt modelId="{3374BE38-361F-4B3F-8C91-79E3DDCF7C8E}" type="sibTrans" cxnId="{77E8C365-1A7E-4658-9545-8B5468AA2B6D}">
      <dgm:prSet/>
      <dgm:spPr/>
      <dgm:t>
        <a:bodyPr/>
        <a:lstStyle/>
        <a:p>
          <a:endParaRPr lang="en-US"/>
        </a:p>
      </dgm:t>
    </dgm:pt>
    <dgm:pt modelId="{69F0AC7E-114B-4BEF-94AF-D3A05BF87A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Dictionary Loading: Precompiled dictionary of words and frequencies.</a:t>
          </a:r>
        </a:p>
      </dgm:t>
    </dgm:pt>
    <dgm:pt modelId="{81F8DB14-ED16-4D0F-9D58-B3C699B54CCE}" type="parTrans" cxnId="{29610D99-2367-407B-A234-FD86157BFB54}">
      <dgm:prSet/>
      <dgm:spPr/>
      <dgm:t>
        <a:bodyPr/>
        <a:lstStyle/>
        <a:p>
          <a:endParaRPr lang="en-US"/>
        </a:p>
      </dgm:t>
    </dgm:pt>
    <dgm:pt modelId="{8A8D2BE3-D6FF-4B6C-9367-38E34EBE9EC2}" type="sibTrans" cxnId="{29610D99-2367-407B-A234-FD86157BFB54}">
      <dgm:prSet/>
      <dgm:spPr/>
      <dgm:t>
        <a:bodyPr/>
        <a:lstStyle/>
        <a:p>
          <a:endParaRPr lang="en-US"/>
        </a:p>
      </dgm:t>
    </dgm:pt>
    <dgm:pt modelId="{45718716-17E4-44CC-886B-F98D93C96E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Correction Process: lookup_compound function for suggesting corrections.</a:t>
          </a:r>
        </a:p>
      </dgm:t>
    </dgm:pt>
    <dgm:pt modelId="{BAEC6154-2A67-4EE5-8025-FB480295D61D}" type="parTrans" cxnId="{E1559CA7-44E2-40C7-9A53-2AFF5E405BCB}">
      <dgm:prSet/>
      <dgm:spPr/>
      <dgm:t>
        <a:bodyPr/>
        <a:lstStyle/>
        <a:p>
          <a:endParaRPr lang="en-US"/>
        </a:p>
      </dgm:t>
    </dgm:pt>
    <dgm:pt modelId="{8947E434-94FE-44CC-BAD3-4EED821833FB}" type="sibTrans" cxnId="{E1559CA7-44E2-40C7-9A53-2AFF5E405BCB}">
      <dgm:prSet/>
      <dgm:spPr/>
      <dgm:t>
        <a:bodyPr/>
        <a:lstStyle/>
        <a:p>
          <a:endParaRPr lang="en-US"/>
        </a:p>
      </dgm:t>
    </dgm:pt>
    <dgm:pt modelId="{96BA6127-619F-4335-8A16-7D6B4C3D14AB}" type="pres">
      <dgm:prSet presAssocID="{4218168E-8931-4BDF-87C6-F92ADFB81C60}" presName="root" presStyleCnt="0">
        <dgm:presLayoutVars>
          <dgm:dir/>
          <dgm:resizeHandles val="exact"/>
        </dgm:presLayoutVars>
      </dgm:prSet>
      <dgm:spPr/>
    </dgm:pt>
    <dgm:pt modelId="{D997939B-2DF0-4D03-BD7A-EAE74763E3E4}" type="pres">
      <dgm:prSet presAssocID="{9FB40C20-2FC5-44E1-AE46-11ACDA8A49AD}" presName="compNode" presStyleCnt="0"/>
      <dgm:spPr/>
    </dgm:pt>
    <dgm:pt modelId="{C0360D03-76B4-424C-839C-7FC19FD98DB4}" type="pres">
      <dgm:prSet presAssocID="{9FB40C20-2FC5-44E1-AE46-11ACDA8A49AD}" presName="iconBgRect" presStyleLbl="bgShp" presStyleIdx="0" presStyleCnt="3"/>
      <dgm:spPr/>
    </dgm:pt>
    <dgm:pt modelId="{7DF63879-8EED-4B6C-9DC1-1F2138B9CDBC}" type="pres">
      <dgm:prSet presAssocID="{9FB40C20-2FC5-44E1-AE46-11ACDA8A49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66E8363-BF38-4B48-87CE-C3DDE21D5C5E}" type="pres">
      <dgm:prSet presAssocID="{9FB40C20-2FC5-44E1-AE46-11ACDA8A49AD}" presName="spaceRect" presStyleCnt="0"/>
      <dgm:spPr/>
    </dgm:pt>
    <dgm:pt modelId="{CD0B3BA1-A4C7-4D07-8E8F-1C005C72E05E}" type="pres">
      <dgm:prSet presAssocID="{9FB40C20-2FC5-44E1-AE46-11ACDA8A49AD}" presName="textRect" presStyleLbl="revTx" presStyleIdx="0" presStyleCnt="3">
        <dgm:presLayoutVars>
          <dgm:chMax val="1"/>
          <dgm:chPref val="1"/>
        </dgm:presLayoutVars>
      </dgm:prSet>
      <dgm:spPr/>
    </dgm:pt>
    <dgm:pt modelId="{83B3E3E7-7D6D-4DED-8C32-FCFE44A64055}" type="pres">
      <dgm:prSet presAssocID="{3374BE38-361F-4B3F-8C91-79E3DDCF7C8E}" presName="sibTrans" presStyleCnt="0"/>
      <dgm:spPr/>
    </dgm:pt>
    <dgm:pt modelId="{C8AC209E-D508-4AE5-8498-01713EEA6EB0}" type="pres">
      <dgm:prSet presAssocID="{69F0AC7E-114B-4BEF-94AF-D3A05BF87A9F}" presName="compNode" presStyleCnt="0"/>
      <dgm:spPr/>
    </dgm:pt>
    <dgm:pt modelId="{E8879B59-AF47-4FF2-B54C-8FDE29B030DB}" type="pres">
      <dgm:prSet presAssocID="{69F0AC7E-114B-4BEF-94AF-D3A05BF87A9F}" presName="iconBgRect" presStyleLbl="bgShp" presStyleIdx="1" presStyleCnt="3"/>
      <dgm:spPr/>
    </dgm:pt>
    <dgm:pt modelId="{0706446B-43D0-4390-BFA9-250C2F3FAE1A}" type="pres">
      <dgm:prSet presAssocID="{69F0AC7E-114B-4BEF-94AF-D3A05BF87A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F450E6B-B066-41AC-BC38-88DAF19A55A1}" type="pres">
      <dgm:prSet presAssocID="{69F0AC7E-114B-4BEF-94AF-D3A05BF87A9F}" presName="spaceRect" presStyleCnt="0"/>
      <dgm:spPr/>
    </dgm:pt>
    <dgm:pt modelId="{46F1E7BC-D5DE-4A29-8B88-42951892A24D}" type="pres">
      <dgm:prSet presAssocID="{69F0AC7E-114B-4BEF-94AF-D3A05BF87A9F}" presName="textRect" presStyleLbl="revTx" presStyleIdx="1" presStyleCnt="3">
        <dgm:presLayoutVars>
          <dgm:chMax val="1"/>
          <dgm:chPref val="1"/>
        </dgm:presLayoutVars>
      </dgm:prSet>
      <dgm:spPr/>
    </dgm:pt>
    <dgm:pt modelId="{2FDDD93B-E9B1-4BE7-8477-909E40D7E5B8}" type="pres">
      <dgm:prSet presAssocID="{8A8D2BE3-D6FF-4B6C-9367-38E34EBE9EC2}" presName="sibTrans" presStyleCnt="0"/>
      <dgm:spPr/>
    </dgm:pt>
    <dgm:pt modelId="{2FD96779-4859-4529-AEEC-8A49C4886418}" type="pres">
      <dgm:prSet presAssocID="{45718716-17E4-44CC-886B-F98D93C96EC1}" presName="compNode" presStyleCnt="0"/>
      <dgm:spPr/>
    </dgm:pt>
    <dgm:pt modelId="{A7833104-4763-4899-97D6-51A1D7805433}" type="pres">
      <dgm:prSet presAssocID="{45718716-17E4-44CC-886B-F98D93C96EC1}" presName="iconBgRect" presStyleLbl="bgShp" presStyleIdx="2" presStyleCnt="3"/>
      <dgm:spPr/>
    </dgm:pt>
    <dgm:pt modelId="{275559A7-9C45-467A-B1A0-79460B0EDEDA}" type="pres">
      <dgm:prSet presAssocID="{45718716-17E4-44CC-886B-F98D93C96E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10ADD77D-7DA6-4187-90A8-DFEEE0434D1F}" type="pres">
      <dgm:prSet presAssocID="{45718716-17E4-44CC-886B-F98D93C96EC1}" presName="spaceRect" presStyleCnt="0"/>
      <dgm:spPr/>
    </dgm:pt>
    <dgm:pt modelId="{21E865D8-5CD9-4966-945A-4024B5F2388A}" type="pres">
      <dgm:prSet presAssocID="{45718716-17E4-44CC-886B-F98D93C96E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0DB53A-8C29-466F-ABAF-2736395E930F}" type="presOf" srcId="{69F0AC7E-114B-4BEF-94AF-D3A05BF87A9F}" destId="{46F1E7BC-D5DE-4A29-8B88-42951892A24D}" srcOrd="0" destOrd="0" presId="urn:microsoft.com/office/officeart/2018/5/layout/IconCircleLabelList"/>
    <dgm:cxn modelId="{8043F55F-08F0-47FB-B864-2BF132B48980}" type="presOf" srcId="{45718716-17E4-44CC-886B-F98D93C96EC1}" destId="{21E865D8-5CD9-4966-945A-4024B5F2388A}" srcOrd="0" destOrd="0" presId="urn:microsoft.com/office/officeart/2018/5/layout/IconCircleLabelList"/>
    <dgm:cxn modelId="{77E8C365-1A7E-4658-9545-8B5468AA2B6D}" srcId="{4218168E-8931-4BDF-87C6-F92ADFB81C60}" destId="{9FB40C20-2FC5-44E1-AE46-11ACDA8A49AD}" srcOrd="0" destOrd="0" parTransId="{F32BB108-DB1E-4E5F-864F-19941024FA99}" sibTransId="{3374BE38-361F-4B3F-8C91-79E3DDCF7C8E}"/>
    <dgm:cxn modelId="{AD85D176-C5AA-43D0-81F6-2809A762F796}" type="presOf" srcId="{4218168E-8931-4BDF-87C6-F92ADFB81C60}" destId="{96BA6127-619F-4335-8A16-7D6B4C3D14AB}" srcOrd="0" destOrd="0" presId="urn:microsoft.com/office/officeart/2018/5/layout/IconCircleLabelList"/>
    <dgm:cxn modelId="{CD1AF457-5CCE-4C03-BA80-55852B8FEBF1}" type="presOf" srcId="{9FB40C20-2FC5-44E1-AE46-11ACDA8A49AD}" destId="{CD0B3BA1-A4C7-4D07-8E8F-1C005C72E05E}" srcOrd="0" destOrd="0" presId="urn:microsoft.com/office/officeart/2018/5/layout/IconCircleLabelList"/>
    <dgm:cxn modelId="{29610D99-2367-407B-A234-FD86157BFB54}" srcId="{4218168E-8931-4BDF-87C6-F92ADFB81C60}" destId="{69F0AC7E-114B-4BEF-94AF-D3A05BF87A9F}" srcOrd="1" destOrd="0" parTransId="{81F8DB14-ED16-4D0F-9D58-B3C699B54CCE}" sibTransId="{8A8D2BE3-D6FF-4B6C-9367-38E34EBE9EC2}"/>
    <dgm:cxn modelId="{E1559CA7-44E2-40C7-9A53-2AFF5E405BCB}" srcId="{4218168E-8931-4BDF-87C6-F92ADFB81C60}" destId="{45718716-17E4-44CC-886B-F98D93C96EC1}" srcOrd="2" destOrd="0" parTransId="{BAEC6154-2A67-4EE5-8025-FB480295D61D}" sibTransId="{8947E434-94FE-44CC-BAD3-4EED821833FB}"/>
    <dgm:cxn modelId="{3562DC91-323F-4534-8A4F-748DF5246D22}" type="presParOf" srcId="{96BA6127-619F-4335-8A16-7D6B4C3D14AB}" destId="{D997939B-2DF0-4D03-BD7A-EAE74763E3E4}" srcOrd="0" destOrd="0" presId="urn:microsoft.com/office/officeart/2018/5/layout/IconCircleLabelList"/>
    <dgm:cxn modelId="{1A69ABF6-DF4F-4C97-930F-525DE895FD4A}" type="presParOf" srcId="{D997939B-2DF0-4D03-BD7A-EAE74763E3E4}" destId="{C0360D03-76B4-424C-839C-7FC19FD98DB4}" srcOrd="0" destOrd="0" presId="urn:microsoft.com/office/officeart/2018/5/layout/IconCircleLabelList"/>
    <dgm:cxn modelId="{2AE9D235-BD8C-4554-9699-8AC5DB102AF0}" type="presParOf" srcId="{D997939B-2DF0-4D03-BD7A-EAE74763E3E4}" destId="{7DF63879-8EED-4B6C-9DC1-1F2138B9CDBC}" srcOrd="1" destOrd="0" presId="urn:microsoft.com/office/officeart/2018/5/layout/IconCircleLabelList"/>
    <dgm:cxn modelId="{81E76867-B3F4-4F92-AE5E-78A820F2A527}" type="presParOf" srcId="{D997939B-2DF0-4D03-BD7A-EAE74763E3E4}" destId="{766E8363-BF38-4B48-87CE-C3DDE21D5C5E}" srcOrd="2" destOrd="0" presId="urn:microsoft.com/office/officeart/2018/5/layout/IconCircleLabelList"/>
    <dgm:cxn modelId="{AC00124E-D033-4DE9-92DA-9BC7ABCEC7DB}" type="presParOf" srcId="{D997939B-2DF0-4D03-BD7A-EAE74763E3E4}" destId="{CD0B3BA1-A4C7-4D07-8E8F-1C005C72E05E}" srcOrd="3" destOrd="0" presId="urn:microsoft.com/office/officeart/2018/5/layout/IconCircleLabelList"/>
    <dgm:cxn modelId="{8AA8662D-AFC0-4824-B37C-CF12D94CD6BA}" type="presParOf" srcId="{96BA6127-619F-4335-8A16-7D6B4C3D14AB}" destId="{83B3E3E7-7D6D-4DED-8C32-FCFE44A64055}" srcOrd="1" destOrd="0" presId="urn:microsoft.com/office/officeart/2018/5/layout/IconCircleLabelList"/>
    <dgm:cxn modelId="{4AA23204-BA2A-43BA-B643-28D0D3FE6ED1}" type="presParOf" srcId="{96BA6127-619F-4335-8A16-7D6B4C3D14AB}" destId="{C8AC209E-D508-4AE5-8498-01713EEA6EB0}" srcOrd="2" destOrd="0" presId="urn:microsoft.com/office/officeart/2018/5/layout/IconCircleLabelList"/>
    <dgm:cxn modelId="{CB290880-1CAE-4E2F-9338-EEA2FDAA3612}" type="presParOf" srcId="{C8AC209E-D508-4AE5-8498-01713EEA6EB0}" destId="{E8879B59-AF47-4FF2-B54C-8FDE29B030DB}" srcOrd="0" destOrd="0" presId="urn:microsoft.com/office/officeart/2018/5/layout/IconCircleLabelList"/>
    <dgm:cxn modelId="{26D15089-A6F7-4AA9-8A1E-8384F766200D}" type="presParOf" srcId="{C8AC209E-D508-4AE5-8498-01713EEA6EB0}" destId="{0706446B-43D0-4390-BFA9-250C2F3FAE1A}" srcOrd="1" destOrd="0" presId="urn:microsoft.com/office/officeart/2018/5/layout/IconCircleLabelList"/>
    <dgm:cxn modelId="{4F0933AC-B9EC-4896-BA17-DD1740542FBC}" type="presParOf" srcId="{C8AC209E-D508-4AE5-8498-01713EEA6EB0}" destId="{3F450E6B-B066-41AC-BC38-88DAF19A55A1}" srcOrd="2" destOrd="0" presId="urn:microsoft.com/office/officeart/2018/5/layout/IconCircleLabelList"/>
    <dgm:cxn modelId="{1DAA013E-564E-4DC7-8C99-F5DD916A0AF8}" type="presParOf" srcId="{C8AC209E-D508-4AE5-8498-01713EEA6EB0}" destId="{46F1E7BC-D5DE-4A29-8B88-42951892A24D}" srcOrd="3" destOrd="0" presId="urn:microsoft.com/office/officeart/2018/5/layout/IconCircleLabelList"/>
    <dgm:cxn modelId="{014B6502-3AAC-43F0-9877-C82E18C8268B}" type="presParOf" srcId="{96BA6127-619F-4335-8A16-7D6B4C3D14AB}" destId="{2FDDD93B-E9B1-4BE7-8477-909E40D7E5B8}" srcOrd="3" destOrd="0" presId="urn:microsoft.com/office/officeart/2018/5/layout/IconCircleLabelList"/>
    <dgm:cxn modelId="{8472A2F8-D208-483F-8573-444D7AEC5022}" type="presParOf" srcId="{96BA6127-619F-4335-8A16-7D6B4C3D14AB}" destId="{2FD96779-4859-4529-AEEC-8A49C4886418}" srcOrd="4" destOrd="0" presId="urn:microsoft.com/office/officeart/2018/5/layout/IconCircleLabelList"/>
    <dgm:cxn modelId="{60822CCA-83A3-46A8-8F3F-3E26A19A64D7}" type="presParOf" srcId="{2FD96779-4859-4529-AEEC-8A49C4886418}" destId="{A7833104-4763-4899-97D6-51A1D7805433}" srcOrd="0" destOrd="0" presId="urn:microsoft.com/office/officeart/2018/5/layout/IconCircleLabelList"/>
    <dgm:cxn modelId="{C1B2D5A3-ABD0-4C80-8467-DC3C99D65A5B}" type="presParOf" srcId="{2FD96779-4859-4529-AEEC-8A49C4886418}" destId="{275559A7-9C45-467A-B1A0-79460B0EDEDA}" srcOrd="1" destOrd="0" presId="urn:microsoft.com/office/officeart/2018/5/layout/IconCircleLabelList"/>
    <dgm:cxn modelId="{9996C684-600D-49B9-8910-C407D3AEA2BD}" type="presParOf" srcId="{2FD96779-4859-4529-AEEC-8A49C4886418}" destId="{10ADD77D-7DA6-4187-90A8-DFEEE0434D1F}" srcOrd="2" destOrd="0" presId="urn:microsoft.com/office/officeart/2018/5/layout/IconCircleLabelList"/>
    <dgm:cxn modelId="{5B39EFFA-F924-43B5-BC92-668808D398C0}" type="presParOf" srcId="{2FD96779-4859-4529-AEEC-8A49C4886418}" destId="{21E865D8-5CD9-4966-945A-4024B5F23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1DD0F0-FEB5-4D96-8671-73895B75C7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CEF760-BB4D-4A41-A9BB-2413CA7AC2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Initialization: SpellChecker object with default English dictionary.</a:t>
          </a:r>
        </a:p>
      </dgm:t>
    </dgm:pt>
    <dgm:pt modelId="{9722CC36-FEBB-4A55-8413-9394DF31B6F2}" type="parTrans" cxnId="{5B32FDDB-F39A-4EB8-86E5-A7B2E03F5710}">
      <dgm:prSet/>
      <dgm:spPr/>
      <dgm:t>
        <a:bodyPr/>
        <a:lstStyle/>
        <a:p>
          <a:endParaRPr lang="en-US"/>
        </a:p>
      </dgm:t>
    </dgm:pt>
    <dgm:pt modelId="{24BAF8A7-52A5-4B31-8610-9B8599C082F8}" type="sibTrans" cxnId="{5B32FDDB-F39A-4EB8-86E5-A7B2E03F5710}">
      <dgm:prSet/>
      <dgm:spPr/>
      <dgm:t>
        <a:bodyPr/>
        <a:lstStyle/>
        <a:p>
          <a:endParaRPr lang="en-US"/>
        </a:p>
      </dgm:t>
    </dgm:pt>
    <dgm:pt modelId="{BC3367EF-70C3-4996-B030-3F1824B438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Correction Process: Uses frequency and edit distance to find likely correct words.</a:t>
          </a:r>
        </a:p>
      </dgm:t>
    </dgm:pt>
    <dgm:pt modelId="{6191964D-5715-450D-8A3F-0044A5A4041E}" type="parTrans" cxnId="{BB5FEF2D-C3AC-4EDF-BBB8-628C5E2EFC79}">
      <dgm:prSet/>
      <dgm:spPr/>
      <dgm:t>
        <a:bodyPr/>
        <a:lstStyle/>
        <a:p>
          <a:endParaRPr lang="en-US"/>
        </a:p>
      </dgm:t>
    </dgm:pt>
    <dgm:pt modelId="{F1DA64DA-63AD-4104-B6A9-C03D61304EAA}" type="sibTrans" cxnId="{BB5FEF2D-C3AC-4EDF-BBB8-628C5E2EFC79}">
      <dgm:prSet/>
      <dgm:spPr/>
      <dgm:t>
        <a:bodyPr/>
        <a:lstStyle/>
        <a:p>
          <a:endParaRPr lang="en-US"/>
        </a:p>
      </dgm:t>
    </dgm:pt>
    <dgm:pt modelId="{C1FD3839-2885-4D62-B606-0F4EA2FBCCAA}" type="pres">
      <dgm:prSet presAssocID="{151DD0F0-FEB5-4D96-8671-73895B75C7CB}" presName="root" presStyleCnt="0">
        <dgm:presLayoutVars>
          <dgm:dir/>
          <dgm:resizeHandles val="exact"/>
        </dgm:presLayoutVars>
      </dgm:prSet>
      <dgm:spPr/>
    </dgm:pt>
    <dgm:pt modelId="{ABC26D77-5886-4465-BD42-5B99FFFAFD3E}" type="pres">
      <dgm:prSet presAssocID="{11CEF760-BB4D-4A41-A9BB-2413CA7AC2AB}" presName="compNode" presStyleCnt="0"/>
      <dgm:spPr/>
    </dgm:pt>
    <dgm:pt modelId="{AB964D09-E9B7-40DB-A85E-8039AE40B081}" type="pres">
      <dgm:prSet presAssocID="{11CEF760-BB4D-4A41-A9BB-2413CA7AC2A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A327426-4A72-4374-B53D-FDA410761490}" type="pres">
      <dgm:prSet presAssocID="{11CEF760-BB4D-4A41-A9BB-2413CA7AC2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A796B7-9F33-4E22-A9C3-BEF89100BF09}" type="pres">
      <dgm:prSet presAssocID="{11CEF760-BB4D-4A41-A9BB-2413CA7AC2AB}" presName="spaceRect" presStyleCnt="0"/>
      <dgm:spPr/>
    </dgm:pt>
    <dgm:pt modelId="{9AE4A62E-4335-48A9-AEC3-17529BB43410}" type="pres">
      <dgm:prSet presAssocID="{11CEF760-BB4D-4A41-A9BB-2413CA7AC2AB}" presName="textRect" presStyleLbl="revTx" presStyleIdx="0" presStyleCnt="2">
        <dgm:presLayoutVars>
          <dgm:chMax val="1"/>
          <dgm:chPref val="1"/>
        </dgm:presLayoutVars>
      </dgm:prSet>
      <dgm:spPr/>
    </dgm:pt>
    <dgm:pt modelId="{3A963AEB-542E-4135-856C-E7CA90EEF153}" type="pres">
      <dgm:prSet presAssocID="{24BAF8A7-52A5-4B31-8610-9B8599C082F8}" presName="sibTrans" presStyleCnt="0"/>
      <dgm:spPr/>
    </dgm:pt>
    <dgm:pt modelId="{D09145D8-6AB8-46B1-9736-9F669DF1487A}" type="pres">
      <dgm:prSet presAssocID="{BC3367EF-70C3-4996-B030-3F1824B4380E}" presName="compNode" presStyleCnt="0"/>
      <dgm:spPr/>
    </dgm:pt>
    <dgm:pt modelId="{0CC8BD9F-A8A6-4D60-83A0-F8E068B131D0}" type="pres">
      <dgm:prSet presAssocID="{BC3367EF-70C3-4996-B030-3F1824B4380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389BE19-0C38-4BB8-87D0-AAD7ADDFC32D}" type="pres">
      <dgm:prSet presAssocID="{BC3367EF-70C3-4996-B030-3F1824B438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6C52EDD4-DFD2-4CC6-8D9B-23BE02FCFB48}" type="pres">
      <dgm:prSet presAssocID="{BC3367EF-70C3-4996-B030-3F1824B4380E}" presName="spaceRect" presStyleCnt="0"/>
      <dgm:spPr/>
    </dgm:pt>
    <dgm:pt modelId="{A861E961-2BCB-4870-96E8-31AEAA922282}" type="pres">
      <dgm:prSet presAssocID="{BC3367EF-70C3-4996-B030-3F1824B438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5FEF2D-C3AC-4EDF-BBB8-628C5E2EFC79}" srcId="{151DD0F0-FEB5-4D96-8671-73895B75C7CB}" destId="{BC3367EF-70C3-4996-B030-3F1824B4380E}" srcOrd="1" destOrd="0" parTransId="{6191964D-5715-450D-8A3F-0044A5A4041E}" sibTransId="{F1DA64DA-63AD-4104-B6A9-C03D61304EAA}"/>
    <dgm:cxn modelId="{5D51CF72-C562-4175-B816-517C793B23EC}" type="presOf" srcId="{11CEF760-BB4D-4A41-A9BB-2413CA7AC2AB}" destId="{9AE4A62E-4335-48A9-AEC3-17529BB43410}" srcOrd="0" destOrd="0" presId="urn:microsoft.com/office/officeart/2018/5/layout/IconLeafLabelList"/>
    <dgm:cxn modelId="{C805398F-9931-43B9-9499-EEB280E07054}" type="presOf" srcId="{BC3367EF-70C3-4996-B030-3F1824B4380E}" destId="{A861E961-2BCB-4870-96E8-31AEAA922282}" srcOrd="0" destOrd="0" presId="urn:microsoft.com/office/officeart/2018/5/layout/IconLeafLabelList"/>
    <dgm:cxn modelId="{02BAB2A7-4CF8-4F9D-861B-B060D0E28D8F}" type="presOf" srcId="{151DD0F0-FEB5-4D96-8671-73895B75C7CB}" destId="{C1FD3839-2885-4D62-B606-0F4EA2FBCCAA}" srcOrd="0" destOrd="0" presId="urn:microsoft.com/office/officeart/2018/5/layout/IconLeafLabelList"/>
    <dgm:cxn modelId="{5B32FDDB-F39A-4EB8-86E5-A7B2E03F5710}" srcId="{151DD0F0-FEB5-4D96-8671-73895B75C7CB}" destId="{11CEF760-BB4D-4A41-A9BB-2413CA7AC2AB}" srcOrd="0" destOrd="0" parTransId="{9722CC36-FEBB-4A55-8413-9394DF31B6F2}" sibTransId="{24BAF8A7-52A5-4B31-8610-9B8599C082F8}"/>
    <dgm:cxn modelId="{5DC45FD2-379A-497C-AA89-401BA4DFFE48}" type="presParOf" srcId="{C1FD3839-2885-4D62-B606-0F4EA2FBCCAA}" destId="{ABC26D77-5886-4465-BD42-5B99FFFAFD3E}" srcOrd="0" destOrd="0" presId="urn:microsoft.com/office/officeart/2018/5/layout/IconLeafLabelList"/>
    <dgm:cxn modelId="{01ABBADE-DD58-4E07-B981-09EDE648CCE0}" type="presParOf" srcId="{ABC26D77-5886-4465-BD42-5B99FFFAFD3E}" destId="{AB964D09-E9B7-40DB-A85E-8039AE40B081}" srcOrd="0" destOrd="0" presId="urn:microsoft.com/office/officeart/2018/5/layout/IconLeafLabelList"/>
    <dgm:cxn modelId="{DA784816-62D8-46D1-A70C-4B9621580CDF}" type="presParOf" srcId="{ABC26D77-5886-4465-BD42-5B99FFFAFD3E}" destId="{1A327426-4A72-4374-B53D-FDA410761490}" srcOrd="1" destOrd="0" presId="urn:microsoft.com/office/officeart/2018/5/layout/IconLeafLabelList"/>
    <dgm:cxn modelId="{9F235AC9-4E5F-4244-9619-51E0E7830D78}" type="presParOf" srcId="{ABC26D77-5886-4465-BD42-5B99FFFAFD3E}" destId="{D8A796B7-9F33-4E22-A9C3-BEF89100BF09}" srcOrd="2" destOrd="0" presId="urn:microsoft.com/office/officeart/2018/5/layout/IconLeafLabelList"/>
    <dgm:cxn modelId="{08146BB4-6708-445E-B3C0-26FC20F44D98}" type="presParOf" srcId="{ABC26D77-5886-4465-BD42-5B99FFFAFD3E}" destId="{9AE4A62E-4335-48A9-AEC3-17529BB43410}" srcOrd="3" destOrd="0" presId="urn:microsoft.com/office/officeart/2018/5/layout/IconLeafLabelList"/>
    <dgm:cxn modelId="{99864F8B-D313-462A-91B3-65650161BEB0}" type="presParOf" srcId="{C1FD3839-2885-4D62-B606-0F4EA2FBCCAA}" destId="{3A963AEB-542E-4135-856C-E7CA90EEF153}" srcOrd="1" destOrd="0" presId="urn:microsoft.com/office/officeart/2018/5/layout/IconLeafLabelList"/>
    <dgm:cxn modelId="{688F1140-836E-4ACD-A79A-E2FCF3BE747C}" type="presParOf" srcId="{C1FD3839-2885-4D62-B606-0F4EA2FBCCAA}" destId="{D09145D8-6AB8-46B1-9736-9F669DF1487A}" srcOrd="2" destOrd="0" presId="urn:microsoft.com/office/officeart/2018/5/layout/IconLeafLabelList"/>
    <dgm:cxn modelId="{11DD6EF0-FDBE-4EF3-B07B-00FFF570B59B}" type="presParOf" srcId="{D09145D8-6AB8-46B1-9736-9F669DF1487A}" destId="{0CC8BD9F-A8A6-4D60-83A0-F8E068B131D0}" srcOrd="0" destOrd="0" presId="urn:microsoft.com/office/officeart/2018/5/layout/IconLeafLabelList"/>
    <dgm:cxn modelId="{25EDC5E4-69DB-4B38-ABEB-215C603DDD56}" type="presParOf" srcId="{D09145D8-6AB8-46B1-9736-9F669DF1487A}" destId="{B389BE19-0C38-4BB8-87D0-AAD7ADDFC32D}" srcOrd="1" destOrd="0" presId="urn:microsoft.com/office/officeart/2018/5/layout/IconLeafLabelList"/>
    <dgm:cxn modelId="{6C6BA8D8-6120-49D6-A3EE-2E85EC58A8F1}" type="presParOf" srcId="{D09145D8-6AB8-46B1-9736-9F669DF1487A}" destId="{6C52EDD4-DFD2-4CC6-8D9B-23BE02FCFB48}" srcOrd="2" destOrd="0" presId="urn:microsoft.com/office/officeart/2018/5/layout/IconLeafLabelList"/>
    <dgm:cxn modelId="{480DE7AD-671F-4AD3-8C95-F619E4E8ED49}" type="presParOf" srcId="{D09145D8-6AB8-46B1-9736-9F669DF1487A}" destId="{A861E961-2BCB-4870-96E8-31AEAA92228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B06A9B-2D58-48C7-A288-513EBF016C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46D7C5-3F50-465F-8BDE-1F93002C8D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Built with tkinter.</a:t>
          </a:r>
        </a:p>
      </dgm:t>
    </dgm:pt>
    <dgm:pt modelId="{5884CF00-CD21-4784-BDF0-A19040F87005}" type="parTrans" cxnId="{3F3D8809-2BDE-49AD-A722-4A90DCD6916C}">
      <dgm:prSet/>
      <dgm:spPr/>
      <dgm:t>
        <a:bodyPr/>
        <a:lstStyle/>
        <a:p>
          <a:endParaRPr lang="en-US"/>
        </a:p>
      </dgm:t>
    </dgm:pt>
    <dgm:pt modelId="{FC3E9FB6-6B0E-4589-A74E-2C2118878BB9}" type="sibTrans" cxnId="{3F3D8809-2BDE-49AD-A722-4A90DCD6916C}">
      <dgm:prSet/>
      <dgm:spPr/>
      <dgm:t>
        <a:bodyPr/>
        <a:lstStyle/>
        <a:p>
          <a:endParaRPr lang="en-US"/>
        </a:p>
      </dgm:t>
    </dgm:pt>
    <dgm:pt modelId="{579E5AF1-D937-420C-8DEF-1788FF83B0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Features: Input fields, correction buttons, display area for history.</a:t>
          </a:r>
        </a:p>
      </dgm:t>
    </dgm:pt>
    <dgm:pt modelId="{C88275A8-7046-458C-9DC4-BFF7A09E1D5A}" type="parTrans" cxnId="{BAE2351D-D2B0-4193-BAA1-83FCE06ABDEF}">
      <dgm:prSet/>
      <dgm:spPr/>
      <dgm:t>
        <a:bodyPr/>
        <a:lstStyle/>
        <a:p>
          <a:endParaRPr lang="en-US"/>
        </a:p>
      </dgm:t>
    </dgm:pt>
    <dgm:pt modelId="{2858D29B-2EB0-4E6E-ABD7-6EF44C539024}" type="sibTrans" cxnId="{BAE2351D-D2B0-4193-BAA1-83FCE06ABDEF}">
      <dgm:prSet/>
      <dgm:spPr/>
      <dgm:t>
        <a:bodyPr/>
        <a:lstStyle/>
        <a:p>
          <a:endParaRPr lang="en-US"/>
        </a:p>
      </dgm:t>
    </dgm:pt>
    <dgm:pt modelId="{751F58C0-2787-4EB4-8F26-3B3C88068E13}" type="pres">
      <dgm:prSet presAssocID="{2DB06A9B-2D58-48C7-A288-513EBF016C18}" presName="root" presStyleCnt="0">
        <dgm:presLayoutVars>
          <dgm:dir/>
          <dgm:resizeHandles val="exact"/>
        </dgm:presLayoutVars>
      </dgm:prSet>
      <dgm:spPr/>
    </dgm:pt>
    <dgm:pt modelId="{26D94EA2-EF78-47FE-851E-C3779CE00F1D}" type="pres">
      <dgm:prSet presAssocID="{7246D7C5-3F50-465F-8BDE-1F93002C8DDB}" presName="compNode" presStyleCnt="0"/>
      <dgm:spPr/>
    </dgm:pt>
    <dgm:pt modelId="{1C430E96-25FD-45BA-B1F9-3FEDBD29989D}" type="pres">
      <dgm:prSet presAssocID="{7246D7C5-3F50-465F-8BDE-1F93002C8DDB}" presName="iconBgRect" presStyleLbl="bgShp" presStyleIdx="0" presStyleCnt="2"/>
      <dgm:spPr/>
    </dgm:pt>
    <dgm:pt modelId="{EEA0331B-63CB-418C-A6A4-A9B52DC2D69A}" type="pres">
      <dgm:prSet presAssocID="{7246D7C5-3F50-465F-8BDE-1F93002C8D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FFED828-0348-4537-A47D-EE080706BF53}" type="pres">
      <dgm:prSet presAssocID="{7246D7C5-3F50-465F-8BDE-1F93002C8DDB}" presName="spaceRect" presStyleCnt="0"/>
      <dgm:spPr/>
    </dgm:pt>
    <dgm:pt modelId="{5E53B784-A0B2-4CF4-9BBB-BC68A76D8109}" type="pres">
      <dgm:prSet presAssocID="{7246D7C5-3F50-465F-8BDE-1F93002C8DDB}" presName="textRect" presStyleLbl="revTx" presStyleIdx="0" presStyleCnt="2">
        <dgm:presLayoutVars>
          <dgm:chMax val="1"/>
          <dgm:chPref val="1"/>
        </dgm:presLayoutVars>
      </dgm:prSet>
      <dgm:spPr/>
    </dgm:pt>
    <dgm:pt modelId="{1DCD4901-870E-41EA-B1C7-312B492FB91F}" type="pres">
      <dgm:prSet presAssocID="{FC3E9FB6-6B0E-4589-A74E-2C2118878BB9}" presName="sibTrans" presStyleCnt="0"/>
      <dgm:spPr/>
    </dgm:pt>
    <dgm:pt modelId="{314127E9-4FA4-48B7-B53A-8FA1DA886CF6}" type="pres">
      <dgm:prSet presAssocID="{579E5AF1-D937-420C-8DEF-1788FF83B0EC}" presName="compNode" presStyleCnt="0"/>
      <dgm:spPr/>
    </dgm:pt>
    <dgm:pt modelId="{68F6AB3D-08AC-4419-B6F0-985418B1825C}" type="pres">
      <dgm:prSet presAssocID="{579E5AF1-D937-420C-8DEF-1788FF83B0EC}" presName="iconBgRect" presStyleLbl="bgShp" presStyleIdx="1" presStyleCnt="2"/>
      <dgm:spPr/>
    </dgm:pt>
    <dgm:pt modelId="{BBD738F5-E617-4AC1-A012-D7DD0B3CD637}" type="pres">
      <dgm:prSet presAssocID="{579E5AF1-D937-420C-8DEF-1788FF83B0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8FB6C3F6-42D7-43D6-84F4-F81515F65CF7}" type="pres">
      <dgm:prSet presAssocID="{579E5AF1-D937-420C-8DEF-1788FF83B0EC}" presName="spaceRect" presStyleCnt="0"/>
      <dgm:spPr/>
    </dgm:pt>
    <dgm:pt modelId="{8EAC9BED-B7FD-4A9B-A895-F810E8E73F3C}" type="pres">
      <dgm:prSet presAssocID="{579E5AF1-D937-420C-8DEF-1788FF83B0E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F3D8809-2BDE-49AD-A722-4A90DCD6916C}" srcId="{2DB06A9B-2D58-48C7-A288-513EBF016C18}" destId="{7246D7C5-3F50-465F-8BDE-1F93002C8DDB}" srcOrd="0" destOrd="0" parTransId="{5884CF00-CD21-4784-BDF0-A19040F87005}" sibTransId="{FC3E9FB6-6B0E-4589-A74E-2C2118878BB9}"/>
    <dgm:cxn modelId="{BAE2351D-D2B0-4193-BAA1-83FCE06ABDEF}" srcId="{2DB06A9B-2D58-48C7-A288-513EBF016C18}" destId="{579E5AF1-D937-420C-8DEF-1788FF83B0EC}" srcOrd="1" destOrd="0" parTransId="{C88275A8-7046-458C-9DC4-BFF7A09E1D5A}" sibTransId="{2858D29B-2EB0-4E6E-ABD7-6EF44C539024}"/>
    <dgm:cxn modelId="{76B11EAB-D77A-43A7-B5EE-B9F3066CE1ED}" type="presOf" srcId="{2DB06A9B-2D58-48C7-A288-513EBF016C18}" destId="{751F58C0-2787-4EB4-8F26-3B3C88068E13}" srcOrd="0" destOrd="0" presId="urn:microsoft.com/office/officeart/2018/5/layout/IconCircleLabelList"/>
    <dgm:cxn modelId="{9C412ECE-7224-464D-8A8D-48BE2D694377}" type="presOf" srcId="{7246D7C5-3F50-465F-8BDE-1F93002C8DDB}" destId="{5E53B784-A0B2-4CF4-9BBB-BC68A76D8109}" srcOrd="0" destOrd="0" presId="urn:microsoft.com/office/officeart/2018/5/layout/IconCircleLabelList"/>
    <dgm:cxn modelId="{D81C18DF-0DE3-4821-8E77-5C264DE2285C}" type="presOf" srcId="{579E5AF1-D937-420C-8DEF-1788FF83B0EC}" destId="{8EAC9BED-B7FD-4A9B-A895-F810E8E73F3C}" srcOrd="0" destOrd="0" presId="urn:microsoft.com/office/officeart/2018/5/layout/IconCircleLabelList"/>
    <dgm:cxn modelId="{DE77576F-3C10-4277-84D1-6897E7EE67AF}" type="presParOf" srcId="{751F58C0-2787-4EB4-8F26-3B3C88068E13}" destId="{26D94EA2-EF78-47FE-851E-C3779CE00F1D}" srcOrd="0" destOrd="0" presId="urn:microsoft.com/office/officeart/2018/5/layout/IconCircleLabelList"/>
    <dgm:cxn modelId="{723A510C-3349-40AB-89AB-A58B23EC5881}" type="presParOf" srcId="{26D94EA2-EF78-47FE-851E-C3779CE00F1D}" destId="{1C430E96-25FD-45BA-B1F9-3FEDBD29989D}" srcOrd="0" destOrd="0" presId="urn:microsoft.com/office/officeart/2018/5/layout/IconCircleLabelList"/>
    <dgm:cxn modelId="{171056EF-E02E-4EFC-84B8-A9DBCD2F8827}" type="presParOf" srcId="{26D94EA2-EF78-47FE-851E-C3779CE00F1D}" destId="{EEA0331B-63CB-418C-A6A4-A9B52DC2D69A}" srcOrd="1" destOrd="0" presId="urn:microsoft.com/office/officeart/2018/5/layout/IconCircleLabelList"/>
    <dgm:cxn modelId="{49E527DE-7D61-4759-B7A9-0EF15BE3DDFC}" type="presParOf" srcId="{26D94EA2-EF78-47FE-851E-C3779CE00F1D}" destId="{8FFED828-0348-4537-A47D-EE080706BF53}" srcOrd="2" destOrd="0" presId="urn:microsoft.com/office/officeart/2018/5/layout/IconCircleLabelList"/>
    <dgm:cxn modelId="{47957327-E5D7-42B7-A234-3113F3760EE7}" type="presParOf" srcId="{26D94EA2-EF78-47FE-851E-C3779CE00F1D}" destId="{5E53B784-A0B2-4CF4-9BBB-BC68A76D8109}" srcOrd="3" destOrd="0" presId="urn:microsoft.com/office/officeart/2018/5/layout/IconCircleLabelList"/>
    <dgm:cxn modelId="{8145D8C3-AF8A-41A5-9255-56606CFCC8D8}" type="presParOf" srcId="{751F58C0-2787-4EB4-8F26-3B3C88068E13}" destId="{1DCD4901-870E-41EA-B1C7-312B492FB91F}" srcOrd="1" destOrd="0" presId="urn:microsoft.com/office/officeart/2018/5/layout/IconCircleLabelList"/>
    <dgm:cxn modelId="{E863B180-DCA1-46B3-B02D-723A7AA4DF8E}" type="presParOf" srcId="{751F58C0-2787-4EB4-8F26-3B3C88068E13}" destId="{314127E9-4FA4-48B7-B53A-8FA1DA886CF6}" srcOrd="2" destOrd="0" presId="urn:microsoft.com/office/officeart/2018/5/layout/IconCircleLabelList"/>
    <dgm:cxn modelId="{2D855063-5B2D-473A-896D-63CB1489D886}" type="presParOf" srcId="{314127E9-4FA4-48B7-B53A-8FA1DA886CF6}" destId="{68F6AB3D-08AC-4419-B6F0-985418B1825C}" srcOrd="0" destOrd="0" presId="urn:microsoft.com/office/officeart/2018/5/layout/IconCircleLabelList"/>
    <dgm:cxn modelId="{9826EAFE-2A26-4F8D-924E-1B396954830E}" type="presParOf" srcId="{314127E9-4FA4-48B7-B53A-8FA1DA886CF6}" destId="{BBD738F5-E617-4AC1-A012-D7DD0B3CD637}" srcOrd="1" destOrd="0" presId="urn:microsoft.com/office/officeart/2018/5/layout/IconCircleLabelList"/>
    <dgm:cxn modelId="{5B58634C-29FB-4A93-9666-1345127B7635}" type="presParOf" srcId="{314127E9-4FA4-48B7-B53A-8FA1DA886CF6}" destId="{8FB6C3F6-42D7-43D6-84F4-F81515F65CF7}" srcOrd="2" destOrd="0" presId="urn:microsoft.com/office/officeart/2018/5/layout/IconCircleLabelList"/>
    <dgm:cxn modelId="{1439A330-F315-4938-9803-EFB9554C9983}" type="presParOf" srcId="{314127E9-4FA4-48B7-B53A-8FA1DA886CF6}" destId="{8EAC9BED-B7FD-4A9B-A895-F810E8E73F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C8F05E-6105-4225-910F-FCA57379F0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3A70FE-9769-4006-B303-297AB0BDAF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 Setup: Loading </a:t>
          </a:r>
          <a:r>
            <a:rPr lang="en-US" dirty="0" err="1"/>
            <a:t>spaCy</a:t>
          </a:r>
          <a:r>
            <a:rPr lang="en-US" dirty="0"/>
            <a:t> model and integrating </a:t>
          </a:r>
          <a:r>
            <a:rPr lang="en-US" dirty="0" err="1"/>
            <a:t>contextualSpellCheck</a:t>
          </a:r>
          <a:r>
            <a:rPr lang="en-US" dirty="0"/>
            <a:t> using the </a:t>
          </a:r>
          <a:r>
            <a:rPr lang="en-US" b="0" dirty="0"/>
            <a:t>model</a:t>
          </a:r>
          <a:r>
            <a:rPr lang="en-US" b="1" dirty="0"/>
            <a:t> “</a:t>
          </a:r>
          <a:r>
            <a:rPr lang="en-US" b="1" dirty="0" err="1"/>
            <a:t>en_core_web_sm</a:t>
          </a:r>
          <a:r>
            <a:rPr lang="en-US" dirty="0"/>
            <a:t>”.</a:t>
          </a:r>
        </a:p>
      </dgm:t>
    </dgm:pt>
    <dgm:pt modelId="{81BAB6FC-FEF1-4257-9C4B-820DFA28AF2E}" type="parTrans" cxnId="{DF3858BF-9E6E-43AC-84D4-0D44C18CA852}">
      <dgm:prSet/>
      <dgm:spPr/>
      <dgm:t>
        <a:bodyPr/>
        <a:lstStyle/>
        <a:p>
          <a:endParaRPr lang="en-US"/>
        </a:p>
      </dgm:t>
    </dgm:pt>
    <dgm:pt modelId="{129C2FF9-CB4A-45AF-98FE-49F46B95D9CF}" type="sibTrans" cxnId="{DF3858BF-9E6E-43AC-84D4-0D44C18CA852}">
      <dgm:prSet/>
      <dgm:spPr/>
      <dgm:t>
        <a:bodyPr/>
        <a:lstStyle/>
        <a:p>
          <a:endParaRPr lang="en-US"/>
        </a:p>
      </dgm:t>
    </dgm:pt>
    <dgm:pt modelId="{13FEFF60-FB4C-4B39-B6EC-A050D6C118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Correction Process: Context-aware suggestions and corrections.</a:t>
          </a:r>
        </a:p>
      </dgm:t>
    </dgm:pt>
    <dgm:pt modelId="{C2C78CCC-C1D5-414B-8474-560D75B9DCE8}" type="parTrans" cxnId="{0E74997F-2609-4653-B8DA-4C9BA6D74F6E}">
      <dgm:prSet/>
      <dgm:spPr/>
      <dgm:t>
        <a:bodyPr/>
        <a:lstStyle/>
        <a:p>
          <a:endParaRPr lang="en-US"/>
        </a:p>
      </dgm:t>
    </dgm:pt>
    <dgm:pt modelId="{4C838343-05FC-4A09-A8E3-D2938F08D431}" type="sibTrans" cxnId="{0E74997F-2609-4653-B8DA-4C9BA6D74F6E}">
      <dgm:prSet/>
      <dgm:spPr/>
      <dgm:t>
        <a:bodyPr/>
        <a:lstStyle/>
        <a:p>
          <a:endParaRPr lang="en-US"/>
        </a:p>
      </dgm:t>
    </dgm:pt>
    <dgm:pt modelId="{76999423-6552-461D-952E-0E91414239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Example Usage: Demonstrates corrections while maintaining sentence context.</a:t>
          </a:r>
        </a:p>
      </dgm:t>
    </dgm:pt>
    <dgm:pt modelId="{9AC40BBF-CFC4-405B-9E30-647BBF342743}" type="parTrans" cxnId="{104B739F-E6C0-4432-BB9B-0288DCC96C80}">
      <dgm:prSet/>
      <dgm:spPr/>
      <dgm:t>
        <a:bodyPr/>
        <a:lstStyle/>
        <a:p>
          <a:endParaRPr lang="en-US"/>
        </a:p>
      </dgm:t>
    </dgm:pt>
    <dgm:pt modelId="{5AA521A3-2823-4F94-811D-53322D79516D}" type="sibTrans" cxnId="{104B739F-E6C0-4432-BB9B-0288DCC96C80}">
      <dgm:prSet/>
      <dgm:spPr/>
      <dgm:t>
        <a:bodyPr/>
        <a:lstStyle/>
        <a:p>
          <a:endParaRPr lang="en-US"/>
        </a:p>
      </dgm:t>
    </dgm:pt>
    <dgm:pt modelId="{E477CD19-D229-4C30-A9A0-5C8B46D24ABA}" type="pres">
      <dgm:prSet presAssocID="{46C8F05E-6105-4225-910F-FCA57379F065}" presName="root" presStyleCnt="0">
        <dgm:presLayoutVars>
          <dgm:dir/>
          <dgm:resizeHandles val="exact"/>
        </dgm:presLayoutVars>
      </dgm:prSet>
      <dgm:spPr/>
    </dgm:pt>
    <dgm:pt modelId="{8835E3E8-94E6-4EB8-B875-C9B07E9F14D6}" type="pres">
      <dgm:prSet presAssocID="{FC3A70FE-9769-4006-B303-297AB0BDAF5A}" presName="compNode" presStyleCnt="0"/>
      <dgm:spPr/>
    </dgm:pt>
    <dgm:pt modelId="{BABADC0C-F6EB-420C-8FE2-BBA1A152401D}" type="pres">
      <dgm:prSet presAssocID="{FC3A70FE-9769-4006-B303-297AB0BDAF5A}" presName="iconBgRect" presStyleLbl="bgShp" presStyleIdx="0" presStyleCnt="3"/>
      <dgm:spPr/>
    </dgm:pt>
    <dgm:pt modelId="{068DF863-7AAD-40FA-BF96-61CB8F73E3F7}" type="pres">
      <dgm:prSet presAssocID="{FC3A70FE-9769-4006-B303-297AB0BDAF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61EB975-7E1E-407F-B077-B4A746C6AD51}" type="pres">
      <dgm:prSet presAssocID="{FC3A70FE-9769-4006-B303-297AB0BDAF5A}" presName="spaceRect" presStyleCnt="0"/>
      <dgm:spPr/>
    </dgm:pt>
    <dgm:pt modelId="{B7094549-E290-47DD-87C3-7C308CD3D12B}" type="pres">
      <dgm:prSet presAssocID="{FC3A70FE-9769-4006-B303-297AB0BDAF5A}" presName="textRect" presStyleLbl="revTx" presStyleIdx="0" presStyleCnt="3">
        <dgm:presLayoutVars>
          <dgm:chMax val="1"/>
          <dgm:chPref val="1"/>
        </dgm:presLayoutVars>
      </dgm:prSet>
      <dgm:spPr/>
    </dgm:pt>
    <dgm:pt modelId="{5F074EA8-DCC5-4887-AFF7-B6C538FE6257}" type="pres">
      <dgm:prSet presAssocID="{129C2FF9-CB4A-45AF-98FE-49F46B95D9CF}" presName="sibTrans" presStyleCnt="0"/>
      <dgm:spPr/>
    </dgm:pt>
    <dgm:pt modelId="{13441F91-7F89-4195-8745-B89D5E2706F1}" type="pres">
      <dgm:prSet presAssocID="{13FEFF60-FB4C-4B39-B6EC-A050D6C11823}" presName="compNode" presStyleCnt="0"/>
      <dgm:spPr/>
    </dgm:pt>
    <dgm:pt modelId="{F70BB715-FB17-44EC-B318-599D351399EC}" type="pres">
      <dgm:prSet presAssocID="{13FEFF60-FB4C-4B39-B6EC-A050D6C11823}" presName="iconBgRect" presStyleLbl="bgShp" presStyleIdx="1" presStyleCnt="3"/>
      <dgm:spPr/>
    </dgm:pt>
    <dgm:pt modelId="{B5FEAC6F-3E35-42CD-A171-D2C3C7795F9B}" type="pres">
      <dgm:prSet presAssocID="{13FEFF60-FB4C-4B39-B6EC-A050D6C118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F77D7A22-1447-411A-8F6C-3378E677E18A}" type="pres">
      <dgm:prSet presAssocID="{13FEFF60-FB4C-4B39-B6EC-A050D6C11823}" presName="spaceRect" presStyleCnt="0"/>
      <dgm:spPr/>
    </dgm:pt>
    <dgm:pt modelId="{7F0762A6-9041-4C27-BAC9-13A6273AB77A}" type="pres">
      <dgm:prSet presAssocID="{13FEFF60-FB4C-4B39-B6EC-A050D6C11823}" presName="textRect" presStyleLbl="revTx" presStyleIdx="1" presStyleCnt="3">
        <dgm:presLayoutVars>
          <dgm:chMax val="1"/>
          <dgm:chPref val="1"/>
        </dgm:presLayoutVars>
      </dgm:prSet>
      <dgm:spPr/>
    </dgm:pt>
    <dgm:pt modelId="{0BECD94A-AFA9-4DE6-A323-715770CFA431}" type="pres">
      <dgm:prSet presAssocID="{4C838343-05FC-4A09-A8E3-D2938F08D431}" presName="sibTrans" presStyleCnt="0"/>
      <dgm:spPr/>
    </dgm:pt>
    <dgm:pt modelId="{C6CF66BC-6B83-4C4E-9B7F-B48554BE7D12}" type="pres">
      <dgm:prSet presAssocID="{76999423-6552-461D-952E-0E9141423943}" presName="compNode" presStyleCnt="0"/>
      <dgm:spPr/>
    </dgm:pt>
    <dgm:pt modelId="{5234B6D9-FB44-448B-8FD3-E4DF8D826CBE}" type="pres">
      <dgm:prSet presAssocID="{76999423-6552-461D-952E-0E9141423943}" presName="iconBgRect" presStyleLbl="bgShp" presStyleIdx="2" presStyleCnt="3"/>
      <dgm:spPr/>
    </dgm:pt>
    <dgm:pt modelId="{4986616F-314C-4E7F-AF23-6B87B885C70B}" type="pres">
      <dgm:prSet presAssocID="{76999423-6552-461D-952E-0E91414239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2A21D0D-CD3C-488E-A89D-30A2A5FF7072}" type="pres">
      <dgm:prSet presAssocID="{76999423-6552-461D-952E-0E9141423943}" presName="spaceRect" presStyleCnt="0"/>
      <dgm:spPr/>
    </dgm:pt>
    <dgm:pt modelId="{69D40DBF-7950-4E21-9678-530429F11300}" type="pres">
      <dgm:prSet presAssocID="{76999423-6552-461D-952E-0E91414239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1C3374-9F7A-47F2-9477-FA58602AACB4}" type="presOf" srcId="{13FEFF60-FB4C-4B39-B6EC-A050D6C11823}" destId="{7F0762A6-9041-4C27-BAC9-13A6273AB77A}" srcOrd="0" destOrd="0" presId="urn:microsoft.com/office/officeart/2018/5/layout/IconCircleLabelList"/>
    <dgm:cxn modelId="{0E74997F-2609-4653-B8DA-4C9BA6D74F6E}" srcId="{46C8F05E-6105-4225-910F-FCA57379F065}" destId="{13FEFF60-FB4C-4B39-B6EC-A050D6C11823}" srcOrd="1" destOrd="0" parTransId="{C2C78CCC-C1D5-414B-8474-560D75B9DCE8}" sibTransId="{4C838343-05FC-4A09-A8E3-D2938F08D431}"/>
    <dgm:cxn modelId="{E5F6E388-57C5-4729-AF5E-1D2591A567FD}" type="presOf" srcId="{76999423-6552-461D-952E-0E9141423943}" destId="{69D40DBF-7950-4E21-9678-530429F11300}" srcOrd="0" destOrd="0" presId="urn:microsoft.com/office/officeart/2018/5/layout/IconCircleLabelList"/>
    <dgm:cxn modelId="{104B739F-E6C0-4432-BB9B-0288DCC96C80}" srcId="{46C8F05E-6105-4225-910F-FCA57379F065}" destId="{76999423-6552-461D-952E-0E9141423943}" srcOrd="2" destOrd="0" parTransId="{9AC40BBF-CFC4-405B-9E30-647BBF342743}" sibTransId="{5AA521A3-2823-4F94-811D-53322D79516D}"/>
    <dgm:cxn modelId="{DF3858BF-9E6E-43AC-84D4-0D44C18CA852}" srcId="{46C8F05E-6105-4225-910F-FCA57379F065}" destId="{FC3A70FE-9769-4006-B303-297AB0BDAF5A}" srcOrd="0" destOrd="0" parTransId="{81BAB6FC-FEF1-4257-9C4B-820DFA28AF2E}" sibTransId="{129C2FF9-CB4A-45AF-98FE-49F46B95D9CF}"/>
    <dgm:cxn modelId="{A36853CD-BD42-412E-9FDF-9748FCC12F74}" type="presOf" srcId="{46C8F05E-6105-4225-910F-FCA57379F065}" destId="{E477CD19-D229-4C30-A9A0-5C8B46D24ABA}" srcOrd="0" destOrd="0" presId="urn:microsoft.com/office/officeart/2018/5/layout/IconCircleLabelList"/>
    <dgm:cxn modelId="{D50F6FEC-EFAC-468B-B239-68F8B6A426AF}" type="presOf" srcId="{FC3A70FE-9769-4006-B303-297AB0BDAF5A}" destId="{B7094549-E290-47DD-87C3-7C308CD3D12B}" srcOrd="0" destOrd="0" presId="urn:microsoft.com/office/officeart/2018/5/layout/IconCircleLabelList"/>
    <dgm:cxn modelId="{40457A51-03E1-4BC4-8B61-2C09178B6638}" type="presParOf" srcId="{E477CD19-D229-4C30-A9A0-5C8B46D24ABA}" destId="{8835E3E8-94E6-4EB8-B875-C9B07E9F14D6}" srcOrd="0" destOrd="0" presId="urn:microsoft.com/office/officeart/2018/5/layout/IconCircleLabelList"/>
    <dgm:cxn modelId="{04F7E9C3-D4ED-40C5-9D1A-F89CAB90B04E}" type="presParOf" srcId="{8835E3E8-94E6-4EB8-B875-C9B07E9F14D6}" destId="{BABADC0C-F6EB-420C-8FE2-BBA1A152401D}" srcOrd="0" destOrd="0" presId="urn:microsoft.com/office/officeart/2018/5/layout/IconCircleLabelList"/>
    <dgm:cxn modelId="{1A1501AC-CD9D-458E-9FC1-177394126C2E}" type="presParOf" srcId="{8835E3E8-94E6-4EB8-B875-C9B07E9F14D6}" destId="{068DF863-7AAD-40FA-BF96-61CB8F73E3F7}" srcOrd="1" destOrd="0" presId="urn:microsoft.com/office/officeart/2018/5/layout/IconCircleLabelList"/>
    <dgm:cxn modelId="{22723F64-9221-4B57-98F0-2CC46553731E}" type="presParOf" srcId="{8835E3E8-94E6-4EB8-B875-C9B07E9F14D6}" destId="{D61EB975-7E1E-407F-B077-B4A746C6AD51}" srcOrd="2" destOrd="0" presId="urn:microsoft.com/office/officeart/2018/5/layout/IconCircleLabelList"/>
    <dgm:cxn modelId="{874B88BF-0585-426C-8A8E-CCDA6C538000}" type="presParOf" srcId="{8835E3E8-94E6-4EB8-B875-C9B07E9F14D6}" destId="{B7094549-E290-47DD-87C3-7C308CD3D12B}" srcOrd="3" destOrd="0" presId="urn:microsoft.com/office/officeart/2018/5/layout/IconCircleLabelList"/>
    <dgm:cxn modelId="{D9AE140F-1DE7-4076-8AD1-7C8E8D64601C}" type="presParOf" srcId="{E477CD19-D229-4C30-A9A0-5C8B46D24ABA}" destId="{5F074EA8-DCC5-4887-AFF7-B6C538FE6257}" srcOrd="1" destOrd="0" presId="urn:microsoft.com/office/officeart/2018/5/layout/IconCircleLabelList"/>
    <dgm:cxn modelId="{38E710A6-7A99-45AD-8BFC-021F8558118D}" type="presParOf" srcId="{E477CD19-D229-4C30-A9A0-5C8B46D24ABA}" destId="{13441F91-7F89-4195-8745-B89D5E2706F1}" srcOrd="2" destOrd="0" presId="urn:microsoft.com/office/officeart/2018/5/layout/IconCircleLabelList"/>
    <dgm:cxn modelId="{89DE08E8-E439-4F03-A24F-758168F37E0F}" type="presParOf" srcId="{13441F91-7F89-4195-8745-B89D5E2706F1}" destId="{F70BB715-FB17-44EC-B318-599D351399EC}" srcOrd="0" destOrd="0" presId="urn:microsoft.com/office/officeart/2018/5/layout/IconCircleLabelList"/>
    <dgm:cxn modelId="{F648EB3E-B623-4403-BF05-BBF9FA3A46B3}" type="presParOf" srcId="{13441F91-7F89-4195-8745-B89D5E2706F1}" destId="{B5FEAC6F-3E35-42CD-A171-D2C3C7795F9B}" srcOrd="1" destOrd="0" presId="urn:microsoft.com/office/officeart/2018/5/layout/IconCircleLabelList"/>
    <dgm:cxn modelId="{878F2383-B962-47E1-89F5-6828AA288E39}" type="presParOf" srcId="{13441F91-7F89-4195-8745-B89D5E2706F1}" destId="{F77D7A22-1447-411A-8F6C-3378E677E18A}" srcOrd="2" destOrd="0" presId="urn:microsoft.com/office/officeart/2018/5/layout/IconCircleLabelList"/>
    <dgm:cxn modelId="{3A9FA8C0-D3B8-43BA-9454-FDAA6EF0CD94}" type="presParOf" srcId="{13441F91-7F89-4195-8745-B89D5E2706F1}" destId="{7F0762A6-9041-4C27-BAC9-13A6273AB77A}" srcOrd="3" destOrd="0" presId="urn:microsoft.com/office/officeart/2018/5/layout/IconCircleLabelList"/>
    <dgm:cxn modelId="{0B0EE6D7-E7B0-41EC-855B-0A60C5E95727}" type="presParOf" srcId="{E477CD19-D229-4C30-A9A0-5C8B46D24ABA}" destId="{0BECD94A-AFA9-4DE6-A323-715770CFA431}" srcOrd="3" destOrd="0" presId="urn:microsoft.com/office/officeart/2018/5/layout/IconCircleLabelList"/>
    <dgm:cxn modelId="{19B4BE72-F79D-4B4A-A1C8-849394FEC6C5}" type="presParOf" srcId="{E477CD19-D229-4C30-A9A0-5C8B46D24ABA}" destId="{C6CF66BC-6B83-4C4E-9B7F-B48554BE7D12}" srcOrd="4" destOrd="0" presId="urn:microsoft.com/office/officeart/2018/5/layout/IconCircleLabelList"/>
    <dgm:cxn modelId="{2E954B63-E630-4958-9C05-CC2504ADBEC6}" type="presParOf" srcId="{C6CF66BC-6B83-4C4E-9B7F-B48554BE7D12}" destId="{5234B6D9-FB44-448B-8FD3-E4DF8D826CBE}" srcOrd="0" destOrd="0" presId="urn:microsoft.com/office/officeart/2018/5/layout/IconCircleLabelList"/>
    <dgm:cxn modelId="{9663802F-331E-4B9C-8DCE-6E6BE1E0FB6C}" type="presParOf" srcId="{C6CF66BC-6B83-4C4E-9B7F-B48554BE7D12}" destId="{4986616F-314C-4E7F-AF23-6B87B885C70B}" srcOrd="1" destOrd="0" presId="urn:microsoft.com/office/officeart/2018/5/layout/IconCircleLabelList"/>
    <dgm:cxn modelId="{21D46E8E-281B-45E0-9C3E-585B02B328CD}" type="presParOf" srcId="{C6CF66BC-6B83-4C4E-9B7F-B48554BE7D12}" destId="{22A21D0D-CD3C-488E-A89D-30A2A5FF7072}" srcOrd="2" destOrd="0" presId="urn:microsoft.com/office/officeart/2018/5/layout/IconCircleLabelList"/>
    <dgm:cxn modelId="{39DB79F5-2E55-4012-88C8-1DCDB4540CBF}" type="presParOf" srcId="{C6CF66BC-6B83-4C4E-9B7F-B48554BE7D12}" destId="{69D40DBF-7950-4E21-9678-530429F113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BB38C9-6C28-447F-BBD4-E2628F80EC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E5D6EB-101B-4173-8958-EFFDCAAD41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Tokenization</a:t>
          </a:r>
          <a:r>
            <a:rPr lang="en-US" b="0" i="0" baseline="0"/>
            <a:t>: Splits text into individual units like words and punctuation.</a:t>
          </a:r>
          <a:endParaRPr lang="en-US"/>
        </a:p>
      </dgm:t>
    </dgm:pt>
    <dgm:pt modelId="{1325DDEA-000E-4C49-860A-6EBA1A441D41}" type="parTrans" cxnId="{EF12D11E-8269-49C0-BBF3-E5AEBD86AA54}">
      <dgm:prSet/>
      <dgm:spPr/>
      <dgm:t>
        <a:bodyPr/>
        <a:lstStyle/>
        <a:p>
          <a:endParaRPr lang="en-US"/>
        </a:p>
      </dgm:t>
    </dgm:pt>
    <dgm:pt modelId="{1B36975C-5F0F-4DDE-B882-2AB04C29C3FC}" type="sibTrans" cxnId="{EF12D11E-8269-49C0-BBF3-E5AEBD86AA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28F892-1D20-42AC-B39F-5F9C04B94B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Part-of-Speech Tagging (POS)</a:t>
          </a:r>
          <a:r>
            <a:rPr lang="en-US" b="0" i="0" baseline="0"/>
            <a:t>: Identifies grammatical roles (e.g., nouns, verbs).</a:t>
          </a:r>
          <a:endParaRPr lang="en-US"/>
        </a:p>
      </dgm:t>
    </dgm:pt>
    <dgm:pt modelId="{F4750699-2E7D-43BE-89A0-6D8661870251}" type="parTrans" cxnId="{960388A9-6121-4213-996B-4257A87FAD20}">
      <dgm:prSet/>
      <dgm:spPr/>
      <dgm:t>
        <a:bodyPr/>
        <a:lstStyle/>
        <a:p>
          <a:endParaRPr lang="en-US"/>
        </a:p>
      </dgm:t>
    </dgm:pt>
    <dgm:pt modelId="{0BF6273A-5724-4199-9204-46D368A09FF3}" type="sibTrans" cxnId="{960388A9-6121-4213-996B-4257A87FAD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A3CDB2-3EC1-4E8C-A677-3F099BFF8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Dependency Parsing</a:t>
          </a:r>
          <a:r>
            <a:rPr lang="en-US" b="0" i="0" baseline="0"/>
            <a:t>: Analyzes syntactic structure and relationships between words.</a:t>
          </a:r>
          <a:endParaRPr lang="en-US"/>
        </a:p>
      </dgm:t>
    </dgm:pt>
    <dgm:pt modelId="{B0803733-79C6-4F16-96FF-8EF6F8994BA0}" type="parTrans" cxnId="{0175206F-89B1-4D71-86CC-2ACF4C7E5E02}">
      <dgm:prSet/>
      <dgm:spPr/>
      <dgm:t>
        <a:bodyPr/>
        <a:lstStyle/>
        <a:p>
          <a:endParaRPr lang="en-US"/>
        </a:p>
      </dgm:t>
    </dgm:pt>
    <dgm:pt modelId="{584A2A45-3FFA-44CF-A1E8-2C6DC733D8FB}" type="sibTrans" cxnId="{0175206F-89B1-4D71-86CC-2ACF4C7E5E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F41649-F3E4-4CD9-A3DF-F4E53DED11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Named Entity Recognition (NER)</a:t>
          </a:r>
          <a:r>
            <a:rPr lang="en-US" b="0" i="0" baseline="0"/>
            <a:t>: Detects entities like names, dates, and organizations.</a:t>
          </a:r>
          <a:endParaRPr lang="en-US"/>
        </a:p>
      </dgm:t>
    </dgm:pt>
    <dgm:pt modelId="{521D8D74-AE90-4FE0-B4AF-F1CE9DBA7605}" type="parTrans" cxnId="{23EA409D-8BF7-430A-9A70-0AE3DF9A2C3E}">
      <dgm:prSet/>
      <dgm:spPr/>
      <dgm:t>
        <a:bodyPr/>
        <a:lstStyle/>
        <a:p>
          <a:endParaRPr lang="en-US"/>
        </a:p>
      </dgm:t>
    </dgm:pt>
    <dgm:pt modelId="{987F3B2D-E728-461A-90F7-27DE94910445}" type="sibTrans" cxnId="{23EA409D-8BF7-430A-9A70-0AE3DF9A2C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0CBDF5-AF27-47D4-B891-DD882F5D9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Lemmatization</a:t>
          </a:r>
          <a:r>
            <a:rPr lang="en-US" b="0" i="0" baseline="0"/>
            <a:t>: Reduces words to their base forms for normalization. </a:t>
          </a:r>
          <a:endParaRPr lang="en-US"/>
        </a:p>
      </dgm:t>
    </dgm:pt>
    <dgm:pt modelId="{56E15381-0D58-412D-B0A7-D1AD11E58641}" type="parTrans" cxnId="{86C40B44-3003-426B-AFAB-CC35E13EC40A}">
      <dgm:prSet/>
      <dgm:spPr/>
      <dgm:t>
        <a:bodyPr/>
        <a:lstStyle/>
        <a:p>
          <a:endParaRPr lang="en-US"/>
        </a:p>
      </dgm:t>
    </dgm:pt>
    <dgm:pt modelId="{B4DD636B-EA11-477A-8951-FF4A08CD1114}" type="sibTrans" cxnId="{86C40B44-3003-426B-AFAB-CC35E13EC40A}">
      <dgm:prSet/>
      <dgm:spPr/>
      <dgm:t>
        <a:bodyPr/>
        <a:lstStyle/>
        <a:p>
          <a:endParaRPr lang="en-US"/>
        </a:p>
      </dgm:t>
    </dgm:pt>
    <dgm:pt modelId="{1A5555FC-27E2-4C73-8B5D-BE04B8D32ECB}" type="pres">
      <dgm:prSet presAssocID="{8BBB38C9-6C28-447F-BBD4-E2628F80ECFF}" presName="root" presStyleCnt="0">
        <dgm:presLayoutVars>
          <dgm:dir/>
          <dgm:resizeHandles val="exact"/>
        </dgm:presLayoutVars>
      </dgm:prSet>
      <dgm:spPr/>
    </dgm:pt>
    <dgm:pt modelId="{828E2684-6FF3-4496-AC8E-7E440C678AF5}" type="pres">
      <dgm:prSet presAssocID="{8BBB38C9-6C28-447F-BBD4-E2628F80ECFF}" presName="container" presStyleCnt="0">
        <dgm:presLayoutVars>
          <dgm:dir/>
          <dgm:resizeHandles val="exact"/>
        </dgm:presLayoutVars>
      </dgm:prSet>
      <dgm:spPr/>
    </dgm:pt>
    <dgm:pt modelId="{82C45CAE-9DB2-4450-B6E0-31016D28EF7A}" type="pres">
      <dgm:prSet presAssocID="{20E5D6EB-101B-4173-8958-EFFDCAAD412C}" presName="compNode" presStyleCnt="0"/>
      <dgm:spPr/>
    </dgm:pt>
    <dgm:pt modelId="{D0326085-FEA1-40B5-8D50-AB951C1A391F}" type="pres">
      <dgm:prSet presAssocID="{20E5D6EB-101B-4173-8958-EFFDCAAD412C}" presName="iconBgRect" presStyleLbl="bgShp" presStyleIdx="0" presStyleCnt="5"/>
      <dgm:spPr/>
    </dgm:pt>
    <dgm:pt modelId="{619B8512-226E-4515-8C5D-0416782086F2}" type="pres">
      <dgm:prSet presAssocID="{20E5D6EB-101B-4173-8958-EFFDCAAD41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B195C4A-521B-4CBE-B499-221A32F2BA9B}" type="pres">
      <dgm:prSet presAssocID="{20E5D6EB-101B-4173-8958-EFFDCAAD412C}" presName="spaceRect" presStyleCnt="0"/>
      <dgm:spPr/>
    </dgm:pt>
    <dgm:pt modelId="{42621999-7E36-4A2B-917B-E6BBCF2CE085}" type="pres">
      <dgm:prSet presAssocID="{20E5D6EB-101B-4173-8958-EFFDCAAD412C}" presName="textRect" presStyleLbl="revTx" presStyleIdx="0" presStyleCnt="5">
        <dgm:presLayoutVars>
          <dgm:chMax val="1"/>
          <dgm:chPref val="1"/>
        </dgm:presLayoutVars>
      </dgm:prSet>
      <dgm:spPr/>
    </dgm:pt>
    <dgm:pt modelId="{A2DC9DEF-3929-4299-BC8A-879D817C024E}" type="pres">
      <dgm:prSet presAssocID="{1B36975C-5F0F-4DDE-B882-2AB04C29C3FC}" presName="sibTrans" presStyleLbl="sibTrans2D1" presStyleIdx="0" presStyleCnt="0"/>
      <dgm:spPr/>
    </dgm:pt>
    <dgm:pt modelId="{BBA581FD-6459-4476-B736-45FE0EAB2A8B}" type="pres">
      <dgm:prSet presAssocID="{9428F892-1D20-42AC-B39F-5F9C04B94B1B}" presName="compNode" presStyleCnt="0"/>
      <dgm:spPr/>
    </dgm:pt>
    <dgm:pt modelId="{2E2B51EC-F99B-4BE4-B1D0-D388CB5C3AE9}" type="pres">
      <dgm:prSet presAssocID="{9428F892-1D20-42AC-B39F-5F9C04B94B1B}" presName="iconBgRect" presStyleLbl="bgShp" presStyleIdx="1" presStyleCnt="5"/>
      <dgm:spPr/>
    </dgm:pt>
    <dgm:pt modelId="{476FBB91-3974-4E17-A316-19F11F037089}" type="pres">
      <dgm:prSet presAssocID="{9428F892-1D20-42AC-B39F-5F9C04B94B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8648F2F-C1FC-410F-9893-F43CDBE69966}" type="pres">
      <dgm:prSet presAssocID="{9428F892-1D20-42AC-B39F-5F9C04B94B1B}" presName="spaceRect" presStyleCnt="0"/>
      <dgm:spPr/>
    </dgm:pt>
    <dgm:pt modelId="{B87CD32E-23DA-41FD-800F-3E608F3ABE72}" type="pres">
      <dgm:prSet presAssocID="{9428F892-1D20-42AC-B39F-5F9C04B94B1B}" presName="textRect" presStyleLbl="revTx" presStyleIdx="1" presStyleCnt="5">
        <dgm:presLayoutVars>
          <dgm:chMax val="1"/>
          <dgm:chPref val="1"/>
        </dgm:presLayoutVars>
      </dgm:prSet>
      <dgm:spPr/>
    </dgm:pt>
    <dgm:pt modelId="{A8B32C70-8A24-415B-BA2B-5EEB5D91B916}" type="pres">
      <dgm:prSet presAssocID="{0BF6273A-5724-4199-9204-46D368A09FF3}" presName="sibTrans" presStyleLbl="sibTrans2D1" presStyleIdx="0" presStyleCnt="0"/>
      <dgm:spPr/>
    </dgm:pt>
    <dgm:pt modelId="{AD13FC39-D5FD-4DBF-A14D-C81D6E508124}" type="pres">
      <dgm:prSet presAssocID="{A1A3CDB2-3EC1-4E8C-A677-3F099BFF80EF}" presName="compNode" presStyleCnt="0"/>
      <dgm:spPr/>
    </dgm:pt>
    <dgm:pt modelId="{971E0542-C020-4B69-A1FB-3E4175C0B9C2}" type="pres">
      <dgm:prSet presAssocID="{A1A3CDB2-3EC1-4E8C-A677-3F099BFF80EF}" presName="iconBgRect" presStyleLbl="bgShp" presStyleIdx="2" presStyleCnt="5"/>
      <dgm:spPr/>
    </dgm:pt>
    <dgm:pt modelId="{4F78DEC8-4055-441A-A5C5-4733E3D5BA48}" type="pres">
      <dgm:prSet presAssocID="{A1A3CDB2-3EC1-4E8C-A677-3F099BFF80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AFF109-D980-42BA-B8AF-BD6B411C94E6}" type="pres">
      <dgm:prSet presAssocID="{A1A3CDB2-3EC1-4E8C-A677-3F099BFF80EF}" presName="spaceRect" presStyleCnt="0"/>
      <dgm:spPr/>
    </dgm:pt>
    <dgm:pt modelId="{10DFEE99-14B0-4707-9229-89FEF7322728}" type="pres">
      <dgm:prSet presAssocID="{A1A3CDB2-3EC1-4E8C-A677-3F099BFF80EF}" presName="textRect" presStyleLbl="revTx" presStyleIdx="2" presStyleCnt="5">
        <dgm:presLayoutVars>
          <dgm:chMax val="1"/>
          <dgm:chPref val="1"/>
        </dgm:presLayoutVars>
      </dgm:prSet>
      <dgm:spPr/>
    </dgm:pt>
    <dgm:pt modelId="{D25CDCC6-5277-423C-93C0-470D34D1D108}" type="pres">
      <dgm:prSet presAssocID="{584A2A45-3FFA-44CF-A1E8-2C6DC733D8FB}" presName="sibTrans" presStyleLbl="sibTrans2D1" presStyleIdx="0" presStyleCnt="0"/>
      <dgm:spPr/>
    </dgm:pt>
    <dgm:pt modelId="{D364C4E3-28F3-494A-9859-87C24DD73785}" type="pres">
      <dgm:prSet presAssocID="{73F41649-F3E4-4CD9-A3DF-F4E53DED11C7}" presName="compNode" presStyleCnt="0"/>
      <dgm:spPr/>
    </dgm:pt>
    <dgm:pt modelId="{07E1AD8F-38F5-4E85-8F1F-CDC797DEC24A}" type="pres">
      <dgm:prSet presAssocID="{73F41649-F3E4-4CD9-A3DF-F4E53DED11C7}" presName="iconBgRect" presStyleLbl="bgShp" presStyleIdx="3" presStyleCnt="5"/>
      <dgm:spPr/>
    </dgm:pt>
    <dgm:pt modelId="{DCFBFAC4-3355-4756-B35C-B30D84710A77}" type="pres">
      <dgm:prSet presAssocID="{73F41649-F3E4-4CD9-A3DF-F4E53DED11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F426B4C-2292-4100-9CBA-CBA35A8512A7}" type="pres">
      <dgm:prSet presAssocID="{73F41649-F3E4-4CD9-A3DF-F4E53DED11C7}" presName="spaceRect" presStyleCnt="0"/>
      <dgm:spPr/>
    </dgm:pt>
    <dgm:pt modelId="{97951CAA-400F-4631-9D63-D86A5FA90562}" type="pres">
      <dgm:prSet presAssocID="{73F41649-F3E4-4CD9-A3DF-F4E53DED11C7}" presName="textRect" presStyleLbl="revTx" presStyleIdx="3" presStyleCnt="5">
        <dgm:presLayoutVars>
          <dgm:chMax val="1"/>
          <dgm:chPref val="1"/>
        </dgm:presLayoutVars>
      </dgm:prSet>
      <dgm:spPr/>
    </dgm:pt>
    <dgm:pt modelId="{2677FE22-9817-4792-AB93-B5CB846913AC}" type="pres">
      <dgm:prSet presAssocID="{987F3B2D-E728-461A-90F7-27DE94910445}" presName="sibTrans" presStyleLbl="sibTrans2D1" presStyleIdx="0" presStyleCnt="0"/>
      <dgm:spPr/>
    </dgm:pt>
    <dgm:pt modelId="{AD7BEE8D-E782-4439-A312-DAEDE5D76BF2}" type="pres">
      <dgm:prSet presAssocID="{610CBDF5-AF27-47D4-B891-DD882F5D91C1}" presName="compNode" presStyleCnt="0"/>
      <dgm:spPr/>
    </dgm:pt>
    <dgm:pt modelId="{C9593363-DD49-4A0C-9575-D0692EF0A05C}" type="pres">
      <dgm:prSet presAssocID="{610CBDF5-AF27-47D4-B891-DD882F5D91C1}" presName="iconBgRect" presStyleLbl="bgShp" presStyleIdx="4" presStyleCnt="5"/>
      <dgm:spPr/>
    </dgm:pt>
    <dgm:pt modelId="{4EDDCD80-79A2-4290-8AFB-88F353E9719B}" type="pres">
      <dgm:prSet presAssocID="{610CBDF5-AF27-47D4-B891-DD882F5D91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86F83D98-8F58-443C-AA08-CA2CFF6DC81D}" type="pres">
      <dgm:prSet presAssocID="{610CBDF5-AF27-47D4-B891-DD882F5D91C1}" presName="spaceRect" presStyleCnt="0"/>
      <dgm:spPr/>
    </dgm:pt>
    <dgm:pt modelId="{559DCDEF-085A-401B-8445-57B02F2362D7}" type="pres">
      <dgm:prSet presAssocID="{610CBDF5-AF27-47D4-B891-DD882F5D91C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C33505-9E11-4254-BADA-4E6B98876C36}" type="presOf" srcId="{73F41649-F3E4-4CD9-A3DF-F4E53DED11C7}" destId="{97951CAA-400F-4631-9D63-D86A5FA90562}" srcOrd="0" destOrd="0" presId="urn:microsoft.com/office/officeart/2018/2/layout/IconCircleList"/>
    <dgm:cxn modelId="{E310BD18-CC3F-4145-BCD9-F7682B0A0D9D}" type="presOf" srcId="{8BBB38C9-6C28-447F-BBD4-E2628F80ECFF}" destId="{1A5555FC-27E2-4C73-8B5D-BE04B8D32ECB}" srcOrd="0" destOrd="0" presId="urn:microsoft.com/office/officeart/2018/2/layout/IconCircleList"/>
    <dgm:cxn modelId="{EF12D11E-8269-49C0-BBF3-E5AEBD86AA54}" srcId="{8BBB38C9-6C28-447F-BBD4-E2628F80ECFF}" destId="{20E5D6EB-101B-4173-8958-EFFDCAAD412C}" srcOrd="0" destOrd="0" parTransId="{1325DDEA-000E-4C49-860A-6EBA1A441D41}" sibTransId="{1B36975C-5F0F-4DDE-B882-2AB04C29C3FC}"/>
    <dgm:cxn modelId="{924A771F-D8D6-48EE-9ADA-0B3CCCC8B8CF}" type="presOf" srcId="{0BF6273A-5724-4199-9204-46D368A09FF3}" destId="{A8B32C70-8A24-415B-BA2B-5EEB5D91B916}" srcOrd="0" destOrd="0" presId="urn:microsoft.com/office/officeart/2018/2/layout/IconCircleList"/>
    <dgm:cxn modelId="{8E731028-6D88-4D88-851C-ECCD5BD4C6DF}" type="presOf" srcId="{1B36975C-5F0F-4DDE-B882-2AB04C29C3FC}" destId="{A2DC9DEF-3929-4299-BC8A-879D817C024E}" srcOrd="0" destOrd="0" presId="urn:microsoft.com/office/officeart/2018/2/layout/IconCircleList"/>
    <dgm:cxn modelId="{86C40B44-3003-426B-AFAB-CC35E13EC40A}" srcId="{8BBB38C9-6C28-447F-BBD4-E2628F80ECFF}" destId="{610CBDF5-AF27-47D4-B891-DD882F5D91C1}" srcOrd="4" destOrd="0" parTransId="{56E15381-0D58-412D-B0A7-D1AD11E58641}" sibTransId="{B4DD636B-EA11-477A-8951-FF4A08CD1114}"/>
    <dgm:cxn modelId="{0175206F-89B1-4D71-86CC-2ACF4C7E5E02}" srcId="{8BBB38C9-6C28-447F-BBD4-E2628F80ECFF}" destId="{A1A3CDB2-3EC1-4E8C-A677-3F099BFF80EF}" srcOrd="2" destOrd="0" parTransId="{B0803733-79C6-4F16-96FF-8EF6F8994BA0}" sibTransId="{584A2A45-3FFA-44CF-A1E8-2C6DC733D8FB}"/>
    <dgm:cxn modelId="{3F651A87-C9D5-4E44-A9B7-57001D2A4D12}" type="presOf" srcId="{9428F892-1D20-42AC-B39F-5F9C04B94B1B}" destId="{B87CD32E-23DA-41FD-800F-3E608F3ABE72}" srcOrd="0" destOrd="0" presId="urn:microsoft.com/office/officeart/2018/2/layout/IconCircleList"/>
    <dgm:cxn modelId="{5024239A-B0F3-4A96-907E-314F00736582}" type="presOf" srcId="{987F3B2D-E728-461A-90F7-27DE94910445}" destId="{2677FE22-9817-4792-AB93-B5CB846913AC}" srcOrd="0" destOrd="0" presId="urn:microsoft.com/office/officeart/2018/2/layout/IconCircleList"/>
    <dgm:cxn modelId="{23EA409D-8BF7-430A-9A70-0AE3DF9A2C3E}" srcId="{8BBB38C9-6C28-447F-BBD4-E2628F80ECFF}" destId="{73F41649-F3E4-4CD9-A3DF-F4E53DED11C7}" srcOrd="3" destOrd="0" parTransId="{521D8D74-AE90-4FE0-B4AF-F1CE9DBA7605}" sibTransId="{987F3B2D-E728-461A-90F7-27DE94910445}"/>
    <dgm:cxn modelId="{960388A9-6121-4213-996B-4257A87FAD20}" srcId="{8BBB38C9-6C28-447F-BBD4-E2628F80ECFF}" destId="{9428F892-1D20-42AC-B39F-5F9C04B94B1B}" srcOrd="1" destOrd="0" parTransId="{F4750699-2E7D-43BE-89A0-6D8661870251}" sibTransId="{0BF6273A-5724-4199-9204-46D368A09FF3}"/>
    <dgm:cxn modelId="{988704BF-F58A-492D-B147-72A95B03CBAF}" type="presOf" srcId="{610CBDF5-AF27-47D4-B891-DD882F5D91C1}" destId="{559DCDEF-085A-401B-8445-57B02F2362D7}" srcOrd="0" destOrd="0" presId="urn:microsoft.com/office/officeart/2018/2/layout/IconCircleList"/>
    <dgm:cxn modelId="{A81286D4-B7D9-4B6A-BB1C-B218696A2F01}" type="presOf" srcId="{20E5D6EB-101B-4173-8958-EFFDCAAD412C}" destId="{42621999-7E36-4A2B-917B-E6BBCF2CE085}" srcOrd="0" destOrd="0" presId="urn:microsoft.com/office/officeart/2018/2/layout/IconCircleList"/>
    <dgm:cxn modelId="{6C207AFB-5E25-4F04-86F7-3D90B56783F8}" type="presOf" srcId="{A1A3CDB2-3EC1-4E8C-A677-3F099BFF80EF}" destId="{10DFEE99-14B0-4707-9229-89FEF7322728}" srcOrd="0" destOrd="0" presId="urn:microsoft.com/office/officeart/2018/2/layout/IconCircleList"/>
    <dgm:cxn modelId="{AEB2B3FB-F8E4-4768-8869-1A914DE39D98}" type="presOf" srcId="{584A2A45-3FFA-44CF-A1E8-2C6DC733D8FB}" destId="{D25CDCC6-5277-423C-93C0-470D34D1D108}" srcOrd="0" destOrd="0" presId="urn:microsoft.com/office/officeart/2018/2/layout/IconCircleList"/>
    <dgm:cxn modelId="{3754E62A-F0B6-45BE-A817-FB210B2F3165}" type="presParOf" srcId="{1A5555FC-27E2-4C73-8B5D-BE04B8D32ECB}" destId="{828E2684-6FF3-4496-AC8E-7E440C678AF5}" srcOrd="0" destOrd="0" presId="urn:microsoft.com/office/officeart/2018/2/layout/IconCircleList"/>
    <dgm:cxn modelId="{ADB9F81E-E84E-4CA6-8471-AB4BE4E79B3A}" type="presParOf" srcId="{828E2684-6FF3-4496-AC8E-7E440C678AF5}" destId="{82C45CAE-9DB2-4450-B6E0-31016D28EF7A}" srcOrd="0" destOrd="0" presId="urn:microsoft.com/office/officeart/2018/2/layout/IconCircleList"/>
    <dgm:cxn modelId="{A3E6068E-3BF4-446D-B554-E6602A80B87F}" type="presParOf" srcId="{82C45CAE-9DB2-4450-B6E0-31016D28EF7A}" destId="{D0326085-FEA1-40B5-8D50-AB951C1A391F}" srcOrd="0" destOrd="0" presId="urn:microsoft.com/office/officeart/2018/2/layout/IconCircleList"/>
    <dgm:cxn modelId="{CF4C076C-6044-43C7-A858-5B182A1E93AF}" type="presParOf" srcId="{82C45CAE-9DB2-4450-B6E0-31016D28EF7A}" destId="{619B8512-226E-4515-8C5D-0416782086F2}" srcOrd="1" destOrd="0" presId="urn:microsoft.com/office/officeart/2018/2/layout/IconCircleList"/>
    <dgm:cxn modelId="{69BC4A1A-803B-4137-B04F-BF4E176E741C}" type="presParOf" srcId="{82C45CAE-9DB2-4450-B6E0-31016D28EF7A}" destId="{6B195C4A-521B-4CBE-B499-221A32F2BA9B}" srcOrd="2" destOrd="0" presId="urn:microsoft.com/office/officeart/2018/2/layout/IconCircleList"/>
    <dgm:cxn modelId="{6DC68B0D-1FA1-4497-A325-86466735D778}" type="presParOf" srcId="{82C45CAE-9DB2-4450-B6E0-31016D28EF7A}" destId="{42621999-7E36-4A2B-917B-E6BBCF2CE085}" srcOrd="3" destOrd="0" presId="urn:microsoft.com/office/officeart/2018/2/layout/IconCircleList"/>
    <dgm:cxn modelId="{03443C62-D594-4EB6-9FC3-F9C8E471071E}" type="presParOf" srcId="{828E2684-6FF3-4496-AC8E-7E440C678AF5}" destId="{A2DC9DEF-3929-4299-BC8A-879D817C024E}" srcOrd="1" destOrd="0" presId="urn:microsoft.com/office/officeart/2018/2/layout/IconCircleList"/>
    <dgm:cxn modelId="{845943E2-F5F8-4960-851C-0FC2A465B02A}" type="presParOf" srcId="{828E2684-6FF3-4496-AC8E-7E440C678AF5}" destId="{BBA581FD-6459-4476-B736-45FE0EAB2A8B}" srcOrd="2" destOrd="0" presId="urn:microsoft.com/office/officeart/2018/2/layout/IconCircleList"/>
    <dgm:cxn modelId="{2936C8D6-0FB8-4554-B8B8-9B47334F26A6}" type="presParOf" srcId="{BBA581FD-6459-4476-B736-45FE0EAB2A8B}" destId="{2E2B51EC-F99B-4BE4-B1D0-D388CB5C3AE9}" srcOrd="0" destOrd="0" presId="urn:microsoft.com/office/officeart/2018/2/layout/IconCircleList"/>
    <dgm:cxn modelId="{E3F560BB-F4F8-48B4-8A4A-47FE33362E8F}" type="presParOf" srcId="{BBA581FD-6459-4476-B736-45FE0EAB2A8B}" destId="{476FBB91-3974-4E17-A316-19F11F037089}" srcOrd="1" destOrd="0" presId="urn:microsoft.com/office/officeart/2018/2/layout/IconCircleList"/>
    <dgm:cxn modelId="{D89E271D-02AA-4D7D-BE4F-4F29E381EAFD}" type="presParOf" srcId="{BBA581FD-6459-4476-B736-45FE0EAB2A8B}" destId="{C8648F2F-C1FC-410F-9893-F43CDBE69966}" srcOrd="2" destOrd="0" presId="urn:microsoft.com/office/officeart/2018/2/layout/IconCircleList"/>
    <dgm:cxn modelId="{D538561E-2F0E-40A7-9FFA-5432C13CA14E}" type="presParOf" srcId="{BBA581FD-6459-4476-B736-45FE0EAB2A8B}" destId="{B87CD32E-23DA-41FD-800F-3E608F3ABE72}" srcOrd="3" destOrd="0" presId="urn:microsoft.com/office/officeart/2018/2/layout/IconCircleList"/>
    <dgm:cxn modelId="{72363852-9AF5-493F-8AF6-7A4BAFD6B99C}" type="presParOf" srcId="{828E2684-6FF3-4496-AC8E-7E440C678AF5}" destId="{A8B32C70-8A24-415B-BA2B-5EEB5D91B916}" srcOrd="3" destOrd="0" presId="urn:microsoft.com/office/officeart/2018/2/layout/IconCircleList"/>
    <dgm:cxn modelId="{16F8FC23-AC2E-4824-9CA1-C867CDB301F7}" type="presParOf" srcId="{828E2684-6FF3-4496-AC8E-7E440C678AF5}" destId="{AD13FC39-D5FD-4DBF-A14D-C81D6E508124}" srcOrd="4" destOrd="0" presId="urn:microsoft.com/office/officeart/2018/2/layout/IconCircleList"/>
    <dgm:cxn modelId="{AC204653-CB55-43E3-9085-9CDD4D5CBBED}" type="presParOf" srcId="{AD13FC39-D5FD-4DBF-A14D-C81D6E508124}" destId="{971E0542-C020-4B69-A1FB-3E4175C0B9C2}" srcOrd="0" destOrd="0" presId="urn:microsoft.com/office/officeart/2018/2/layout/IconCircleList"/>
    <dgm:cxn modelId="{AA9DEF75-70A0-4E31-836D-23B7128ED400}" type="presParOf" srcId="{AD13FC39-D5FD-4DBF-A14D-C81D6E508124}" destId="{4F78DEC8-4055-441A-A5C5-4733E3D5BA48}" srcOrd="1" destOrd="0" presId="urn:microsoft.com/office/officeart/2018/2/layout/IconCircleList"/>
    <dgm:cxn modelId="{736B09C5-60A3-4D82-A7E3-7B885769F34A}" type="presParOf" srcId="{AD13FC39-D5FD-4DBF-A14D-C81D6E508124}" destId="{2BAFF109-D980-42BA-B8AF-BD6B411C94E6}" srcOrd="2" destOrd="0" presId="urn:microsoft.com/office/officeart/2018/2/layout/IconCircleList"/>
    <dgm:cxn modelId="{07C2837C-3561-49F7-9E49-0058275DC20C}" type="presParOf" srcId="{AD13FC39-D5FD-4DBF-A14D-C81D6E508124}" destId="{10DFEE99-14B0-4707-9229-89FEF7322728}" srcOrd="3" destOrd="0" presId="urn:microsoft.com/office/officeart/2018/2/layout/IconCircleList"/>
    <dgm:cxn modelId="{C8228FF0-DCD1-43A3-8E7A-641F0651AB5E}" type="presParOf" srcId="{828E2684-6FF3-4496-AC8E-7E440C678AF5}" destId="{D25CDCC6-5277-423C-93C0-470D34D1D108}" srcOrd="5" destOrd="0" presId="urn:microsoft.com/office/officeart/2018/2/layout/IconCircleList"/>
    <dgm:cxn modelId="{2B2F649C-FD35-479F-A2D7-2C5F99705D26}" type="presParOf" srcId="{828E2684-6FF3-4496-AC8E-7E440C678AF5}" destId="{D364C4E3-28F3-494A-9859-87C24DD73785}" srcOrd="6" destOrd="0" presId="urn:microsoft.com/office/officeart/2018/2/layout/IconCircleList"/>
    <dgm:cxn modelId="{ABCD39FE-491D-4255-A460-25FFAD474775}" type="presParOf" srcId="{D364C4E3-28F3-494A-9859-87C24DD73785}" destId="{07E1AD8F-38F5-4E85-8F1F-CDC797DEC24A}" srcOrd="0" destOrd="0" presId="urn:microsoft.com/office/officeart/2018/2/layout/IconCircleList"/>
    <dgm:cxn modelId="{5EEBB2A8-F44E-466E-A250-E83A4E02610E}" type="presParOf" srcId="{D364C4E3-28F3-494A-9859-87C24DD73785}" destId="{DCFBFAC4-3355-4756-B35C-B30D84710A77}" srcOrd="1" destOrd="0" presId="urn:microsoft.com/office/officeart/2018/2/layout/IconCircleList"/>
    <dgm:cxn modelId="{212DC4B9-2132-4802-B730-015D441A2445}" type="presParOf" srcId="{D364C4E3-28F3-494A-9859-87C24DD73785}" destId="{4F426B4C-2292-4100-9CBA-CBA35A8512A7}" srcOrd="2" destOrd="0" presId="urn:microsoft.com/office/officeart/2018/2/layout/IconCircleList"/>
    <dgm:cxn modelId="{BD0718C0-8C23-4B5F-8831-D5839CE99D4B}" type="presParOf" srcId="{D364C4E3-28F3-494A-9859-87C24DD73785}" destId="{97951CAA-400F-4631-9D63-D86A5FA90562}" srcOrd="3" destOrd="0" presId="urn:microsoft.com/office/officeart/2018/2/layout/IconCircleList"/>
    <dgm:cxn modelId="{3DEFD401-AB65-4450-8741-B2F3B532A0A4}" type="presParOf" srcId="{828E2684-6FF3-4496-AC8E-7E440C678AF5}" destId="{2677FE22-9817-4792-AB93-B5CB846913AC}" srcOrd="7" destOrd="0" presId="urn:microsoft.com/office/officeart/2018/2/layout/IconCircleList"/>
    <dgm:cxn modelId="{3376A029-5FBE-404F-9E33-D78ACDA57DDA}" type="presParOf" srcId="{828E2684-6FF3-4496-AC8E-7E440C678AF5}" destId="{AD7BEE8D-E782-4439-A312-DAEDE5D76BF2}" srcOrd="8" destOrd="0" presId="urn:microsoft.com/office/officeart/2018/2/layout/IconCircleList"/>
    <dgm:cxn modelId="{3A251202-6AA8-404B-BEE7-B7067624F840}" type="presParOf" srcId="{AD7BEE8D-E782-4439-A312-DAEDE5D76BF2}" destId="{C9593363-DD49-4A0C-9575-D0692EF0A05C}" srcOrd="0" destOrd="0" presId="urn:microsoft.com/office/officeart/2018/2/layout/IconCircleList"/>
    <dgm:cxn modelId="{A906A03A-C140-4405-8D6C-37EEE96B9605}" type="presParOf" srcId="{AD7BEE8D-E782-4439-A312-DAEDE5D76BF2}" destId="{4EDDCD80-79A2-4290-8AFB-88F353E9719B}" srcOrd="1" destOrd="0" presId="urn:microsoft.com/office/officeart/2018/2/layout/IconCircleList"/>
    <dgm:cxn modelId="{EE245F02-B83F-4706-870D-DDA1075C1353}" type="presParOf" srcId="{AD7BEE8D-E782-4439-A312-DAEDE5D76BF2}" destId="{86F83D98-8F58-443C-AA08-CA2CFF6DC81D}" srcOrd="2" destOrd="0" presId="urn:microsoft.com/office/officeart/2018/2/layout/IconCircleList"/>
    <dgm:cxn modelId="{720434F3-5E1E-4483-8B54-47AB6B3C89D6}" type="presParOf" srcId="{AD7BEE8D-E782-4439-A312-DAEDE5D76BF2}" destId="{559DCDEF-085A-401B-8445-57B02F2362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2901F7-676B-438E-A352-946FA040A41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C4B902-CF4A-402C-A6AF-20FD0F8B5950}">
      <dgm:prSet/>
      <dgm:spPr/>
      <dgm:t>
        <a:bodyPr/>
        <a:lstStyle/>
        <a:p>
          <a:r>
            <a:rPr lang="en-US"/>
            <a:t>SymSpell: Fast and efficient.</a:t>
          </a:r>
        </a:p>
      </dgm:t>
    </dgm:pt>
    <dgm:pt modelId="{341251FF-8C23-46F4-B68F-B7D6EEDBE19A}" type="parTrans" cxnId="{6A8EE279-9F93-442F-ABBC-3D4AF637C6B0}">
      <dgm:prSet/>
      <dgm:spPr/>
      <dgm:t>
        <a:bodyPr/>
        <a:lstStyle/>
        <a:p>
          <a:endParaRPr lang="en-US"/>
        </a:p>
      </dgm:t>
    </dgm:pt>
    <dgm:pt modelId="{3C58A235-6DC9-4DD4-AE4A-716645E37B7F}" type="sibTrans" cxnId="{6A8EE279-9F93-442F-ABBC-3D4AF637C6B0}">
      <dgm:prSet/>
      <dgm:spPr/>
      <dgm:t>
        <a:bodyPr/>
        <a:lstStyle/>
        <a:p>
          <a:endParaRPr lang="en-US"/>
        </a:p>
      </dgm:t>
    </dgm:pt>
    <dgm:pt modelId="{787AA636-F569-4456-AD8D-1D2F94CE0AD9}">
      <dgm:prSet/>
      <dgm:spPr/>
      <dgm:t>
        <a:bodyPr/>
        <a:lstStyle/>
        <a:p>
          <a:r>
            <a:rPr lang="en-US"/>
            <a:t>SpellChecker: Simple and effective.</a:t>
          </a:r>
        </a:p>
      </dgm:t>
    </dgm:pt>
    <dgm:pt modelId="{FD700EE4-CD90-4214-88F3-CBDAC590E05D}" type="parTrans" cxnId="{6107E90A-ACEB-4EF5-95EA-E0FB8A58F90C}">
      <dgm:prSet/>
      <dgm:spPr/>
      <dgm:t>
        <a:bodyPr/>
        <a:lstStyle/>
        <a:p>
          <a:endParaRPr lang="en-US"/>
        </a:p>
      </dgm:t>
    </dgm:pt>
    <dgm:pt modelId="{1176B225-44C3-4429-BA5B-4A99B4F48B85}" type="sibTrans" cxnId="{6107E90A-ACEB-4EF5-95EA-E0FB8A58F90C}">
      <dgm:prSet/>
      <dgm:spPr/>
      <dgm:t>
        <a:bodyPr/>
        <a:lstStyle/>
        <a:p>
          <a:endParaRPr lang="en-US"/>
        </a:p>
      </dgm:t>
    </dgm:pt>
    <dgm:pt modelId="{C2791D8E-101A-4078-8EDB-C90BA0425549}">
      <dgm:prSet/>
      <dgm:spPr/>
      <dgm:t>
        <a:bodyPr/>
        <a:lstStyle/>
        <a:p>
          <a:r>
            <a:rPr lang="en-US"/>
            <a:t>SpaCy: Accurate in complex sentences.</a:t>
          </a:r>
        </a:p>
      </dgm:t>
    </dgm:pt>
    <dgm:pt modelId="{D57D9E93-694C-47F8-8A47-4A6BD5D63317}" type="parTrans" cxnId="{03B2FC83-8472-4EA6-898F-0992EF2135CA}">
      <dgm:prSet/>
      <dgm:spPr/>
      <dgm:t>
        <a:bodyPr/>
        <a:lstStyle/>
        <a:p>
          <a:endParaRPr lang="en-US"/>
        </a:p>
      </dgm:t>
    </dgm:pt>
    <dgm:pt modelId="{9E2B7E0D-D170-47AF-86D9-812A9C115D73}" type="sibTrans" cxnId="{03B2FC83-8472-4EA6-898F-0992EF2135CA}">
      <dgm:prSet/>
      <dgm:spPr/>
      <dgm:t>
        <a:bodyPr/>
        <a:lstStyle/>
        <a:p>
          <a:endParaRPr lang="en-US"/>
        </a:p>
      </dgm:t>
    </dgm:pt>
    <dgm:pt modelId="{1961800D-F2F5-4CAB-8844-2F45C92AAA83}">
      <dgm:prSet/>
      <dgm:spPr/>
      <dgm:t>
        <a:bodyPr/>
        <a:lstStyle/>
        <a:p>
          <a:r>
            <a:rPr lang="en-US"/>
            <a:t>GUI: Enhances usability and accessibility.</a:t>
          </a:r>
        </a:p>
      </dgm:t>
    </dgm:pt>
    <dgm:pt modelId="{2F2F550B-F80A-438B-AC56-E2EF1183C4AF}" type="parTrans" cxnId="{18EA716A-DACB-4233-9B89-3CFFEACDE4E8}">
      <dgm:prSet/>
      <dgm:spPr/>
      <dgm:t>
        <a:bodyPr/>
        <a:lstStyle/>
        <a:p>
          <a:endParaRPr lang="en-US"/>
        </a:p>
      </dgm:t>
    </dgm:pt>
    <dgm:pt modelId="{2513AE95-2E1E-4C93-B6E3-EDEC37AA5B05}" type="sibTrans" cxnId="{18EA716A-DACB-4233-9B89-3CFFEACDE4E8}">
      <dgm:prSet/>
      <dgm:spPr/>
      <dgm:t>
        <a:bodyPr/>
        <a:lstStyle/>
        <a:p>
          <a:endParaRPr lang="en-US"/>
        </a:p>
      </dgm:t>
    </dgm:pt>
    <dgm:pt modelId="{77D5A877-6876-4EA4-A08B-5FB47472397C}" type="pres">
      <dgm:prSet presAssocID="{8E2901F7-676B-438E-A352-946FA040A417}" presName="outerComposite" presStyleCnt="0">
        <dgm:presLayoutVars>
          <dgm:chMax val="5"/>
          <dgm:dir/>
          <dgm:resizeHandles val="exact"/>
        </dgm:presLayoutVars>
      </dgm:prSet>
      <dgm:spPr/>
    </dgm:pt>
    <dgm:pt modelId="{D271A92B-1A21-40D2-9B18-FD0DE2841BBA}" type="pres">
      <dgm:prSet presAssocID="{8E2901F7-676B-438E-A352-946FA040A417}" presName="dummyMaxCanvas" presStyleCnt="0">
        <dgm:presLayoutVars/>
      </dgm:prSet>
      <dgm:spPr/>
    </dgm:pt>
    <dgm:pt modelId="{0A9E4C71-157A-4EAC-9E2B-11A203BB790D}" type="pres">
      <dgm:prSet presAssocID="{8E2901F7-676B-438E-A352-946FA040A417}" presName="FourNodes_1" presStyleLbl="node1" presStyleIdx="0" presStyleCnt="4">
        <dgm:presLayoutVars>
          <dgm:bulletEnabled val="1"/>
        </dgm:presLayoutVars>
      </dgm:prSet>
      <dgm:spPr/>
    </dgm:pt>
    <dgm:pt modelId="{D2F5B578-05C0-40CE-93BB-5F21EB992C21}" type="pres">
      <dgm:prSet presAssocID="{8E2901F7-676B-438E-A352-946FA040A417}" presName="FourNodes_2" presStyleLbl="node1" presStyleIdx="1" presStyleCnt="4">
        <dgm:presLayoutVars>
          <dgm:bulletEnabled val="1"/>
        </dgm:presLayoutVars>
      </dgm:prSet>
      <dgm:spPr/>
    </dgm:pt>
    <dgm:pt modelId="{769D60D4-3C10-4857-9AFF-5F92B0002B44}" type="pres">
      <dgm:prSet presAssocID="{8E2901F7-676B-438E-A352-946FA040A417}" presName="FourNodes_3" presStyleLbl="node1" presStyleIdx="2" presStyleCnt="4">
        <dgm:presLayoutVars>
          <dgm:bulletEnabled val="1"/>
        </dgm:presLayoutVars>
      </dgm:prSet>
      <dgm:spPr/>
    </dgm:pt>
    <dgm:pt modelId="{1E9247D0-D9A7-4C88-BC80-D88E31B8EA8B}" type="pres">
      <dgm:prSet presAssocID="{8E2901F7-676B-438E-A352-946FA040A417}" presName="FourNodes_4" presStyleLbl="node1" presStyleIdx="3" presStyleCnt="4">
        <dgm:presLayoutVars>
          <dgm:bulletEnabled val="1"/>
        </dgm:presLayoutVars>
      </dgm:prSet>
      <dgm:spPr/>
    </dgm:pt>
    <dgm:pt modelId="{9E1B6907-B292-4983-AA3E-A6FB078E9D7F}" type="pres">
      <dgm:prSet presAssocID="{8E2901F7-676B-438E-A352-946FA040A417}" presName="FourConn_1-2" presStyleLbl="fgAccFollowNode1" presStyleIdx="0" presStyleCnt="3">
        <dgm:presLayoutVars>
          <dgm:bulletEnabled val="1"/>
        </dgm:presLayoutVars>
      </dgm:prSet>
      <dgm:spPr/>
    </dgm:pt>
    <dgm:pt modelId="{3227BD21-8573-43E0-8495-810CF54E672F}" type="pres">
      <dgm:prSet presAssocID="{8E2901F7-676B-438E-A352-946FA040A417}" presName="FourConn_2-3" presStyleLbl="fgAccFollowNode1" presStyleIdx="1" presStyleCnt="3">
        <dgm:presLayoutVars>
          <dgm:bulletEnabled val="1"/>
        </dgm:presLayoutVars>
      </dgm:prSet>
      <dgm:spPr/>
    </dgm:pt>
    <dgm:pt modelId="{478A7380-31F8-4604-A11A-113740D7D4EA}" type="pres">
      <dgm:prSet presAssocID="{8E2901F7-676B-438E-A352-946FA040A417}" presName="FourConn_3-4" presStyleLbl="fgAccFollowNode1" presStyleIdx="2" presStyleCnt="3">
        <dgm:presLayoutVars>
          <dgm:bulletEnabled val="1"/>
        </dgm:presLayoutVars>
      </dgm:prSet>
      <dgm:spPr/>
    </dgm:pt>
    <dgm:pt modelId="{615F97FF-6390-4B39-86DD-6A8B3671ECD3}" type="pres">
      <dgm:prSet presAssocID="{8E2901F7-676B-438E-A352-946FA040A417}" presName="FourNodes_1_text" presStyleLbl="node1" presStyleIdx="3" presStyleCnt="4">
        <dgm:presLayoutVars>
          <dgm:bulletEnabled val="1"/>
        </dgm:presLayoutVars>
      </dgm:prSet>
      <dgm:spPr/>
    </dgm:pt>
    <dgm:pt modelId="{F0FF3B2F-DD3C-465A-8052-408CBC31303A}" type="pres">
      <dgm:prSet presAssocID="{8E2901F7-676B-438E-A352-946FA040A417}" presName="FourNodes_2_text" presStyleLbl="node1" presStyleIdx="3" presStyleCnt="4">
        <dgm:presLayoutVars>
          <dgm:bulletEnabled val="1"/>
        </dgm:presLayoutVars>
      </dgm:prSet>
      <dgm:spPr/>
    </dgm:pt>
    <dgm:pt modelId="{95C9ADF7-3695-4D4B-B8D6-E9222A8EA10D}" type="pres">
      <dgm:prSet presAssocID="{8E2901F7-676B-438E-A352-946FA040A417}" presName="FourNodes_3_text" presStyleLbl="node1" presStyleIdx="3" presStyleCnt="4">
        <dgm:presLayoutVars>
          <dgm:bulletEnabled val="1"/>
        </dgm:presLayoutVars>
      </dgm:prSet>
      <dgm:spPr/>
    </dgm:pt>
    <dgm:pt modelId="{EACA0C0E-99BF-4814-99E4-2E2F326E6F44}" type="pres">
      <dgm:prSet presAssocID="{8E2901F7-676B-438E-A352-946FA040A41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107E90A-ACEB-4EF5-95EA-E0FB8A58F90C}" srcId="{8E2901F7-676B-438E-A352-946FA040A417}" destId="{787AA636-F569-4456-AD8D-1D2F94CE0AD9}" srcOrd="1" destOrd="0" parTransId="{FD700EE4-CD90-4214-88F3-CBDAC590E05D}" sibTransId="{1176B225-44C3-4429-BA5B-4A99B4F48B85}"/>
    <dgm:cxn modelId="{FD8C2025-051F-4F62-BE08-A35EB37344C7}" type="presOf" srcId="{787AA636-F569-4456-AD8D-1D2F94CE0AD9}" destId="{F0FF3B2F-DD3C-465A-8052-408CBC31303A}" srcOrd="1" destOrd="0" presId="urn:microsoft.com/office/officeart/2005/8/layout/vProcess5"/>
    <dgm:cxn modelId="{547D492D-281B-49AB-A2FA-8D8092B0DC78}" type="presOf" srcId="{787AA636-F569-4456-AD8D-1D2F94CE0AD9}" destId="{D2F5B578-05C0-40CE-93BB-5F21EB992C21}" srcOrd="0" destOrd="0" presId="urn:microsoft.com/office/officeart/2005/8/layout/vProcess5"/>
    <dgm:cxn modelId="{8E053A46-C6C8-432D-9FF6-3B5501F6A4D3}" type="presOf" srcId="{3C58A235-6DC9-4DD4-AE4A-716645E37B7F}" destId="{9E1B6907-B292-4983-AA3E-A6FB078E9D7F}" srcOrd="0" destOrd="0" presId="urn:microsoft.com/office/officeart/2005/8/layout/vProcess5"/>
    <dgm:cxn modelId="{F8DB8169-E71B-4259-AFF6-D3FFC48B7992}" type="presOf" srcId="{1961800D-F2F5-4CAB-8844-2F45C92AAA83}" destId="{EACA0C0E-99BF-4814-99E4-2E2F326E6F44}" srcOrd="1" destOrd="0" presId="urn:microsoft.com/office/officeart/2005/8/layout/vProcess5"/>
    <dgm:cxn modelId="{0775C549-CD1F-4E86-9784-767FE5B2B2F1}" type="presOf" srcId="{C2791D8E-101A-4078-8EDB-C90BA0425549}" destId="{95C9ADF7-3695-4D4B-B8D6-E9222A8EA10D}" srcOrd="1" destOrd="0" presId="urn:microsoft.com/office/officeart/2005/8/layout/vProcess5"/>
    <dgm:cxn modelId="{18EA716A-DACB-4233-9B89-3CFFEACDE4E8}" srcId="{8E2901F7-676B-438E-A352-946FA040A417}" destId="{1961800D-F2F5-4CAB-8844-2F45C92AAA83}" srcOrd="3" destOrd="0" parTransId="{2F2F550B-F80A-438B-AC56-E2EF1183C4AF}" sibTransId="{2513AE95-2E1E-4C93-B6E3-EDEC37AA5B05}"/>
    <dgm:cxn modelId="{E682D46F-C22B-4BCE-90BB-C10E1C2C8ABA}" type="presOf" srcId="{9E2B7E0D-D170-47AF-86D9-812A9C115D73}" destId="{478A7380-31F8-4604-A11A-113740D7D4EA}" srcOrd="0" destOrd="0" presId="urn:microsoft.com/office/officeart/2005/8/layout/vProcess5"/>
    <dgm:cxn modelId="{6A8EE279-9F93-442F-ABBC-3D4AF637C6B0}" srcId="{8E2901F7-676B-438E-A352-946FA040A417}" destId="{AEC4B902-CF4A-402C-A6AF-20FD0F8B5950}" srcOrd="0" destOrd="0" parTransId="{341251FF-8C23-46F4-B68F-B7D6EEDBE19A}" sibTransId="{3C58A235-6DC9-4DD4-AE4A-716645E37B7F}"/>
    <dgm:cxn modelId="{EC9AF859-F29D-4DEC-8B09-5FBA2E5346AB}" type="presOf" srcId="{1961800D-F2F5-4CAB-8844-2F45C92AAA83}" destId="{1E9247D0-D9A7-4C88-BC80-D88E31B8EA8B}" srcOrd="0" destOrd="0" presId="urn:microsoft.com/office/officeart/2005/8/layout/vProcess5"/>
    <dgm:cxn modelId="{80377F7D-8A10-41E1-A7F1-314A8A84E2E2}" type="presOf" srcId="{C2791D8E-101A-4078-8EDB-C90BA0425549}" destId="{769D60D4-3C10-4857-9AFF-5F92B0002B44}" srcOrd="0" destOrd="0" presId="urn:microsoft.com/office/officeart/2005/8/layout/vProcess5"/>
    <dgm:cxn modelId="{03B2FC83-8472-4EA6-898F-0992EF2135CA}" srcId="{8E2901F7-676B-438E-A352-946FA040A417}" destId="{C2791D8E-101A-4078-8EDB-C90BA0425549}" srcOrd="2" destOrd="0" parTransId="{D57D9E93-694C-47F8-8A47-4A6BD5D63317}" sibTransId="{9E2B7E0D-D170-47AF-86D9-812A9C115D73}"/>
    <dgm:cxn modelId="{BA6C3485-0765-45F7-A41D-323FAA7D9390}" type="presOf" srcId="{8E2901F7-676B-438E-A352-946FA040A417}" destId="{77D5A877-6876-4EA4-A08B-5FB47472397C}" srcOrd="0" destOrd="0" presId="urn:microsoft.com/office/officeart/2005/8/layout/vProcess5"/>
    <dgm:cxn modelId="{56189495-43D9-4AF2-B282-09C21C60F6D6}" type="presOf" srcId="{1176B225-44C3-4429-BA5B-4A99B4F48B85}" destId="{3227BD21-8573-43E0-8495-810CF54E672F}" srcOrd="0" destOrd="0" presId="urn:microsoft.com/office/officeart/2005/8/layout/vProcess5"/>
    <dgm:cxn modelId="{037A4C97-36A5-486C-B40A-8A0328C92A82}" type="presOf" srcId="{AEC4B902-CF4A-402C-A6AF-20FD0F8B5950}" destId="{615F97FF-6390-4B39-86DD-6A8B3671ECD3}" srcOrd="1" destOrd="0" presId="urn:microsoft.com/office/officeart/2005/8/layout/vProcess5"/>
    <dgm:cxn modelId="{A0ABD6A2-A679-457C-93A5-CE394AB5A4BF}" type="presOf" srcId="{AEC4B902-CF4A-402C-A6AF-20FD0F8B5950}" destId="{0A9E4C71-157A-4EAC-9E2B-11A203BB790D}" srcOrd="0" destOrd="0" presId="urn:microsoft.com/office/officeart/2005/8/layout/vProcess5"/>
    <dgm:cxn modelId="{30AC0BAB-FF89-46B0-AE7C-D9C397F0A737}" type="presParOf" srcId="{77D5A877-6876-4EA4-A08B-5FB47472397C}" destId="{D271A92B-1A21-40D2-9B18-FD0DE2841BBA}" srcOrd="0" destOrd="0" presId="urn:microsoft.com/office/officeart/2005/8/layout/vProcess5"/>
    <dgm:cxn modelId="{4E9B3FF1-1A37-4450-A39F-1B2782E701A8}" type="presParOf" srcId="{77D5A877-6876-4EA4-A08B-5FB47472397C}" destId="{0A9E4C71-157A-4EAC-9E2B-11A203BB790D}" srcOrd="1" destOrd="0" presId="urn:microsoft.com/office/officeart/2005/8/layout/vProcess5"/>
    <dgm:cxn modelId="{1C1D4FD3-B013-4AA2-9757-C3A126E4F470}" type="presParOf" srcId="{77D5A877-6876-4EA4-A08B-5FB47472397C}" destId="{D2F5B578-05C0-40CE-93BB-5F21EB992C21}" srcOrd="2" destOrd="0" presId="urn:microsoft.com/office/officeart/2005/8/layout/vProcess5"/>
    <dgm:cxn modelId="{BF42A5E3-8E01-442A-97E4-C44151775650}" type="presParOf" srcId="{77D5A877-6876-4EA4-A08B-5FB47472397C}" destId="{769D60D4-3C10-4857-9AFF-5F92B0002B44}" srcOrd="3" destOrd="0" presId="urn:microsoft.com/office/officeart/2005/8/layout/vProcess5"/>
    <dgm:cxn modelId="{C827DA02-EC2D-4D12-A580-02C8339C0EAA}" type="presParOf" srcId="{77D5A877-6876-4EA4-A08B-5FB47472397C}" destId="{1E9247D0-D9A7-4C88-BC80-D88E31B8EA8B}" srcOrd="4" destOrd="0" presId="urn:microsoft.com/office/officeart/2005/8/layout/vProcess5"/>
    <dgm:cxn modelId="{28A34E12-AB76-449B-A064-0E87CDB662EC}" type="presParOf" srcId="{77D5A877-6876-4EA4-A08B-5FB47472397C}" destId="{9E1B6907-B292-4983-AA3E-A6FB078E9D7F}" srcOrd="5" destOrd="0" presId="urn:microsoft.com/office/officeart/2005/8/layout/vProcess5"/>
    <dgm:cxn modelId="{89389F72-51D7-40E9-A22A-160AC80AA04F}" type="presParOf" srcId="{77D5A877-6876-4EA4-A08B-5FB47472397C}" destId="{3227BD21-8573-43E0-8495-810CF54E672F}" srcOrd="6" destOrd="0" presId="urn:microsoft.com/office/officeart/2005/8/layout/vProcess5"/>
    <dgm:cxn modelId="{D8499F93-AFF9-41EA-83A4-04075BC96C9F}" type="presParOf" srcId="{77D5A877-6876-4EA4-A08B-5FB47472397C}" destId="{478A7380-31F8-4604-A11A-113740D7D4EA}" srcOrd="7" destOrd="0" presId="urn:microsoft.com/office/officeart/2005/8/layout/vProcess5"/>
    <dgm:cxn modelId="{25FF764F-9657-4807-8FB9-138DE35E64A8}" type="presParOf" srcId="{77D5A877-6876-4EA4-A08B-5FB47472397C}" destId="{615F97FF-6390-4B39-86DD-6A8B3671ECD3}" srcOrd="8" destOrd="0" presId="urn:microsoft.com/office/officeart/2005/8/layout/vProcess5"/>
    <dgm:cxn modelId="{869DEFC6-C07F-40EA-8FF2-62EC8C374BAF}" type="presParOf" srcId="{77D5A877-6876-4EA4-A08B-5FB47472397C}" destId="{F0FF3B2F-DD3C-465A-8052-408CBC31303A}" srcOrd="9" destOrd="0" presId="urn:microsoft.com/office/officeart/2005/8/layout/vProcess5"/>
    <dgm:cxn modelId="{FB88E1F2-494B-4CB1-BA49-39D80CEFCD9C}" type="presParOf" srcId="{77D5A877-6876-4EA4-A08B-5FB47472397C}" destId="{95C9ADF7-3695-4D4B-B8D6-E9222A8EA10D}" srcOrd="10" destOrd="0" presId="urn:microsoft.com/office/officeart/2005/8/layout/vProcess5"/>
    <dgm:cxn modelId="{1C592024-0945-4167-A375-4299A692CC8B}" type="presParOf" srcId="{77D5A877-6876-4EA4-A08B-5FB47472397C}" destId="{EACA0C0E-99BF-4814-99E4-2E2F326E6F4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355E3-677D-48FA-947B-24783568FCB4}">
      <dsp:nvSpPr>
        <dsp:cNvPr id="0" name=""/>
        <dsp:cNvSpPr/>
      </dsp:nvSpPr>
      <dsp:spPr>
        <a:xfrm>
          <a:off x="1009209" y="796782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030DF-8CCB-41A3-89DB-79AB3F53869B}">
      <dsp:nvSpPr>
        <dsp:cNvPr id="0" name=""/>
        <dsp:cNvSpPr/>
      </dsp:nvSpPr>
      <dsp:spPr>
        <a:xfrm>
          <a:off x="16115" y="283576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Aim: Develop an effective spell correction tool using multiple methodologies.</a:t>
          </a:r>
        </a:p>
      </dsp:txBody>
      <dsp:txXfrm>
        <a:off x="16115" y="2835761"/>
        <a:ext cx="3611250" cy="720000"/>
      </dsp:txXfrm>
    </dsp:sp>
    <dsp:sp modelId="{91F3549D-88CF-47C6-9997-EF76F624981E}">
      <dsp:nvSpPr>
        <dsp:cNvPr id="0" name=""/>
        <dsp:cNvSpPr/>
      </dsp:nvSpPr>
      <dsp:spPr>
        <a:xfrm>
          <a:off x="5252428" y="796782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A97E4-FC4A-4247-9C69-81CE0E110225}">
      <dsp:nvSpPr>
        <dsp:cNvPr id="0" name=""/>
        <dsp:cNvSpPr/>
      </dsp:nvSpPr>
      <dsp:spPr>
        <a:xfrm>
          <a:off x="4259334" y="283576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Scope: Implement and compare </a:t>
          </a:r>
          <a:r>
            <a:rPr lang="en-US" sz="1500" kern="1200" dirty="0" err="1"/>
            <a:t>SymSpell</a:t>
          </a:r>
          <a:r>
            <a:rPr lang="en-US" sz="1500" kern="1200" dirty="0"/>
            <a:t>, </a:t>
          </a:r>
          <a:r>
            <a:rPr lang="en-US" sz="1500" kern="1200" dirty="0" err="1"/>
            <a:t>SpellChecker</a:t>
          </a:r>
          <a:r>
            <a:rPr lang="en-US" sz="1500" kern="1200" dirty="0"/>
            <a:t>, and contextual correction with </a:t>
          </a:r>
          <a:r>
            <a:rPr lang="en-US" sz="1500" kern="1200" dirty="0" err="1"/>
            <a:t>spaCy</a:t>
          </a:r>
          <a:r>
            <a:rPr lang="en-US" sz="1500" kern="1200" dirty="0"/>
            <a:t>. Develop a user-friendly GUI.</a:t>
          </a:r>
        </a:p>
      </dsp:txBody>
      <dsp:txXfrm>
        <a:off x="4259334" y="2835761"/>
        <a:ext cx="3611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68EAC-50D4-4C91-83E5-B5E878C17128}">
      <dsp:nvSpPr>
        <dsp:cNvPr id="0" name=""/>
        <dsp:cNvSpPr/>
      </dsp:nvSpPr>
      <dsp:spPr>
        <a:xfrm>
          <a:off x="530099" y="89377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D1155-BA2B-415A-86CD-4811CA4CE086}">
      <dsp:nvSpPr>
        <dsp:cNvPr id="0" name=""/>
        <dsp:cNvSpPr/>
      </dsp:nvSpPr>
      <dsp:spPr>
        <a:xfrm>
          <a:off x="829912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DDD7D-D70A-4CD3-9EFE-F12A9FA813F3}">
      <dsp:nvSpPr>
        <dsp:cNvPr id="0" name=""/>
        <dsp:cNvSpPr/>
      </dsp:nvSpPr>
      <dsp:spPr>
        <a:xfrm>
          <a:off x="80381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Achievements: Developed versatile spell correction tool.</a:t>
          </a:r>
        </a:p>
      </dsp:txBody>
      <dsp:txXfrm>
        <a:off x="80381" y="2738772"/>
        <a:ext cx="2306250" cy="720000"/>
      </dsp:txXfrm>
    </dsp:sp>
    <dsp:sp modelId="{3DCE1C10-4853-4F20-B9FF-D426D75654D7}">
      <dsp:nvSpPr>
        <dsp:cNvPr id="0" name=""/>
        <dsp:cNvSpPr/>
      </dsp:nvSpPr>
      <dsp:spPr>
        <a:xfrm>
          <a:off x="3239943" y="89377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4D776-20C2-4A96-8FD6-BFED25DC2A58}">
      <dsp:nvSpPr>
        <dsp:cNvPr id="0" name=""/>
        <dsp:cNvSpPr/>
      </dsp:nvSpPr>
      <dsp:spPr>
        <a:xfrm>
          <a:off x="3539756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B9641-72D3-43E8-A9A5-B881512D4FBF}">
      <dsp:nvSpPr>
        <dsp:cNvPr id="0" name=""/>
        <dsp:cNvSpPr/>
      </dsp:nvSpPr>
      <dsp:spPr>
        <a:xfrm>
          <a:off x="2790224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Strengths: Each method's strengths highlighted.</a:t>
          </a:r>
        </a:p>
      </dsp:txBody>
      <dsp:txXfrm>
        <a:off x="2790224" y="2738772"/>
        <a:ext cx="2306250" cy="720000"/>
      </dsp:txXfrm>
    </dsp:sp>
    <dsp:sp modelId="{838539F2-C312-4F6B-B0C2-B273D9E61D56}">
      <dsp:nvSpPr>
        <dsp:cNvPr id="0" name=""/>
        <dsp:cNvSpPr/>
      </dsp:nvSpPr>
      <dsp:spPr>
        <a:xfrm>
          <a:off x="5949787" y="89377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21D8F-E524-4856-8BE3-02AABAEBA7CB}">
      <dsp:nvSpPr>
        <dsp:cNvPr id="0" name=""/>
        <dsp:cNvSpPr/>
      </dsp:nvSpPr>
      <dsp:spPr>
        <a:xfrm>
          <a:off x="6249600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DD841-1535-4E95-BC0E-09874AD5F093}">
      <dsp:nvSpPr>
        <dsp:cNvPr id="0" name=""/>
        <dsp:cNvSpPr/>
      </dsp:nvSpPr>
      <dsp:spPr>
        <a:xfrm>
          <a:off x="5500068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Future Improvements: Integrate advanced NLP techniques, expand dictionary.</a:t>
          </a:r>
          <a:br>
            <a:rPr lang="en-US" sz="1200" kern="1200" dirty="0"/>
          </a:br>
          <a:r>
            <a:rPr lang="en-US" sz="1200" kern="1200" dirty="0"/>
            <a:t>Build model.</a:t>
          </a:r>
        </a:p>
      </dsp:txBody>
      <dsp:txXfrm>
        <a:off x="5500068" y="2738772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712D-E629-441E-8716-F4E7EBC58F9A}">
      <dsp:nvSpPr>
        <dsp:cNvPr id="0" name=""/>
        <dsp:cNvSpPr/>
      </dsp:nvSpPr>
      <dsp:spPr>
        <a:xfrm>
          <a:off x="0" y="0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58056-6C05-436B-A409-EC589F7D7DD4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F81FF-EEC9-4159-9B91-40F788F55137}">
      <dsp:nvSpPr>
        <dsp:cNvPr id="0" name=""/>
        <dsp:cNvSpPr/>
      </dsp:nvSpPr>
      <dsp:spPr>
        <a:xfrm>
          <a:off x="1057183" y="1805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SymSpell</a:t>
          </a:r>
          <a:r>
            <a:rPr lang="en-US" sz="2200" kern="1200" dirty="0"/>
            <a:t>: Fast, efficient, precomputed dictionary, edit distance.</a:t>
          </a:r>
        </a:p>
      </dsp:txBody>
      <dsp:txXfrm>
        <a:off x="1057183" y="1805"/>
        <a:ext cx="6829516" cy="915310"/>
      </dsp:txXfrm>
    </dsp:sp>
    <dsp:sp modelId="{A3DAA607-1AC3-4449-AE0B-24F71D939806}">
      <dsp:nvSpPr>
        <dsp:cNvPr id="0" name=""/>
        <dsp:cNvSpPr/>
      </dsp:nvSpPr>
      <dsp:spPr>
        <a:xfrm>
          <a:off x="0" y="1145944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B71EF-B4DE-4860-A273-659202D1805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DD23D-61BE-4D6A-AC9B-271850FD636C}">
      <dsp:nvSpPr>
        <dsp:cNvPr id="0" name=""/>
        <dsp:cNvSpPr/>
      </dsp:nvSpPr>
      <dsp:spPr>
        <a:xfrm>
          <a:off x="1057183" y="1145944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SpellChecker</a:t>
          </a:r>
          <a:r>
            <a:rPr lang="en-US" sz="2200" kern="1200" dirty="0"/>
            <a:t>: Frequency-based, simple, effective, edit distance.</a:t>
          </a:r>
        </a:p>
      </dsp:txBody>
      <dsp:txXfrm>
        <a:off x="1057183" y="1145944"/>
        <a:ext cx="6829516" cy="915310"/>
      </dsp:txXfrm>
    </dsp:sp>
    <dsp:sp modelId="{3CD95D79-8F2D-4FC3-8721-51F5272C4AEC}">
      <dsp:nvSpPr>
        <dsp:cNvPr id="0" name=""/>
        <dsp:cNvSpPr/>
      </dsp:nvSpPr>
      <dsp:spPr>
        <a:xfrm>
          <a:off x="0" y="2290082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CF5FD-4AEC-4DF5-97F4-3D57CD17BEB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B802D-94B7-4F80-A800-BCA159680C0B}">
      <dsp:nvSpPr>
        <dsp:cNvPr id="0" name=""/>
        <dsp:cNvSpPr/>
      </dsp:nvSpPr>
      <dsp:spPr>
        <a:xfrm>
          <a:off x="1057183" y="2290082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SpaCy</a:t>
          </a:r>
          <a:r>
            <a:rPr lang="en-US" sz="2200" kern="1200" dirty="0"/>
            <a:t>: Context-aware corrections, considers semantic context.</a:t>
          </a:r>
        </a:p>
      </dsp:txBody>
      <dsp:txXfrm>
        <a:off x="1057183" y="2290082"/>
        <a:ext cx="6829516" cy="915310"/>
      </dsp:txXfrm>
    </dsp:sp>
    <dsp:sp modelId="{559755AE-69B1-4641-957C-9E6A64999101}">
      <dsp:nvSpPr>
        <dsp:cNvPr id="0" name=""/>
        <dsp:cNvSpPr/>
      </dsp:nvSpPr>
      <dsp:spPr>
        <a:xfrm>
          <a:off x="0" y="3436024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73B4F-79A4-4CAF-AFBE-85C284A61FD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3C458-8277-4974-8F5D-98EDAA1933FA}">
      <dsp:nvSpPr>
        <dsp:cNvPr id="0" name=""/>
        <dsp:cNvSpPr/>
      </dsp:nvSpPr>
      <dsp:spPr>
        <a:xfrm>
          <a:off x="1057183" y="3434221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Implementation of NLP techniques by using Shakespeare’s Works as a train data for the corrector. </a:t>
          </a:r>
          <a:endParaRPr lang="en-US" sz="2200" kern="1200" dirty="0">
            <a:solidFill>
              <a:schemeClr val="bg1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sp:txBody>
      <dsp:txXfrm>
        <a:off x="1057183" y="3434221"/>
        <a:ext cx="68295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386B2-8796-4739-811C-F7310BC33415}">
      <dsp:nvSpPr>
        <dsp:cNvPr id="0" name=""/>
        <dsp:cNvSpPr/>
      </dsp:nvSpPr>
      <dsp:spPr>
        <a:xfrm>
          <a:off x="3592034" y="868655"/>
          <a:ext cx="668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43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8774" y="910876"/>
        <a:ext cx="34951" cy="6997"/>
      </dsp:txXfrm>
    </dsp:sp>
    <dsp:sp modelId="{232F89B6-BF5F-4690-A546-00E06D515E8C}">
      <dsp:nvSpPr>
        <dsp:cNvPr id="0" name=""/>
        <dsp:cNvSpPr/>
      </dsp:nvSpPr>
      <dsp:spPr>
        <a:xfrm>
          <a:off x="554572" y="2596"/>
          <a:ext cx="3039261" cy="18235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26" tIns="156324" rIns="148926" bIns="1563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Preparation: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Text</a:t>
          </a:r>
          <a:r>
            <a:rPr lang="en-US" sz="1200" kern="1200" dirty="0"/>
            <a:t>: Read Shakespeare's works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Preprocess</a:t>
          </a:r>
          <a:r>
            <a:rPr lang="en-US" sz="1200" kern="1200" dirty="0"/>
            <a:t>: Lowercase, split into words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Vocabulary</a:t>
          </a:r>
          <a:r>
            <a:rPr lang="en-US" sz="1200" kern="1200" dirty="0"/>
            <a:t>: Unique words list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Frequencies</a:t>
          </a:r>
          <a:r>
            <a:rPr lang="en-US" sz="1200" kern="1200" dirty="0"/>
            <a:t>: Count word occurrences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Probabilities</a:t>
          </a:r>
          <a:r>
            <a:rPr lang="en-US" sz="1200" kern="1200" dirty="0"/>
            <a:t>: Calculate word likelihoods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54572" y="2596"/>
        <a:ext cx="3039261" cy="1823557"/>
      </dsp:txXfrm>
    </dsp:sp>
    <dsp:sp modelId="{D470E394-79EA-4B1C-9B26-E3BE057A7FE9}">
      <dsp:nvSpPr>
        <dsp:cNvPr id="0" name=""/>
        <dsp:cNvSpPr/>
      </dsp:nvSpPr>
      <dsp:spPr>
        <a:xfrm>
          <a:off x="2074203" y="1824353"/>
          <a:ext cx="3738292" cy="668430"/>
        </a:xfrm>
        <a:custGeom>
          <a:avLst/>
          <a:gdLst/>
          <a:ahLst/>
          <a:cxnLst/>
          <a:rect l="0" t="0" r="0" b="0"/>
          <a:pathLst>
            <a:path>
              <a:moveTo>
                <a:pt x="3738292" y="0"/>
              </a:moveTo>
              <a:lnTo>
                <a:pt x="3738292" y="351315"/>
              </a:lnTo>
              <a:lnTo>
                <a:pt x="0" y="351315"/>
              </a:lnTo>
              <a:lnTo>
                <a:pt x="0" y="66843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8272" y="2155070"/>
        <a:ext cx="190154" cy="6997"/>
      </dsp:txXfrm>
    </dsp:sp>
    <dsp:sp modelId="{F6321758-06DA-4C88-9F3B-EFC1438955BD}">
      <dsp:nvSpPr>
        <dsp:cNvPr id="0" name=""/>
        <dsp:cNvSpPr/>
      </dsp:nvSpPr>
      <dsp:spPr>
        <a:xfrm>
          <a:off x="4292865" y="2596"/>
          <a:ext cx="3039261" cy="1823557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26" tIns="156324" rIns="148926" bIns="1563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Edit Operations: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Delete</a:t>
          </a:r>
          <a:r>
            <a:rPr lang="en-US" sz="1200" kern="1200" dirty="0"/>
            <a:t>: Remove one letter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Switch</a:t>
          </a:r>
          <a:r>
            <a:rPr lang="en-US" sz="1200" kern="1200" dirty="0"/>
            <a:t>: Swap adjacent letters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Replace</a:t>
          </a:r>
          <a:r>
            <a:rPr lang="en-US" sz="1200" kern="1200" dirty="0"/>
            <a:t>: Change letters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Insert</a:t>
          </a:r>
          <a:r>
            <a:rPr lang="en-US" sz="1200" kern="1200" dirty="0"/>
            <a:t>: Add letters</a:t>
          </a:r>
        </a:p>
      </dsp:txBody>
      <dsp:txXfrm>
        <a:off x="4292865" y="2596"/>
        <a:ext cx="3039261" cy="1823557"/>
      </dsp:txXfrm>
    </dsp:sp>
    <dsp:sp modelId="{391AC856-E1A1-473E-BFBF-E839C111E5F6}">
      <dsp:nvSpPr>
        <dsp:cNvPr id="0" name=""/>
        <dsp:cNvSpPr/>
      </dsp:nvSpPr>
      <dsp:spPr>
        <a:xfrm>
          <a:off x="554572" y="2525184"/>
          <a:ext cx="3039261" cy="1823557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26" tIns="156324" rIns="148926" bIns="15632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Generating Suggestions: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Edit One/Two Letters</a:t>
          </a:r>
          <a:r>
            <a:rPr lang="en-US" sz="1200" kern="1200" dirty="0"/>
            <a:t>: Generate candidate words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Check Vocabulary</a:t>
          </a:r>
          <a:r>
            <a:rPr lang="en-US" sz="1200" kern="1200" dirty="0"/>
            <a:t>: Keep real words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Rank by Probability</a:t>
          </a:r>
          <a:r>
            <a:rPr lang="en-US" sz="1200" kern="1200" dirty="0"/>
            <a:t>: Suggest most likely corrections</a:t>
          </a:r>
        </a:p>
      </dsp:txBody>
      <dsp:txXfrm>
        <a:off x="554572" y="2525184"/>
        <a:ext cx="3039261" cy="18235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60D03-76B4-424C-839C-7FC19FD98DB4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63879-8EED-4B6C-9DC1-1F2138B9CDBC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B3BA1-A4C7-4D07-8E8F-1C005C72E05E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Initialization: SymSpell object setup with parameters.</a:t>
          </a:r>
        </a:p>
      </dsp:txBody>
      <dsp:txXfrm>
        <a:off x="80381" y="2738169"/>
        <a:ext cx="2306250" cy="720000"/>
      </dsp:txXfrm>
    </dsp:sp>
    <dsp:sp modelId="{E8879B59-AF47-4FF2-B54C-8FDE29B030DB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6446B-43D0-4390-BFA9-250C2F3FAE1A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1E7BC-D5DE-4A29-8B88-42951892A24D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Dictionary Loading: Precompiled dictionary of words and frequencies.</a:t>
          </a:r>
        </a:p>
      </dsp:txBody>
      <dsp:txXfrm>
        <a:off x="2790224" y="2738169"/>
        <a:ext cx="2306250" cy="720000"/>
      </dsp:txXfrm>
    </dsp:sp>
    <dsp:sp modelId="{A7833104-4763-4899-97D6-51A1D7805433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559A7-9C45-467A-B1A0-79460B0EDEDA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865D8-5CD9-4966-945A-4024B5F2388A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Correction Process: lookup_compound function for suggesting corrections.</a:t>
          </a:r>
        </a:p>
      </dsp:txBody>
      <dsp:txXfrm>
        <a:off x="5500068" y="2738169"/>
        <a:ext cx="23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64D09-E9B7-40DB-A85E-8039AE40B081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27426-4A72-4374-B53D-FDA410761490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4A62E-4335-48A9-AEC3-17529BB43410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Initialization: SpellChecker object with default English dictionary.</a:t>
          </a:r>
        </a:p>
      </dsp:txBody>
      <dsp:txXfrm>
        <a:off x="28349" y="3255669"/>
        <a:ext cx="3600000" cy="720000"/>
      </dsp:txXfrm>
    </dsp:sp>
    <dsp:sp modelId="{0CC8BD9F-A8A6-4D60-83A0-F8E068B131D0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9BE19-0C38-4BB8-87D0-AAD7ADDFC32D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1E961-2BCB-4870-96E8-31AEAA922282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Correction Process: Uses frequency and edit distance to find likely correct words.</a:t>
          </a:r>
        </a:p>
      </dsp:txBody>
      <dsp:txXfrm>
        <a:off x="4258350" y="3255669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0E96-25FD-45BA-B1F9-3FEDBD29989D}">
      <dsp:nvSpPr>
        <dsp:cNvPr id="0" name=""/>
        <dsp:cNvSpPr/>
      </dsp:nvSpPr>
      <dsp:spPr>
        <a:xfrm>
          <a:off x="730349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0331B-63CB-418C-A6A4-A9B52DC2D69A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B784-A0B2-4CF4-9BBB-BC68A76D8109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Built with tkinter.</a:t>
          </a:r>
        </a:p>
      </dsp:txBody>
      <dsp:txXfrm>
        <a:off x="28349" y="3255669"/>
        <a:ext cx="3600000" cy="720000"/>
      </dsp:txXfrm>
    </dsp:sp>
    <dsp:sp modelId="{68F6AB3D-08AC-4419-B6F0-985418B1825C}">
      <dsp:nvSpPr>
        <dsp:cNvPr id="0" name=""/>
        <dsp:cNvSpPr/>
      </dsp:nvSpPr>
      <dsp:spPr>
        <a:xfrm>
          <a:off x="496035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738F5-E617-4AC1-A012-D7DD0B3CD637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C9BED-B7FD-4A9B-A895-F810E8E73F3C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Features: Input fields, correction buttons, display area for history.</a:t>
          </a:r>
        </a:p>
      </dsp:txBody>
      <dsp:txXfrm>
        <a:off x="4258350" y="3255669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ADC0C-F6EB-420C-8FE2-BBA1A152401D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DF863-7AAD-40FA-BF96-61CB8F73E3F7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94549-E290-47DD-87C3-7C308CD3D12B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Model Setup: Loading </a:t>
          </a:r>
          <a:r>
            <a:rPr lang="en-US" sz="1100" kern="1200" dirty="0" err="1"/>
            <a:t>spaCy</a:t>
          </a:r>
          <a:r>
            <a:rPr lang="en-US" sz="1100" kern="1200" dirty="0"/>
            <a:t> model and integrating </a:t>
          </a:r>
          <a:r>
            <a:rPr lang="en-US" sz="1100" kern="1200" dirty="0" err="1"/>
            <a:t>contextualSpellCheck</a:t>
          </a:r>
          <a:r>
            <a:rPr lang="en-US" sz="1100" kern="1200" dirty="0"/>
            <a:t> using the </a:t>
          </a:r>
          <a:r>
            <a:rPr lang="en-US" sz="1100" b="0" kern="1200" dirty="0"/>
            <a:t>model</a:t>
          </a:r>
          <a:r>
            <a:rPr lang="en-US" sz="1100" b="1" kern="1200" dirty="0"/>
            <a:t> “</a:t>
          </a:r>
          <a:r>
            <a:rPr lang="en-US" sz="1100" b="1" kern="1200" dirty="0" err="1"/>
            <a:t>en_core_web_sm</a:t>
          </a:r>
          <a:r>
            <a:rPr lang="en-US" sz="1100" kern="1200" dirty="0"/>
            <a:t>”.</a:t>
          </a:r>
        </a:p>
      </dsp:txBody>
      <dsp:txXfrm>
        <a:off x="80381" y="2738169"/>
        <a:ext cx="2306250" cy="720000"/>
      </dsp:txXfrm>
    </dsp:sp>
    <dsp:sp modelId="{F70BB715-FB17-44EC-B318-599D351399EC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EAC6F-3E35-42CD-A171-D2C3C7795F9B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762A6-9041-4C27-BAC9-13A6273AB77A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Correction Process: Context-aware suggestions and corrections.</a:t>
          </a:r>
        </a:p>
      </dsp:txBody>
      <dsp:txXfrm>
        <a:off x="2790224" y="2738169"/>
        <a:ext cx="2306250" cy="720000"/>
      </dsp:txXfrm>
    </dsp:sp>
    <dsp:sp modelId="{5234B6D9-FB44-448B-8FD3-E4DF8D826CBE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6616F-314C-4E7F-AF23-6B87B885C70B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40DBF-7950-4E21-9678-530429F11300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Example Usage: Demonstrates corrections while maintaining sentence context.</a:t>
          </a:r>
        </a:p>
      </dsp:txBody>
      <dsp:txXfrm>
        <a:off x="5500068" y="2738169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26085-FEA1-40B5-8D50-AB951C1A391F}">
      <dsp:nvSpPr>
        <dsp:cNvPr id="0" name=""/>
        <dsp:cNvSpPr/>
      </dsp:nvSpPr>
      <dsp:spPr>
        <a:xfrm>
          <a:off x="334403" y="2600"/>
          <a:ext cx="955560" cy="9555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B8512-226E-4515-8C5D-0416782086F2}">
      <dsp:nvSpPr>
        <dsp:cNvPr id="0" name=""/>
        <dsp:cNvSpPr/>
      </dsp:nvSpPr>
      <dsp:spPr>
        <a:xfrm>
          <a:off x="535070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21999-7E36-4A2B-917B-E6BBCF2CE085}">
      <dsp:nvSpPr>
        <dsp:cNvPr id="0" name=""/>
        <dsp:cNvSpPr/>
      </dsp:nvSpPr>
      <dsp:spPr>
        <a:xfrm>
          <a:off x="1494726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Tokenization</a:t>
          </a:r>
          <a:r>
            <a:rPr lang="en-US" sz="1500" b="0" i="0" kern="1200" baseline="0"/>
            <a:t>: Splits text into individual units like words and punctuation.</a:t>
          </a:r>
          <a:endParaRPr lang="en-US" sz="1500" kern="1200"/>
        </a:p>
      </dsp:txBody>
      <dsp:txXfrm>
        <a:off x="1494726" y="2600"/>
        <a:ext cx="2252392" cy="955560"/>
      </dsp:txXfrm>
    </dsp:sp>
    <dsp:sp modelId="{2E2B51EC-F99B-4BE4-B1D0-D388CB5C3AE9}">
      <dsp:nvSpPr>
        <dsp:cNvPr id="0" name=""/>
        <dsp:cNvSpPr/>
      </dsp:nvSpPr>
      <dsp:spPr>
        <a:xfrm>
          <a:off x="4139581" y="2600"/>
          <a:ext cx="955560" cy="9555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FBB91-3974-4E17-A316-19F11F037089}">
      <dsp:nvSpPr>
        <dsp:cNvPr id="0" name=""/>
        <dsp:cNvSpPr/>
      </dsp:nvSpPr>
      <dsp:spPr>
        <a:xfrm>
          <a:off x="4340248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D32E-23DA-41FD-800F-3E608F3ABE72}">
      <dsp:nvSpPr>
        <dsp:cNvPr id="0" name=""/>
        <dsp:cNvSpPr/>
      </dsp:nvSpPr>
      <dsp:spPr>
        <a:xfrm>
          <a:off x="5299904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Part-of-Speech Tagging (POS)</a:t>
          </a:r>
          <a:r>
            <a:rPr lang="en-US" sz="1500" b="0" i="0" kern="1200" baseline="0"/>
            <a:t>: Identifies grammatical roles (e.g., nouns, verbs).</a:t>
          </a:r>
          <a:endParaRPr lang="en-US" sz="1500" kern="1200"/>
        </a:p>
      </dsp:txBody>
      <dsp:txXfrm>
        <a:off x="5299904" y="2600"/>
        <a:ext cx="2252392" cy="955560"/>
      </dsp:txXfrm>
    </dsp:sp>
    <dsp:sp modelId="{971E0542-C020-4B69-A1FB-3E4175C0B9C2}">
      <dsp:nvSpPr>
        <dsp:cNvPr id="0" name=""/>
        <dsp:cNvSpPr/>
      </dsp:nvSpPr>
      <dsp:spPr>
        <a:xfrm>
          <a:off x="334403" y="1697888"/>
          <a:ext cx="955560" cy="9555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8DEC8-4055-441A-A5C5-4733E3D5BA48}">
      <dsp:nvSpPr>
        <dsp:cNvPr id="0" name=""/>
        <dsp:cNvSpPr/>
      </dsp:nvSpPr>
      <dsp:spPr>
        <a:xfrm>
          <a:off x="535070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FEE99-14B0-4707-9229-89FEF7322728}">
      <dsp:nvSpPr>
        <dsp:cNvPr id="0" name=""/>
        <dsp:cNvSpPr/>
      </dsp:nvSpPr>
      <dsp:spPr>
        <a:xfrm>
          <a:off x="1494726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Dependency Parsing</a:t>
          </a:r>
          <a:r>
            <a:rPr lang="en-US" sz="1500" b="0" i="0" kern="1200" baseline="0"/>
            <a:t>: Analyzes syntactic structure and relationships between words.</a:t>
          </a:r>
          <a:endParaRPr lang="en-US" sz="1500" kern="1200"/>
        </a:p>
      </dsp:txBody>
      <dsp:txXfrm>
        <a:off x="1494726" y="1697888"/>
        <a:ext cx="2252392" cy="955560"/>
      </dsp:txXfrm>
    </dsp:sp>
    <dsp:sp modelId="{07E1AD8F-38F5-4E85-8F1F-CDC797DEC24A}">
      <dsp:nvSpPr>
        <dsp:cNvPr id="0" name=""/>
        <dsp:cNvSpPr/>
      </dsp:nvSpPr>
      <dsp:spPr>
        <a:xfrm>
          <a:off x="4139581" y="1697888"/>
          <a:ext cx="955560" cy="9555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BFAC4-3355-4756-B35C-B30D84710A77}">
      <dsp:nvSpPr>
        <dsp:cNvPr id="0" name=""/>
        <dsp:cNvSpPr/>
      </dsp:nvSpPr>
      <dsp:spPr>
        <a:xfrm>
          <a:off x="4340248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51CAA-400F-4631-9D63-D86A5FA90562}">
      <dsp:nvSpPr>
        <dsp:cNvPr id="0" name=""/>
        <dsp:cNvSpPr/>
      </dsp:nvSpPr>
      <dsp:spPr>
        <a:xfrm>
          <a:off x="5299904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Named Entity Recognition (NER)</a:t>
          </a:r>
          <a:r>
            <a:rPr lang="en-US" sz="1500" b="0" i="0" kern="1200" baseline="0"/>
            <a:t>: Detects entities like names, dates, and organizations.</a:t>
          </a:r>
          <a:endParaRPr lang="en-US" sz="1500" kern="1200"/>
        </a:p>
      </dsp:txBody>
      <dsp:txXfrm>
        <a:off x="5299904" y="1697888"/>
        <a:ext cx="2252392" cy="955560"/>
      </dsp:txXfrm>
    </dsp:sp>
    <dsp:sp modelId="{C9593363-DD49-4A0C-9575-D0692EF0A05C}">
      <dsp:nvSpPr>
        <dsp:cNvPr id="0" name=""/>
        <dsp:cNvSpPr/>
      </dsp:nvSpPr>
      <dsp:spPr>
        <a:xfrm>
          <a:off x="334403" y="3393176"/>
          <a:ext cx="955560" cy="955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DCD80-79A2-4290-8AFB-88F353E9719B}">
      <dsp:nvSpPr>
        <dsp:cNvPr id="0" name=""/>
        <dsp:cNvSpPr/>
      </dsp:nvSpPr>
      <dsp:spPr>
        <a:xfrm>
          <a:off x="535070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DCDEF-085A-401B-8445-57B02F2362D7}">
      <dsp:nvSpPr>
        <dsp:cNvPr id="0" name=""/>
        <dsp:cNvSpPr/>
      </dsp:nvSpPr>
      <dsp:spPr>
        <a:xfrm>
          <a:off x="1494726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Lemmatization</a:t>
          </a:r>
          <a:r>
            <a:rPr lang="en-US" sz="1500" b="0" i="0" kern="1200" baseline="0"/>
            <a:t>: Reduces words to their base forms for normalization. </a:t>
          </a:r>
          <a:endParaRPr lang="en-US" sz="1500" kern="1200"/>
        </a:p>
      </dsp:txBody>
      <dsp:txXfrm>
        <a:off x="1494726" y="3393176"/>
        <a:ext cx="2252392" cy="9555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E4C71-157A-4EAC-9E2B-11A203BB790D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SymSpell: Fast and efficient.</a:t>
          </a:r>
        </a:p>
      </dsp:txBody>
      <dsp:txXfrm>
        <a:off x="28038" y="28038"/>
        <a:ext cx="5195473" cy="901218"/>
      </dsp:txXfrm>
    </dsp:sp>
    <dsp:sp modelId="{D2F5B578-05C0-40CE-93BB-5F21EB992C21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SpellChecker: Simple and effective.</a:t>
          </a:r>
        </a:p>
      </dsp:txBody>
      <dsp:txXfrm>
        <a:off x="556446" y="1159385"/>
        <a:ext cx="5102633" cy="901218"/>
      </dsp:txXfrm>
    </dsp:sp>
    <dsp:sp modelId="{769D60D4-3C10-4857-9AFF-5F92B0002B44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SpaCy: Accurate in complex sentences.</a:t>
          </a:r>
        </a:p>
      </dsp:txBody>
      <dsp:txXfrm>
        <a:off x="1076969" y="2290733"/>
        <a:ext cx="5110520" cy="901218"/>
      </dsp:txXfrm>
    </dsp:sp>
    <dsp:sp modelId="{1E9247D0-D9A7-4C88-BC80-D88E31B8EA8B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GUI: Enhances usability and accessibility.</a:t>
          </a:r>
        </a:p>
      </dsp:txBody>
      <dsp:txXfrm>
        <a:off x="1605378" y="3422081"/>
        <a:ext cx="5102633" cy="901218"/>
      </dsp:txXfrm>
    </dsp:sp>
    <dsp:sp modelId="{9E1B6907-B292-4983-AA3E-A6FB078E9D7F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3227BD21-8573-43E0-8495-810CF54E672F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478A7380-31F8-4604-A11A-113740D7D4EA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545" y="762538"/>
            <a:ext cx="4237012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Spell Corrector Project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15F84-97FA-BA26-59AF-4B1ED54E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5" y="1874023"/>
            <a:ext cx="3272619" cy="327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B6098-552F-46D4-F676-66B2E13ED304}"/>
              </a:ext>
            </a:extLst>
          </p:cNvPr>
          <p:cNvSpPr txBox="1"/>
          <p:nvPr/>
        </p:nvSpPr>
        <p:spPr>
          <a:xfrm>
            <a:off x="4355183" y="4435103"/>
            <a:ext cx="3619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Marius Mafteuta </a:t>
            </a:r>
          </a:p>
          <a:p>
            <a:r>
              <a:rPr lang="it-IT" dirty="0" err="1">
                <a:solidFill>
                  <a:schemeClr val="bg1"/>
                </a:solidFill>
              </a:rPr>
              <a:t>Berkay</a:t>
            </a:r>
            <a:r>
              <a:rPr lang="it-IT" dirty="0">
                <a:solidFill>
                  <a:schemeClr val="bg1"/>
                </a:solidFill>
              </a:rPr>
              <a:t> URAS</a:t>
            </a:r>
          </a:p>
          <a:p>
            <a:r>
              <a:rPr lang="it-IT" dirty="0" err="1">
                <a:solidFill>
                  <a:schemeClr val="bg1"/>
                </a:solidFill>
              </a:rPr>
              <a:t>Sude</a:t>
            </a:r>
            <a:r>
              <a:rPr lang="it-IT" dirty="0">
                <a:solidFill>
                  <a:schemeClr val="bg1"/>
                </a:solidFill>
              </a:rPr>
              <a:t> YILMAZ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2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293917-7269-ABE7-D030-2819F9D7E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56" y="58237"/>
            <a:ext cx="5496618" cy="66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1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Contextual Correction with SpaCy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55D06-4BCF-A0D8-6612-D1C50664E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70124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133D6-68BF-2848-1D24-C7E39859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 err="1">
                <a:solidFill>
                  <a:srgbClr val="FFFFFF"/>
                </a:solidFill>
              </a:rPr>
              <a:t>n_core_web_sm</a:t>
            </a:r>
            <a:r>
              <a:rPr lang="en-US" sz="3700" dirty="0">
                <a:solidFill>
                  <a:srgbClr val="FFFFFF"/>
                </a:solidFill>
              </a:rPr>
              <a:t>: NLP Model by </a:t>
            </a:r>
            <a:r>
              <a:rPr lang="en-US" sz="3700" dirty="0" err="1">
                <a:solidFill>
                  <a:srgbClr val="FFFFFF"/>
                </a:solidFill>
              </a:rPr>
              <a:t>spaCy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EBADB217-5A54-2B10-E96E-EBB48C68D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763292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47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72BE8-2CC4-31A8-A2C8-2972AC91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06E1E6-B4E4-7A41-F1B6-E6366487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24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50F55-DFA7-2F8F-783E-B510CB4A8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073184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Conlusions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63734-FD32-E852-FA26-7F79A556E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911046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8687" y="775849"/>
            <a:ext cx="2240924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2064" y="366810"/>
            <a:ext cx="4593286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7593"/>
            <a:ext cx="3350844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2AD81C54-906B-0E29-CC41-C7FB561B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848" y="1834479"/>
            <a:ext cx="3189041" cy="3189041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24B6-1776-8C09-0FF7-D9B78A3A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68" y="1924320"/>
            <a:ext cx="7583863" cy="37447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This project explores the development of a spell corrector using multiple approaches including </a:t>
            </a:r>
            <a:r>
              <a:rPr dirty="0" err="1"/>
              <a:t>SymSpell</a:t>
            </a:r>
            <a:r>
              <a:rPr dirty="0"/>
              <a:t>, </a:t>
            </a:r>
            <a:r>
              <a:rPr dirty="0" err="1"/>
              <a:t>SpellChecker</a:t>
            </a:r>
            <a:r>
              <a:rPr dirty="0"/>
              <a:t>, and contextual correction with </a:t>
            </a:r>
            <a:r>
              <a:rPr dirty="0" err="1"/>
              <a:t>spaCy</a:t>
            </a:r>
            <a:r>
              <a:rPr dirty="0"/>
              <a:t>. The project aims to create an efficient spell correction tool and evaluate its effectiveness. A graphical user interface (GUI) is also developed to provide an interactive platform for users.</a:t>
            </a:r>
          </a:p>
        </p:txBody>
      </p:sp>
    </p:spTree>
    <p:extLst>
      <p:ext uri="{BB962C8B-B14F-4D97-AF65-F5344CB8AC3E}">
        <p14:creationId xmlns:p14="http://schemas.microsoft.com/office/powerpoint/2010/main" val="233137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EC5E66F-20ED-4284-F36B-E1991962A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729439"/>
              </p:ext>
            </p:extLst>
          </p:nvPr>
        </p:nvGraphicFramePr>
        <p:xfrm>
          <a:off x="70800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4424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AA036C-8022-80E9-1059-A76118881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224511"/>
              </p:ext>
            </p:extLst>
          </p:nvPr>
        </p:nvGraphicFramePr>
        <p:xfrm>
          <a:off x="627506" y="125333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929FF-8726-C273-3FC7-707563B8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>
                <a:solidFill>
                  <a:srgbClr val="FFFFFF"/>
                </a:solidFill>
              </a:rPr>
              <a:t>Spelling Correction System Using NLP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1001ADE-FB39-63B6-0A21-927FA883D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91654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25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C77C11-5F3E-2866-128D-15DD5D1D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0" r="-6290"/>
          <a:stretch/>
        </p:blipFill>
        <p:spPr>
          <a:xfrm>
            <a:off x="482600" y="777831"/>
            <a:ext cx="8178799" cy="53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SymSpell</a:t>
            </a:r>
            <a:r>
              <a:rPr lang="en-US" dirty="0">
                <a:solidFill>
                  <a:srgbClr val="FFFFFF"/>
                </a:solidFill>
              </a:rPr>
              <a:t> Implementation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3D1C0-6542-73BA-947F-03B4143F2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29951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SpellChecker Implementation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716F43-923D-2A0A-5B07-0FC9ADD64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55893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GUI Development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954CB-EDC3-F4A1-C61B-45817BA21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79940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489</Words>
  <Application>Microsoft Office PowerPoint</Application>
  <PresentationFormat>Presentazione su schermo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Spell Corrector Project</vt:lpstr>
      <vt:lpstr>Introduction</vt:lpstr>
      <vt:lpstr>Introduction</vt:lpstr>
      <vt:lpstr>Methodology</vt:lpstr>
      <vt:lpstr>Spelling Correction System Using NLP</vt:lpstr>
      <vt:lpstr>Presentazione standard di PowerPoint</vt:lpstr>
      <vt:lpstr>SymSpell Implementation</vt:lpstr>
      <vt:lpstr>SpellChecker Implementation</vt:lpstr>
      <vt:lpstr>GUI Development</vt:lpstr>
      <vt:lpstr>Presentazione standard di PowerPoint</vt:lpstr>
      <vt:lpstr>Contextual Correction with SpaCy</vt:lpstr>
      <vt:lpstr>n_core_web_sm: NLP Model by spaCy</vt:lpstr>
      <vt:lpstr>Presentazione standard di PowerPoint</vt:lpstr>
      <vt:lpstr>Results</vt:lpstr>
      <vt:lpstr>Conlusions</vt:lpstr>
      <vt:lpstr>Thank you!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Marius Mafteuta</dc:creator>
  <cp:keywords/>
  <dc:description>generated using python-pptx</dc:description>
  <cp:lastModifiedBy>Marius Mafteuta</cp:lastModifiedBy>
  <cp:revision>9</cp:revision>
  <dcterms:created xsi:type="dcterms:W3CDTF">2013-01-27T09:14:16Z</dcterms:created>
  <dcterms:modified xsi:type="dcterms:W3CDTF">2024-06-10T07:57:26Z</dcterms:modified>
  <cp:category/>
</cp:coreProperties>
</file>