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notesMasterIdLst>
    <p:notesMasterId r:id="rId59"/>
  </p:notesMasterIdLst>
  <p:handoutMasterIdLst>
    <p:handoutMasterId r:id="rId60"/>
  </p:handoutMasterIdLst>
  <p:sldIdLst>
    <p:sldId id="256" r:id="rId2"/>
    <p:sldId id="306" r:id="rId3"/>
    <p:sldId id="257" r:id="rId4"/>
    <p:sldId id="289" r:id="rId5"/>
    <p:sldId id="307" r:id="rId6"/>
    <p:sldId id="308" r:id="rId7"/>
    <p:sldId id="309" r:id="rId8"/>
    <p:sldId id="310" r:id="rId9"/>
    <p:sldId id="292" r:id="rId10"/>
    <p:sldId id="261" r:id="rId11"/>
    <p:sldId id="262" r:id="rId12"/>
    <p:sldId id="291" r:id="rId13"/>
    <p:sldId id="317" r:id="rId14"/>
    <p:sldId id="311" r:id="rId15"/>
    <p:sldId id="293" r:id="rId16"/>
    <p:sldId id="312" r:id="rId17"/>
    <p:sldId id="313" r:id="rId18"/>
    <p:sldId id="314" r:id="rId19"/>
    <p:sldId id="315" r:id="rId20"/>
    <p:sldId id="316" r:id="rId21"/>
    <p:sldId id="333" r:id="rId22"/>
    <p:sldId id="318" r:id="rId23"/>
    <p:sldId id="319" r:id="rId24"/>
    <p:sldId id="320" r:id="rId25"/>
    <p:sldId id="321" r:id="rId26"/>
    <p:sldId id="322" r:id="rId27"/>
    <p:sldId id="323" r:id="rId28"/>
    <p:sldId id="324" r:id="rId29"/>
    <p:sldId id="287" r:id="rId30"/>
    <p:sldId id="294" r:id="rId31"/>
    <p:sldId id="325" r:id="rId32"/>
    <p:sldId id="264" r:id="rId33"/>
    <p:sldId id="266" r:id="rId34"/>
    <p:sldId id="267" r:id="rId35"/>
    <p:sldId id="332" r:id="rId36"/>
    <p:sldId id="268" r:id="rId37"/>
    <p:sldId id="302" r:id="rId38"/>
    <p:sldId id="269" r:id="rId39"/>
    <p:sldId id="327" r:id="rId40"/>
    <p:sldId id="328" r:id="rId41"/>
    <p:sldId id="329" r:id="rId42"/>
    <p:sldId id="330" r:id="rId43"/>
    <p:sldId id="270" r:id="rId44"/>
    <p:sldId id="271" r:id="rId45"/>
    <p:sldId id="272" r:id="rId46"/>
    <p:sldId id="273" r:id="rId47"/>
    <p:sldId id="275" r:id="rId48"/>
    <p:sldId id="331" r:id="rId49"/>
    <p:sldId id="276" r:id="rId50"/>
    <p:sldId id="334" r:id="rId51"/>
    <p:sldId id="281" r:id="rId52"/>
    <p:sldId id="282" r:id="rId53"/>
    <p:sldId id="283" r:id="rId54"/>
    <p:sldId id="286" r:id="rId55"/>
    <p:sldId id="295" r:id="rId56"/>
    <p:sldId id="326" r:id="rId57"/>
    <p:sldId id="296"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85" d="100"/>
          <a:sy n="85" d="100"/>
        </p:scale>
        <p:origin x="547" y="0"/>
      </p:cViewPr>
      <p:guideLst/>
    </p:cSldViewPr>
  </p:slideViewPr>
  <p:notesTextViewPr>
    <p:cViewPr>
      <p:scale>
        <a:sx n="1" d="1"/>
        <a:sy n="1" d="1"/>
      </p:scale>
      <p:origin x="0" y="0"/>
    </p:cViewPr>
  </p:notesTextViewPr>
  <p:notesViewPr>
    <p:cSldViewPr snapToGrid="0">
      <p:cViewPr varScale="1">
        <p:scale>
          <a:sx n="100" d="100"/>
          <a:sy n="100" d="100"/>
        </p:scale>
        <p:origin x="664"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san Pençe" userId="2188b72f-395e-4735-86c6-9b1407aec0e3" providerId="ADAL" clId="{584C3B2D-0B53-4F93-9FE7-A46076B0B622}"/>
    <pc:docChg chg="undo custSel addSld delSld modSld sldOrd">
      <pc:chgData name="İhsan Pençe" userId="2188b72f-395e-4735-86c6-9b1407aec0e3" providerId="ADAL" clId="{584C3B2D-0B53-4F93-9FE7-A46076B0B622}" dt="2022-11-03T20:13:26.401" v="1324" actId="47"/>
      <pc:docMkLst>
        <pc:docMk/>
      </pc:docMkLst>
      <pc:sldChg chg="addSp modSp mod">
        <pc:chgData name="İhsan Pençe" userId="2188b72f-395e-4735-86c6-9b1407aec0e3" providerId="ADAL" clId="{584C3B2D-0B53-4F93-9FE7-A46076B0B622}" dt="2022-11-03T18:22:49.313" v="18" actId="20577"/>
        <pc:sldMkLst>
          <pc:docMk/>
          <pc:sldMk cId="1477258897" sldId="256"/>
        </pc:sldMkLst>
        <pc:spChg chg="mod">
          <ac:chgData name="İhsan Pençe" userId="2188b72f-395e-4735-86c6-9b1407aec0e3" providerId="ADAL" clId="{584C3B2D-0B53-4F93-9FE7-A46076B0B622}" dt="2022-11-03T18:19:48.237" v="0" actId="20577"/>
          <ac:spMkLst>
            <pc:docMk/>
            <pc:sldMk cId="1477258897" sldId="256"/>
            <ac:spMk id="2" creationId="{882C51B3-790C-4AF4-90BB-C64D2C39C84F}"/>
          </ac:spMkLst>
        </pc:spChg>
        <pc:spChg chg="mod">
          <ac:chgData name="İhsan Pençe" userId="2188b72f-395e-4735-86c6-9b1407aec0e3" providerId="ADAL" clId="{584C3B2D-0B53-4F93-9FE7-A46076B0B622}" dt="2022-11-03T18:22:49.313" v="18" actId="20577"/>
          <ac:spMkLst>
            <pc:docMk/>
            <pc:sldMk cId="1477258897" sldId="256"/>
            <ac:spMk id="3" creationId="{E39DB5C7-874F-48D9-9B33-AA443C0E013B}"/>
          </ac:spMkLst>
        </pc:spChg>
        <pc:picChg chg="add mod">
          <ac:chgData name="İhsan Pençe" userId="2188b72f-395e-4735-86c6-9b1407aec0e3" providerId="ADAL" clId="{584C3B2D-0B53-4F93-9FE7-A46076B0B622}" dt="2022-11-03T18:20:30.910" v="5" actId="1076"/>
          <ac:picMkLst>
            <pc:docMk/>
            <pc:sldMk cId="1477258897" sldId="256"/>
            <ac:picMk id="5" creationId="{47ABD3EC-86EE-504F-3DF6-A7C4CA2D255F}"/>
          </ac:picMkLst>
        </pc:picChg>
      </pc:sldChg>
      <pc:sldChg chg="modSp del mod">
        <pc:chgData name="İhsan Pençe" userId="2188b72f-395e-4735-86c6-9b1407aec0e3" providerId="ADAL" clId="{584C3B2D-0B53-4F93-9FE7-A46076B0B622}" dt="2022-11-03T19:01:00.785" v="510" actId="2696"/>
        <pc:sldMkLst>
          <pc:docMk/>
          <pc:sldMk cId="901602808" sldId="257"/>
        </pc:sldMkLst>
        <pc:spChg chg="mod">
          <ac:chgData name="İhsan Pençe" userId="2188b72f-395e-4735-86c6-9b1407aec0e3" providerId="ADAL" clId="{584C3B2D-0B53-4F93-9FE7-A46076B0B622}" dt="2022-11-03T19:00:55.699" v="509" actId="20577"/>
          <ac:spMkLst>
            <pc:docMk/>
            <pc:sldMk cId="901602808" sldId="257"/>
            <ac:spMk id="2" creationId="{308C3BDB-0C3D-456A-A3B0-C67B80FC607E}"/>
          </ac:spMkLst>
        </pc:spChg>
        <pc:spChg chg="mod">
          <ac:chgData name="İhsan Pençe" userId="2188b72f-395e-4735-86c6-9b1407aec0e3" providerId="ADAL" clId="{584C3B2D-0B53-4F93-9FE7-A46076B0B622}" dt="2022-11-03T19:00:47.109" v="507" actId="20577"/>
          <ac:spMkLst>
            <pc:docMk/>
            <pc:sldMk cId="901602808" sldId="257"/>
            <ac:spMk id="3" creationId="{DF27C384-339C-4CC1-A5D4-568AF07F171C}"/>
          </ac:spMkLst>
        </pc:spChg>
      </pc:sldChg>
      <pc:sldChg chg="add">
        <pc:chgData name="İhsan Pençe" userId="2188b72f-395e-4735-86c6-9b1407aec0e3" providerId="ADAL" clId="{584C3B2D-0B53-4F93-9FE7-A46076B0B622}" dt="2022-11-03T19:01:16.137" v="511"/>
        <pc:sldMkLst>
          <pc:docMk/>
          <pc:sldMk cId="4068933027" sldId="257"/>
        </pc:sldMkLst>
      </pc:sldChg>
      <pc:sldChg chg="del">
        <pc:chgData name="İhsan Pençe" userId="2188b72f-395e-4735-86c6-9b1407aec0e3" providerId="ADAL" clId="{584C3B2D-0B53-4F93-9FE7-A46076B0B622}" dt="2022-11-03T19:01:39.889" v="519" actId="47"/>
        <pc:sldMkLst>
          <pc:docMk/>
          <pc:sldMk cId="2264472176" sldId="258"/>
        </pc:sldMkLst>
      </pc:sldChg>
      <pc:sldChg chg="del">
        <pc:chgData name="İhsan Pençe" userId="2188b72f-395e-4735-86c6-9b1407aec0e3" providerId="ADAL" clId="{584C3B2D-0B53-4F93-9FE7-A46076B0B622}" dt="2022-11-03T19:03:31.828" v="530" actId="47"/>
        <pc:sldMkLst>
          <pc:docMk/>
          <pc:sldMk cId="4124246342" sldId="259"/>
        </pc:sldMkLst>
      </pc:sldChg>
      <pc:sldChg chg="del">
        <pc:chgData name="İhsan Pençe" userId="2188b72f-395e-4735-86c6-9b1407aec0e3" providerId="ADAL" clId="{584C3B2D-0B53-4F93-9FE7-A46076B0B622}" dt="2022-11-03T19:03:44.252" v="531" actId="47"/>
        <pc:sldMkLst>
          <pc:docMk/>
          <pc:sldMk cId="3946743168" sldId="260"/>
        </pc:sldMkLst>
      </pc:sldChg>
      <pc:sldChg chg="add">
        <pc:chgData name="İhsan Pençe" userId="2188b72f-395e-4735-86c6-9b1407aec0e3" providerId="ADAL" clId="{584C3B2D-0B53-4F93-9FE7-A46076B0B622}" dt="2022-11-03T19:07:18.843" v="560"/>
        <pc:sldMkLst>
          <pc:docMk/>
          <pc:sldMk cId="1416316748" sldId="261"/>
        </pc:sldMkLst>
      </pc:sldChg>
      <pc:sldChg chg="modSp del mod">
        <pc:chgData name="İhsan Pençe" userId="2188b72f-395e-4735-86c6-9b1407aec0e3" providerId="ADAL" clId="{584C3B2D-0B53-4F93-9FE7-A46076B0B622}" dt="2022-11-03T19:06:51.375" v="559" actId="2696"/>
        <pc:sldMkLst>
          <pc:docMk/>
          <pc:sldMk cId="3720150863" sldId="261"/>
        </pc:sldMkLst>
        <pc:spChg chg="mod">
          <ac:chgData name="İhsan Pençe" userId="2188b72f-395e-4735-86c6-9b1407aec0e3" providerId="ADAL" clId="{584C3B2D-0B53-4F93-9FE7-A46076B0B622}" dt="2022-11-03T19:06:09.062" v="550" actId="403"/>
          <ac:spMkLst>
            <pc:docMk/>
            <pc:sldMk cId="3720150863" sldId="261"/>
            <ac:spMk id="3" creationId="{51A156A5-7BDF-4157-8103-16AE00F46C8D}"/>
          </ac:spMkLst>
        </pc:spChg>
      </pc:sldChg>
      <pc:sldChg chg="modSp del mod">
        <pc:chgData name="İhsan Pençe" userId="2188b72f-395e-4735-86c6-9b1407aec0e3" providerId="ADAL" clId="{584C3B2D-0B53-4F93-9FE7-A46076B0B622}" dt="2022-11-03T19:06:51.375" v="559" actId="2696"/>
        <pc:sldMkLst>
          <pc:docMk/>
          <pc:sldMk cId="1633119603" sldId="262"/>
        </pc:sldMkLst>
        <pc:spChg chg="mod">
          <ac:chgData name="İhsan Pençe" userId="2188b72f-395e-4735-86c6-9b1407aec0e3" providerId="ADAL" clId="{584C3B2D-0B53-4F93-9FE7-A46076B0B622}" dt="2022-11-03T19:06:22.351" v="554" actId="403"/>
          <ac:spMkLst>
            <pc:docMk/>
            <pc:sldMk cId="1633119603" sldId="262"/>
            <ac:spMk id="3" creationId="{51A156A5-7BDF-4157-8103-16AE00F46C8D}"/>
          </ac:spMkLst>
        </pc:spChg>
      </pc:sldChg>
      <pc:sldChg chg="add">
        <pc:chgData name="İhsan Pençe" userId="2188b72f-395e-4735-86c6-9b1407aec0e3" providerId="ADAL" clId="{584C3B2D-0B53-4F93-9FE7-A46076B0B622}" dt="2022-11-03T19:07:18.843" v="560"/>
        <pc:sldMkLst>
          <pc:docMk/>
          <pc:sldMk cId="3529647690" sldId="262"/>
        </pc:sldMkLst>
      </pc:sldChg>
      <pc:sldChg chg="del">
        <pc:chgData name="İhsan Pençe" userId="2188b72f-395e-4735-86c6-9b1407aec0e3" providerId="ADAL" clId="{584C3B2D-0B53-4F93-9FE7-A46076B0B622}" dt="2022-11-03T19:08:05.559" v="563" actId="47"/>
        <pc:sldMkLst>
          <pc:docMk/>
          <pc:sldMk cId="2684272141" sldId="263"/>
        </pc:sldMkLst>
      </pc:sldChg>
      <pc:sldChg chg="modSp mod">
        <pc:chgData name="İhsan Pençe" userId="2188b72f-395e-4735-86c6-9b1407aec0e3" providerId="ADAL" clId="{584C3B2D-0B53-4F93-9FE7-A46076B0B622}" dt="2022-11-03T19:13:12.761" v="673" actId="20577"/>
        <pc:sldMkLst>
          <pc:docMk/>
          <pc:sldMk cId="2038229220" sldId="264"/>
        </pc:sldMkLst>
        <pc:spChg chg="mod">
          <ac:chgData name="İhsan Pençe" userId="2188b72f-395e-4735-86c6-9b1407aec0e3" providerId="ADAL" clId="{584C3B2D-0B53-4F93-9FE7-A46076B0B622}" dt="2022-11-03T19:13:12.761" v="673" actId="20577"/>
          <ac:spMkLst>
            <pc:docMk/>
            <pc:sldMk cId="2038229220" sldId="264"/>
            <ac:spMk id="2" creationId="{F8C3A89D-B04F-4FF7-B864-B3F9BBFBE530}"/>
          </ac:spMkLst>
        </pc:spChg>
      </pc:sldChg>
      <pc:sldChg chg="modSp mod">
        <pc:chgData name="İhsan Pençe" userId="2188b72f-395e-4735-86c6-9b1407aec0e3" providerId="ADAL" clId="{584C3B2D-0B53-4F93-9FE7-A46076B0B622}" dt="2022-11-03T19:13:17.872" v="676" actId="20577"/>
        <pc:sldMkLst>
          <pc:docMk/>
          <pc:sldMk cId="2593563449" sldId="266"/>
        </pc:sldMkLst>
        <pc:spChg chg="mod">
          <ac:chgData name="İhsan Pençe" userId="2188b72f-395e-4735-86c6-9b1407aec0e3" providerId="ADAL" clId="{584C3B2D-0B53-4F93-9FE7-A46076B0B622}" dt="2022-11-03T19:13:17.872" v="676" actId="20577"/>
          <ac:spMkLst>
            <pc:docMk/>
            <pc:sldMk cId="2593563449" sldId="266"/>
            <ac:spMk id="2" creationId="{F8C3A89D-B04F-4FF7-B864-B3F9BBFBE530}"/>
          </ac:spMkLst>
        </pc:spChg>
      </pc:sldChg>
      <pc:sldChg chg="modSp mod">
        <pc:chgData name="İhsan Pençe" userId="2188b72f-395e-4735-86c6-9b1407aec0e3" providerId="ADAL" clId="{584C3B2D-0B53-4F93-9FE7-A46076B0B622}" dt="2022-11-03T19:13:20.347" v="679" actId="20577"/>
        <pc:sldMkLst>
          <pc:docMk/>
          <pc:sldMk cId="2575376260" sldId="267"/>
        </pc:sldMkLst>
        <pc:spChg chg="mod">
          <ac:chgData name="İhsan Pençe" userId="2188b72f-395e-4735-86c6-9b1407aec0e3" providerId="ADAL" clId="{584C3B2D-0B53-4F93-9FE7-A46076B0B622}" dt="2022-11-03T19:13:20.347" v="679" actId="20577"/>
          <ac:spMkLst>
            <pc:docMk/>
            <pc:sldMk cId="2575376260" sldId="267"/>
            <ac:spMk id="2" creationId="{F8C3A89D-B04F-4FF7-B864-B3F9BBFBE530}"/>
          </ac:spMkLst>
        </pc:spChg>
      </pc:sldChg>
      <pc:sldChg chg="modSp mod">
        <pc:chgData name="İhsan Pençe" userId="2188b72f-395e-4735-86c6-9b1407aec0e3" providerId="ADAL" clId="{584C3B2D-0B53-4F93-9FE7-A46076B0B622}" dt="2022-11-03T19:13:25.182" v="682" actId="20577"/>
        <pc:sldMkLst>
          <pc:docMk/>
          <pc:sldMk cId="3991302721" sldId="268"/>
        </pc:sldMkLst>
        <pc:spChg chg="mod">
          <ac:chgData name="İhsan Pençe" userId="2188b72f-395e-4735-86c6-9b1407aec0e3" providerId="ADAL" clId="{584C3B2D-0B53-4F93-9FE7-A46076B0B622}" dt="2022-11-03T19:13:25.182" v="682" actId="20577"/>
          <ac:spMkLst>
            <pc:docMk/>
            <pc:sldMk cId="3991302721" sldId="268"/>
            <ac:spMk id="2" creationId="{F8C3A89D-B04F-4FF7-B864-B3F9BBFBE530}"/>
          </ac:spMkLst>
        </pc:spChg>
      </pc:sldChg>
      <pc:sldChg chg="modSp mod">
        <pc:chgData name="İhsan Pençe" userId="2188b72f-395e-4735-86c6-9b1407aec0e3" providerId="ADAL" clId="{584C3B2D-0B53-4F93-9FE7-A46076B0B622}" dt="2022-11-03T19:13:30.084" v="688" actId="20577"/>
        <pc:sldMkLst>
          <pc:docMk/>
          <pc:sldMk cId="3229113376" sldId="269"/>
        </pc:sldMkLst>
        <pc:spChg chg="mod">
          <ac:chgData name="İhsan Pençe" userId="2188b72f-395e-4735-86c6-9b1407aec0e3" providerId="ADAL" clId="{584C3B2D-0B53-4F93-9FE7-A46076B0B622}" dt="2022-11-03T19:13:30.084" v="688" actId="20577"/>
          <ac:spMkLst>
            <pc:docMk/>
            <pc:sldMk cId="3229113376" sldId="269"/>
            <ac:spMk id="2" creationId="{F8C3A89D-B04F-4FF7-B864-B3F9BBFBE530}"/>
          </ac:spMkLst>
        </pc:spChg>
      </pc:sldChg>
      <pc:sldChg chg="modSp mod">
        <pc:chgData name="İhsan Pençe" userId="2188b72f-395e-4735-86c6-9b1407aec0e3" providerId="ADAL" clId="{584C3B2D-0B53-4F93-9FE7-A46076B0B622}" dt="2022-11-03T19:13:34.507" v="691" actId="20577"/>
        <pc:sldMkLst>
          <pc:docMk/>
          <pc:sldMk cId="3727479785" sldId="270"/>
        </pc:sldMkLst>
        <pc:spChg chg="mod">
          <ac:chgData name="İhsan Pençe" userId="2188b72f-395e-4735-86c6-9b1407aec0e3" providerId="ADAL" clId="{584C3B2D-0B53-4F93-9FE7-A46076B0B622}" dt="2022-11-03T19:13:34.507" v="691" actId="20577"/>
          <ac:spMkLst>
            <pc:docMk/>
            <pc:sldMk cId="3727479785" sldId="270"/>
            <ac:spMk id="2" creationId="{F8C3A89D-B04F-4FF7-B864-B3F9BBFBE530}"/>
          </ac:spMkLst>
        </pc:spChg>
      </pc:sldChg>
      <pc:sldChg chg="modSp mod">
        <pc:chgData name="İhsan Pençe" userId="2188b72f-395e-4735-86c6-9b1407aec0e3" providerId="ADAL" clId="{584C3B2D-0B53-4F93-9FE7-A46076B0B622}" dt="2022-11-03T19:13:36.396" v="694" actId="20577"/>
        <pc:sldMkLst>
          <pc:docMk/>
          <pc:sldMk cId="2967750330" sldId="271"/>
        </pc:sldMkLst>
        <pc:spChg chg="mod">
          <ac:chgData name="İhsan Pençe" userId="2188b72f-395e-4735-86c6-9b1407aec0e3" providerId="ADAL" clId="{584C3B2D-0B53-4F93-9FE7-A46076B0B622}" dt="2022-11-03T19:13:36.396" v="694" actId="20577"/>
          <ac:spMkLst>
            <pc:docMk/>
            <pc:sldMk cId="2967750330" sldId="271"/>
            <ac:spMk id="2" creationId="{F8C3A89D-B04F-4FF7-B864-B3F9BBFBE530}"/>
          </ac:spMkLst>
        </pc:spChg>
      </pc:sldChg>
      <pc:sldChg chg="modSp mod">
        <pc:chgData name="İhsan Pençe" userId="2188b72f-395e-4735-86c6-9b1407aec0e3" providerId="ADAL" clId="{584C3B2D-0B53-4F93-9FE7-A46076B0B622}" dt="2022-11-03T19:14:46.043" v="709" actId="2711"/>
        <pc:sldMkLst>
          <pc:docMk/>
          <pc:sldMk cId="1614688321" sldId="272"/>
        </pc:sldMkLst>
        <pc:spChg chg="mod">
          <ac:chgData name="İhsan Pençe" userId="2188b72f-395e-4735-86c6-9b1407aec0e3" providerId="ADAL" clId="{584C3B2D-0B53-4F93-9FE7-A46076B0B622}" dt="2022-11-03T19:14:01.065" v="698" actId="20577"/>
          <ac:spMkLst>
            <pc:docMk/>
            <pc:sldMk cId="1614688321" sldId="272"/>
            <ac:spMk id="2" creationId="{0EFCB4D8-D0E9-4BCD-821D-6B7E427A586D}"/>
          </ac:spMkLst>
        </pc:spChg>
        <pc:spChg chg="mod">
          <ac:chgData name="İhsan Pençe" userId="2188b72f-395e-4735-86c6-9b1407aec0e3" providerId="ADAL" clId="{584C3B2D-0B53-4F93-9FE7-A46076B0B622}" dt="2022-11-03T19:14:46.043" v="709" actId="2711"/>
          <ac:spMkLst>
            <pc:docMk/>
            <pc:sldMk cId="1614688321" sldId="272"/>
            <ac:spMk id="3" creationId="{1441BCB1-4995-473A-9BA8-A513993C1FCF}"/>
          </ac:spMkLst>
        </pc:spChg>
      </pc:sldChg>
      <pc:sldChg chg="modSp mod">
        <pc:chgData name="İhsan Pençe" userId="2188b72f-395e-4735-86c6-9b1407aec0e3" providerId="ADAL" clId="{584C3B2D-0B53-4F93-9FE7-A46076B0B622}" dt="2022-11-03T19:16:48.743" v="729" actId="20577"/>
        <pc:sldMkLst>
          <pc:docMk/>
          <pc:sldMk cId="2512537760" sldId="273"/>
        </pc:sldMkLst>
        <pc:spChg chg="mod">
          <ac:chgData name="İhsan Pençe" userId="2188b72f-395e-4735-86c6-9b1407aec0e3" providerId="ADAL" clId="{584C3B2D-0B53-4F93-9FE7-A46076B0B622}" dt="2022-11-03T19:15:22.093" v="725" actId="20577"/>
          <ac:spMkLst>
            <pc:docMk/>
            <pc:sldMk cId="2512537760" sldId="273"/>
            <ac:spMk id="2" creationId="{329B280E-624C-472D-A44B-C9D553FEE79C}"/>
          </ac:spMkLst>
        </pc:spChg>
        <pc:spChg chg="mod">
          <ac:chgData name="İhsan Pençe" userId="2188b72f-395e-4735-86c6-9b1407aec0e3" providerId="ADAL" clId="{584C3B2D-0B53-4F93-9FE7-A46076B0B622}" dt="2022-11-03T19:16:48.743" v="729" actId="20577"/>
          <ac:spMkLst>
            <pc:docMk/>
            <pc:sldMk cId="2512537760" sldId="273"/>
            <ac:spMk id="3" creationId="{BFCD03DC-D93C-44FF-8EE4-91BB92EED889}"/>
          </ac:spMkLst>
        </pc:spChg>
      </pc:sldChg>
      <pc:sldChg chg="del">
        <pc:chgData name="İhsan Pençe" userId="2188b72f-395e-4735-86c6-9b1407aec0e3" providerId="ADAL" clId="{584C3B2D-0B53-4F93-9FE7-A46076B0B622}" dt="2022-11-03T19:17:03.605" v="730" actId="47"/>
        <pc:sldMkLst>
          <pc:docMk/>
          <pc:sldMk cId="2156961376" sldId="274"/>
        </pc:sldMkLst>
      </pc:sldChg>
      <pc:sldChg chg="addSp modSp mod">
        <pc:chgData name="İhsan Pençe" userId="2188b72f-395e-4735-86c6-9b1407aec0e3" providerId="ADAL" clId="{584C3B2D-0B53-4F93-9FE7-A46076B0B622}" dt="2022-11-03T19:29:29.317" v="869" actId="20577"/>
        <pc:sldMkLst>
          <pc:docMk/>
          <pc:sldMk cId="1355263528" sldId="275"/>
        </pc:sldMkLst>
        <pc:spChg chg="mod">
          <ac:chgData name="İhsan Pençe" userId="2188b72f-395e-4735-86c6-9b1407aec0e3" providerId="ADAL" clId="{584C3B2D-0B53-4F93-9FE7-A46076B0B622}" dt="2022-11-03T19:28:51.733" v="854" actId="20577"/>
          <ac:spMkLst>
            <pc:docMk/>
            <pc:sldMk cId="1355263528" sldId="275"/>
            <ac:spMk id="2" creationId="{86F60D98-DD27-4ACB-A354-CE3E9AC03B0B}"/>
          </ac:spMkLst>
        </pc:spChg>
        <pc:spChg chg="mod">
          <ac:chgData name="İhsan Pençe" userId="2188b72f-395e-4735-86c6-9b1407aec0e3" providerId="ADAL" clId="{584C3B2D-0B53-4F93-9FE7-A46076B0B622}" dt="2022-11-03T19:29:29.317" v="869" actId="20577"/>
          <ac:spMkLst>
            <pc:docMk/>
            <pc:sldMk cId="1355263528" sldId="275"/>
            <ac:spMk id="3" creationId="{9DACA501-3E9A-4215-B15A-E787209F5531}"/>
          </ac:spMkLst>
        </pc:spChg>
        <pc:picChg chg="add mod">
          <ac:chgData name="İhsan Pençe" userId="2188b72f-395e-4735-86c6-9b1407aec0e3" providerId="ADAL" clId="{584C3B2D-0B53-4F93-9FE7-A46076B0B622}" dt="2022-11-03T19:28:20.568" v="840" actId="14100"/>
          <ac:picMkLst>
            <pc:docMk/>
            <pc:sldMk cId="1355263528" sldId="275"/>
            <ac:picMk id="6" creationId="{F8E7A006-F002-69F8-B79E-81CCD6BB315E}"/>
          </ac:picMkLst>
        </pc:picChg>
      </pc:sldChg>
      <pc:sldChg chg="modSp mod">
        <pc:chgData name="İhsan Pençe" userId="2188b72f-395e-4735-86c6-9b1407aec0e3" providerId="ADAL" clId="{584C3B2D-0B53-4F93-9FE7-A46076B0B622}" dt="2022-11-03T19:57:00.183" v="1067"/>
        <pc:sldMkLst>
          <pc:docMk/>
          <pc:sldMk cId="2411002068" sldId="276"/>
        </pc:sldMkLst>
        <pc:spChg chg="mod">
          <ac:chgData name="İhsan Pençe" userId="2188b72f-395e-4735-86c6-9b1407aec0e3" providerId="ADAL" clId="{584C3B2D-0B53-4F93-9FE7-A46076B0B622}" dt="2022-11-03T19:56:43.846" v="1065"/>
          <ac:spMkLst>
            <pc:docMk/>
            <pc:sldMk cId="2411002068" sldId="276"/>
            <ac:spMk id="2" creationId="{A0CCDD1C-24C4-4E07-82A2-44B5059E958B}"/>
          </ac:spMkLst>
        </pc:spChg>
        <pc:spChg chg="mod">
          <ac:chgData name="İhsan Pençe" userId="2188b72f-395e-4735-86c6-9b1407aec0e3" providerId="ADAL" clId="{584C3B2D-0B53-4F93-9FE7-A46076B0B622}" dt="2022-11-03T19:57:00.183" v="1067"/>
          <ac:spMkLst>
            <pc:docMk/>
            <pc:sldMk cId="2411002068" sldId="276"/>
            <ac:spMk id="3" creationId="{6797A053-A5F8-4E63-B7DA-25AD007245BA}"/>
          </ac:spMkLst>
        </pc:spChg>
      </pc:sldChg>
      <pc:sldChg chg="del">
        <pc:chgData name="İhsan Pençe" userId="2188b72f-395e-4735-86c6-9b1407aec0e3" providerId="ADAL" clId="{584C3B2D-0B53-4F93-9FE7-A46076B0B622}" dt="2022-11-03T20:00:15.607" v="1073" actId="47"/>
        <pc:sldMkLst>
          <pc:docMk/>
          <pc:sldMk cId="3493521485" sldId="277"/>
        </pc:sldMkLst>
      </pc:sldChg>
      <pc:sldChg chg="del">
        <pc:chgData name="İhsan Pençe" userId="2188b72f-395e-4735-86c6-9b1407aec0e3" providerId="ADAL" clId="{584C3B2D-0B53-4F93-9FE7-A46076B0B622}" dt="2022-11-03T20:00:18.420" v="1074" actId="47"/>
        <pc:sldMkLst>
          <pc:docMk/>
          <pc:sldMk cId="599922865" sldId="278"/>
        </pc:sldMkLst>
      </pc:sldChg>
      <pc:sldChg chg="del">
        <pc:chgData name="İhsan Pençe" userId="2188b72f-395e-4735-86c6-9b1407aec0e3" providerId="ADAL" clId="{584C3B2D-0B53-4F93-9FE7-A46076B0B622}" dt="2022-11-03T20:00:19.618" v="1075" actId="47"/>
        <pc:sldMkLst>
          <pc:docMk/>
          <pc:sldMk cId="1463161902" sldId="279"/>
        </pc:sldMkLst>
      </pc:sldChg>
      <pc:sldChg chg="del">
        <pc:chgData name="İhsan Pençe" userId="2188b72f-395e-4735-86c6-9b1407aec0e3" providerId="ADAL" clId="{584C3B2D-0B53-4F93-9FE7-A46076B0B622}" dt="2022-11-03T20:00:21.811" v="1077" actId="47"/>
        <pc:sldMkLst>
          <pc:docMk/>
          <pc:sldMk cId="3351656716" sldId="280"/>
        </pc:sldMkLst>
      </pc:sldChg>
      <pc:sldChg chg="modSp mod">
        <pc:chgData name="İhsan Pençe" userId="2188b72f-395e-4735-86c6-9b1407aec0e3" providerId="ADAL" clId="{584C3B2D-0B53-4F93-9FE7-A46076B0B622}" dt="2022-11-03T20:02:08.368" v="1140" actId="1035"/>
        <pc:sldMkLst>
          <pc:docMk/>
          <pc:sldMk cId="1234423148" sldId="281"/>
        </pc:sldMkLst>
        <pc:spChg chg="mod">
          <ac:chgData name="İhsan Pençe" userId="2188b72f-395e-4735-86c6-9b1407aec0e3" providerId="ADAL" clId="{584C3B2D-0B53-4F93-9FE7-A46076B0B622}" dt="2022-11-03T20:01:25.828" v="1087" actId="20577"/>
          <ac:spMkLst>
            <pc:docMk/>
            <pc:sldMk cId="1234423148" sldId="281"/>
            <ac:spMk id="2" creationId="{0A4109A9-6098-436C-87F7-406170622F28}"/>
          </ac:spMkLst>
        </pc:spChg>
        <pc:spChg chg="mod">
          <ac:chgData name="İhsan Pençe" userId="2188b72f-395e-4735-86c6-9b1407aec0e3" providerId="ADAL" clId="{584C3B2D-0B53-4F93-9FE7-A46076B0B622}" dt="2022-11-03T20:02:06.057" v="1121" actId="6549"/>
          <ac:spMkLst>
            <pc:docMk/>
            <pc:sldMk cId="1234423148" sldId="281"/>
            <ac:spMk id="3" creationId="{A2E35249-2309-4EA0-9074-788F2CF52C52}"/>
          </ac:spMkLst>
        </pc:spChg>
        <pc:picChg chg="mod">
          <ac:chgData name="İhsan Pençe" userId="2188b72f-395e-4735-86c6-9b1407aec0e3" providerId="ADAL" clId="{584C3B2D-0B53-4F93-9FE7-A46076B0B622}" dt="2022-11-03T20:02:08.368" v="1140" actId="1035"/>
          <ac:picMkLst>
            <pc:docMk/>
            <pc:sldMk cId="1234423148" sldId="281"/>
            <ac:picMk id="2054" creationId="{9CDF5429-6E48-473C-AA7B-B98FDC023F81}"/>
          </ac:picMkLst>
        </pc:picChg>
      </pc:sldChg>
      <pc:sldChg chg="modSp mod">
        <pc:chgData name="İhsan Pençe" userId="2188b72f-395e-4735-86c6-9b1407aec0e3" providerId="ADAL" clId="{584C3B2D-0B53-4F93-9FE7-A46076B0B622}" dt="2022-11-03T20:02:26.305" v="1194" actId="1035"/>
        <pc:sldMkLst>
          <pc:docMk/>
          <pc:sldMk cId="1430889508" sldId="282"/>
        </pc:sldMkLst>
        <pc:spChg chg="mod">
          <ac:chgData name="İhsan Pençe" userId="2188b72f-395e-4735-86c6-9b1407aec0e3" providerId="ADAL" clId="{584C3B2D-0B53-4F93-9FE7-A46076B0B622}" dt="2022-11-03T20:01:32.841" v="1088"/>
          <ac:spMkLst>
            <pc:docMk/>
            <pc:sldMk cId="1430889508" sldId="282"/>
            <ac:spMk id="2" creationId="{0A4109A9-6098-436C-87F7-406170622F28}"/>
          </ac:spMkLst>
        </pc:spChg>
        <pc:spChg chg="mod">
          <ac:chgData name="İhsan Pençe" userId="2188b72f-395e-4735-86c6-9b1407aec0e3" providerId="ADAL" clId="{584C3B2D-0B53-4F93-9FE7-A46076B0B622}" dt="2022-11-03T20:02:23.572" v="1175" actId="6549"/>
          <ac:spMkLst>
            <pc:docMk/>
            <pc:sldMk cId="1430889508" sldId="282"/>
            <ac:spMk id="3" creationId="{A2E35249-2309-4EA0-9074-788F2CF52C52}"/>
          </ac:spMkLst>
        </pc:spChg>
        <pc:picChg chg="mod">
          <ac:chgData name="İhsan Pençe" userId="2188b72f-395e-4735-86c6-9b1407aec0e3" providerId="ADAL" clId="{584C3B2D-0B53-4F93-9FE7-A46076B0B622}" dt="2022-11-03T20:02:26.305" v="1194" actId="1035"/>
          <ac:picMkLst>
            <pc:docMk/>
            <pc:sldMk cId="1430889508" sldId="282"/>
            <ac:picMk id="4" creationId="{9E39EEA0-9085-42AC-81BC-2CE42C8CBA38}"/>
          </ac:picMkLst>
        </pc:picChg>
      </pc:sldChg>
      <pc:sldChg chg="modSp mod">
        <pc:chgData name="İhsan Pençe" userId="2188b72f-395e-4735-86c6-9b1407aec0e3" providerId="ADAL" clId="{584C3B2D-0B53-4F93-9FE7-A46076B0B622}" dt="2022-11-03T20:02:45.469" v="1201" actId="1036"/>
        <pc:sldMkLst>
          <pc:docMk/>
          <pc:sldMk cId="3046897512" sldId="283"/>
        </pc:sldMkLst>
        <pc:spChg chg="mod">
          <ac:chgData name="İhsan Pençe" userId="2188b72f-395e-4735-86c6-9b1407aec0e3" providerId="ADAL" clId="{584C3B2D-0B53-4F93-9FE7-A46076B0B622}" dt="2022-11-03T20:01:35.553" v="1089"/>
          <ac:spMkLst>
            <pc:docMk/>
            <pc:sldMk cId="3046897512" sldId="283"/>
            <ac:spMk id="2" creationId="{0A4109A9-6098-436C-87F7-406170622F28}"/>
          </ac:spMkLst>
        </pc:spChg>
        <pc:spChg chg="mod">
          <ac:chgData name="İhsan Pençe" userId="2188b72f-395e-4735-86c6-9b1407aec0e3" providerId="ADAL" clId="{584C3B2D-0B53-4F93-9FE7-A46076B0B622}" dt="2022-11-03T20:02:36.739" v="1195" actId="6549"/>
          <ac:spMkLst>
            <pc:docMk/>
            <pc:sldMk cId="3046897512" sldId="283"/>
            <ac:spMk id="3" creationId="{A2E35249-2309-4EA0-9074-788F2CF52C52}"/>
          </ac:spMkLst>
        </pc:spChg>
        <pc:picChg chg="mod">
          <ac:chgData name="İhsan Pençe" userId="2188b72f-395e-4735-86c6-9b1407aec0e3" providerId="ADAL" clId="{584C3B2D-0B53-4F93-9FE7-A46076B0B622}" dt="2022-11-03T20:02:45.469" v="1201" actId="1036"/>
          <ac:picMkLst>
            <pc:docMk/>
            <pc:sldMk cId="3046897512" sldId="283"/>
            <ac:picMk id="5122" creationId="{FA609B51-C12F-403D-9490-4AE544374396}"/>
          </ac:picMkLst>
        </pc:picChg>
      </pc:sldChg>
      <pc:sldChg chg="del">
        <pc:chgData name="İhsan Pençe" userId="2188b72f-395e-4735-86c6-9b1407aec0e3" providerId="ADAL" clId="{584C3B2D-0B53-4F93-9FE7-A46076B0B622}" dt="2022-11-03T20:02:50.341" v="1202" actId="47"/>
        <pc:sldMkLst>
          <pc:docMk/>
          <pc:sldMk cId="7636863" sldId="285"/>
        </pc:sldMkLst>
      </pc:sldChg>
      <pc:sldChg chg="addSp modSp mod">
        <pc:chgData name="İhsan Pençe" userId="2188b72f-395e-4735-86c6-9b1407aec0e3" providerId="ADAL" clId="{584C3B2D-0B53-4F93-9FE7-A46076B0B622}" dt="2022-11-03T20:05:40.427" v="1256"/>
        <pc:sldMkLst>
          <pc:docMk/>
          <pc:sldMk cId="2673737887" sldId="286"/>
        </pc:sldMkLst>
        <pc:spChg chg="mod">
          <ac:chgData name="İhsan Pençe" userId="2188b72f-395e-4735-86c6-9b1407aec0e3" providerId="ADAL" clId="{584C3B2D-0B53-4F93-9FE7-A46076B0B622}" dt="2022-11-03T20:04:28.171" v="1252" actId="404"/>
          <ac:spMkLst>
            <pc:docMk/>
            <pc:sldMk cId="2673737887" sldId="286"/>
            <ac:spMk id="2" creationId="{99262955-94F5-41E5-8028-CC785B438DF0}"/>
          </ac:spMkLst>
        </pc:spChg>
        <pc:spChg chg="mod">
          <ac:chgData name="İhsan Pençe" userId="2188b72f-395e-4735-86c6-9b1407aec0e3" providerId="ADAL" clId="{584C3B2D-0B53-4F93-9FE7-A46076B0B622}" dt="2022-11-03T20:03:34.191" v="1238" actId="20577"/>
          <ac:spMkLst>
            <pc:docMk/>
            <pc:sldMk cId="2673737887" sldId="286"/>
            <ac:spMk id="3" creationId="{E3D180DA-1E40-4761-A5C5-2CAE24C04AE9}"/>
          </ac:spMkLst>
        </pc:spChg>
        <pc:picChg chg="add mod">
          <ac:chgData name="İhsan Pençe" userId="2188b72f-395e-4735-86c6-9b1407aec0e3" providerId="ADAL" clId="{584C3B2D-0B53-4F93-9FE7-A46076B0B622}" dt="2022-11-03T20:05:40.427" v="1256"/>
          <ac:picMkLst>
            <pc:docMk/>
            <pc:sldMk cId="2673737887" sldId="286"/>
            <ac:picMk id="5" creationId="{06F7B28C-CAAB-8252-2BBF-4CAAD54460F8}"/>
          </ac:picMkLst>
        </pc:picChg>
      </pc:sldChg>
      <pc:sldChg chg="modSp add mod ord">
        <pc:chgData name="İhsan Pençe" userId="2188b72f-395e-4735-86c6-9b1407aec0e3" providerId="ADAL" clId="{584C3B2D-0B53-4F93-9FE7-A46076B0B622}" dt="2022-11-03T20:08:34.463" v="1270"/>
        <pc:sldMkLst>
          <pc:docMk/>
          <pc:sldMk cId="1837159301" sldId="287"/>
        </pc:sldMkLst>
        <pc:spChg chg="mod">
          <ac:chgData name="İhsan Pençe" userId="2188b72f-395e-4735-86c6-9b1407aec0e3" providerId="ADAL" clId="{584C3B2D-0B53-4F93-9FE7-A46076B0B622}" dt="2022-11-03T20:07:45.404" v="1266" actId="20577"/>
          <ac:spMkLst>
            <pc:docMk/>
            <pc:sldMk cId="1837159301" sldId="287"/>
            <ac:spMk id="2" creationId="{359829A8-3687-423E-8E54-A142B03D0B1D}"/>
          </ac:spMkLst>
        </pc:spChg>
      </pc:sldChg>
      <pc:sldChg chg="modSp del mod">
        <pc:chgData name="İhsan Pençe" userId="2188b72f-395e-4735-86c6-9b1407aec0e3" providerId="ADAL" clId="{584C3B2D-0B53-4F93-9FE7-A46076B0B622}" dt="2022-11-03T20:06:53.816" v="1264" actId="2696"/>
        <pc:sldMkLst>
          <pc:docMk/>
          <pc:sldMk cId="2407682349" sldId="287"/>
        </pc:sldMkLst>
        <pc:spChg chg="mod">
          <ac:chgData name="İhsan Pençe" userId="2188b72f-395e-4735-86c6-9b1407aec0e3" providerId="ADAL" clId="{584C3B2D-0B53-4F93-9FE7-A46076B0B622}" dt="2022-11-03T20:06:43.793" v="1263"/>
          <ac:spMkLst>
            <pc:docMk/>
            <pc:sldMk cId="2407682349" sldId="287"/>
            <ac:spMk id="3" creationId="{F1A9F7A8-CCA5-49A9-8B3C-99C2259F06B9}"/>
          </ac:spMkLst>
        </pc:spChg>
      </pc:sldChg>
      <pc:sldChg chg="del">
        <pc:chgData name="İhsan Pençe" userId="2188b72f-395e-4735-86c6-9b1407aec0e3" providerId="ADAL" clId="{584C3B2D-0B53-4F93-9FE7-A46076B0B622}" dt="2022-11-03T20:09:11.085" v="1271" actId="47"/>
        <pc:sldMkLst>
          <pc:docMk/>
          <pc:sldMk cId="2382091682" sldId="288"/>
        </pc:sldMkLst>
      </pc:sldChg>
      <pc:sldChg chg="add">
        <pc:chgData name="İhsan Pençe" userId="2188b72f-395e-4735-86c6-9b1407aec0e3" providerId="ADAL" clId="{584C3B2D-0B53-4F93-9FE7-A46076B0B622}" dt="2022-11-03T19:03:14.058" v="529"/>
        <pc:sldMkLst>
          <pc:docMk/>
          <pc:sldMk cId="1489458868" sldId="289"/>
        </pc:sldMkLst>
      </pc:sldChg>
      <pc:sldChg chg="modSp del mod">
        <pc:chgData name="İhsan Pençe" userId="2188b72f-395e-4735-86c6-9b1407aec0e3" providerId="ADAL" clId="{584C3B2D-0B53-4F93-9FE7-A46076B0B622}" dt="2022-11-03T19:02:59.947" v="528" actId="2696"/>
        <pc:sldMkLst>
          <pc:docMk/>
          <pc:sldMk cId="1650746968" sldId="289"/>
        </pc:sldMkLst>
        <pc:spChg chg="mod">
          <ac:chgData name="İhsan Pençe" userId="2188b72f-395e-4735-86c6-9b1407aec0e3" providerId="ADAL" clId="{584C3B2D-0B53-4F93-9FE7-A46076B0B622}" dt="2022-11-03T19:02:46.013" v="527"/>
          <ac:spMkLst>
            <pc:docMk/>
            <pc:sldMk cId="1650746968" sldId="289"/>
            <ac:spMk id="2" creationId="{B0B137F6-5CF7-4B32-A1C6-65C50A981C6F}"/>
          </ac:spMkLst>
        </pc:spChg>
        <pc:spChg chg="mod">
          <ac:chgData name="İhsan Pençe" userId="2188b72f-395e-4735-86c6-9b1407aec0e3" providerId="ADAL" clId="{584C3B2D-0B53-4F93-9FE7-A46076B0B622}" dt="2022-11-03T19:02:21.731" v="526" actId="20577"/>
          <ac:spMkLst>
            <pc:docMk/>
            <pc:sldMk cId="1650746968" sldId="289"/>
            <ac:spMk id="3" creationId="{062094CE-5002-4591-8979-8EC0CB4D14BF}"/>
          </ac:spMkLst>
        </pc:spChg>
      </pc:sldChg>
      <pc:sldChg chg="add">
        <pc:chgData name="İhsan Pençe" userId="2188b72f-395e-4735-86c6-9b1407aec0e3" providerId="ADAL" clId="{584C3B2D-0B53-4F93-9FE7-A46076B0B622}" dt="2022-11-03T19:07:18.843" v="560"/>
        <pc:sldMkLst>
          <pc:docMk/>
          <pc:sldMk cId="2626328326" sldId="291"/>
        </pc:sldMkLst>
      </pc:sldChg>
      <pc:sldChg chg="modSp del mod">
        <pc:chgData name="İhsan Pençe" userId="2188b72f-395e-4735-86c6-9b1407aec0e3" providerId="ADAL" clId="{584C3B2D-0B53-4F93-9FE7-A46076B0B622}" dt="2022-11-03T19:06:51.375" v="559" actId="2696"/>
        <pc:sldMkLst>
          <pc:docMk/>
          <pc:sldMk cId="3045116778" sldId="291"/>
        </pc:sldMkLst>
        <pc:spChg chg="mod">
          <ac:chgData name="İhsan Pençe" userId="2188b72f-395e-4735-86c6-9b1407aec0e3" providerId="ADAL" clId="{584C3B2D-0B53-4F93-9FE7-A46076B0B622}" dt="2022-11-03T19:06:31.486" v="558" actId="403"/>
          <ac:spMkLst>
            <pc:docMk/>
            <pc:sldMk cId="3045116778" sldId="291"/>
            <ac:spMk id="3" creationId="{51A156A5-7BDF-4157-8103-16AE00F46C8D}"/>
          </ac:spMkLst>
        </pc:spChg>
      </pc:sldChg>
      <pc:sldChg chg="add">
        <pc:chgData name="İhsan Pençe" userId="2188b72f-395e-4735-86c6-9b1407aec0e3" providerId="ADAL" clId="{584C3B2D-0B53-4F93-9FE7-A46076B0B622}" dt="2022-11-03T19:07:18.843" v="560"/>
        <pc:sldMkLst>
          <pc:docMk/>
          <pc:sldMk cId="3506019825" sldId="292"/>
        </pc:sldMkLst>
      </pc:sldChg>
      <pc:sldChg chg="modSp del mod">
        <pc:chgData name="İhsan Pençe" userId="2188b72f-395e-4735-86c6-9b1407aec0e3" providerId="ADAL" clId="{584C3B2D-0B53-4F93-9FE7-A46076B0B622}" dt="2022-11-03T19:06:51.375" v="559" actId="2696"/>
        <pc:sldMkLst>
          <pc:docMk/>
          <pc:sldMk cId="4283485943" sldId="292"/>
        </pc:sldMkLst>
        <pc:spChg chg="mod">
          <ac:chgData name="İhsan Pençe" userId="2188b72f-395e-4735-86c6-9b1407aec0e3" providerId="ADAL" clId="{584C3B2D-0B53-4F93-9FE7-A46076B0B622}" dt="2022-11-03T19:05:16.035" v="542" actId="108"/>
          <ac:spMkLst>
            <pc:docMk/>
            <pc:sldMk cId="4283485943" sldId="292"/>
            <ac:spMk id="3" creationId="{51A156A5-7BDF-4157-8103-16AE00F46C8D}"/>
          </ac:spMkLst>
        </pc:spChg>
      </pc:sldChg>
      <pc:sldChg chg="modSp del mod">
        <pc:chgData name="İhsan Pençe" userId="2188b72f-395e-4735-86c6-9b1407aec0e3" providerId="ADAL" clId="{584C3B2D-0B53-4F93-9FE7-A46076B0B622}" dt="2022-11-03T19:11:41.989" v="666" actId="2696"/>
        <pc:sldMkLst>
          <pc:docMk/>
          <pc:sldMk cId="2277923903" sldId="293"/>
        </pc:sldMkLst>
        <pc:spChg chg="mod">
          <ac:chgData name="İhsan Pençe" userId="2188b72f-395e-4735-86c6-9b1407aec0e3" providerId="ADAL" clId="{584C3B2D-0B53-4F93-9FE7-A46076B0B622}" dt="2022-11-03T19:11:32.756" v="665" actId="20577"/>
          <ac:spMkLst>
            <pc:docMk/>
            <pc:sldMk cId="2277923903" sldId="293"/>
            <ac:spMk id="2" creationId="{A721BCD2-5531-413A-800D-06D65B877D1E}"/>
          </ac:spMkLst>
        </pc:spChg>
        <pc:spChg chg="mod">
          <ac:chgData name="İhsan Pençe" userId="2188b72f-395e-4735-86c6-9b1407aec0e3" providerId="ADAL" clId="{584C3B2D-0B53-4F93-9FE7-A46076B0B622}" dt="2022-11-03T19:11:19.525" v="664" actId="20577"/>
          <ac:spMkLst>
            <pc:docMk/>
            <pc:sldMk cId="2277923903" sldId="293"/>
            <ac:spMk id="6" creationId="{2852E614-9946-4668-B9D5-7DD0CC6DBB15}"/>
          </ac:spMkLst>
        </pc:spChg>
      </pc:sldChg>
      <pc:sldChg chg="modSp add mod">
        <pc:chgData name="İhsan Pençe" userId="2188b72f-395e-4735-86c6-9b1407aec0e3" providerId="ADAL" clId="{584C3B2D-0B53-4F93-9FE7-A46076B0B622}" dt="2022-11-03T19:12:27.264" v="670" actId="20577"/>
        <pc:sldMkLst>
          <pc:docMk/>
          <pc:sldMk cId="2579156010" sldId="293"/>
        </pc:sldMkLst>
        <pc:spChg chg="mod">
          <ac:chgData name="İhsan Pençe" userId="2188b72f-395e-4735-86c6-9b1407aec0e3" providerId="ADAL" clId="{584C3B2D-0B53-4F93-9FE7-A46076B0B622}" dt="2022-11-03T19:12:27.264" v="670" actId="20577"/>
          <ac:spMkLst>
            <pc:docMk/>
            <pc:sldMk cId="2579156010" sldId="293"/>
            <ac:spMk id="2" creationId="{A721BCD2-5531-413A-800D-06D65B877D1E}"/>
          </ac:spMkLst>
        </pc:spChg>
      </pc:sldChg>
      <pc:sldChg chg="modSp add mod">
        <pc:chgData name="İhsan Pençe" userId="2188b72f-395e-4735-86c6-9b1407aec0e3" providerId="ADAL" clId="{584C3B2D-0B53-4F93-9FE7-A46076B0B622}" dt="2022-11-03T20:10:07.968" v="1276" actId="20577"/>
        <pc:sldMkLst>
          <pc:docMk/>
          <pc:sldMk cId="1542494541" sldId="294"/>
        </pc:sldMkLst>
        <pc:spChg chg="mod">
          <ac:chgData name="İhsan Pençe" userId="2188b72f-395e-4735-86c6-9b1407aec0e3" providerId="ADAL" clId="{584C3B2D-0B53-4F93-9FE7-A46076B0B622}" dt="2022-11-03T20:09:58.830" v="1275" actId="20577"/>
          <ac:spMkLst>
            <pc:docMk/>
            <pc:sldMk cId="1542494541" sldId="294"/>
            <ac:spMk id="2" creationId="{119E4807-290B-4611-A3D4-F318CE40FDDE}"/>
          </ac:spMkLst>
        </pc:spChg>
        <pc:spChg chg="mod">
          <ac:chgData name="İhsan Pençe" userId="2188b72f-395e-4735-86c6-9b1407aec0e3" providerId="ADAL" clId="{584C3B2D-0B53-4F93-9FE7-A46076B0B622}" dt="2022-11-03T20:10:07.968" v="1276" actId="20577"/>
          <ac:spMkLst>
            <pc:docMk/>
            <pc:sldMk cId="1542494541" sldId="294"/>
            <ac:spMk id="3" creationId="{745D63D1-B938-4081-939F-07E76E716115}"/>
          </ac:spMkLst>
        </pc:spChg>
      </pc:sldChg>
      <pc:sldChg chg="del">
        <pc:chgData name="İhsan Pençe" userId="2188b72f-395e-4735-86c6-9b1407aec0e3" providerId="ADAL" clId="{584C3B2D-0B53-4F93-9FE7-A46076B0B622}" dt="2022-11-03T20:09:29.952" v="1272" actId="2696"/>
        <pc:sldMkLst>
          <pc:docMk/>
          <pc:sldMk cId="2673824285" sldId="294"/>
        </pc:sldMkLst>
      </pc:sldChg>
      <pc:sldChg chg="modSp mod">
        <pc:chgData name="İhsan Pençe" userId="2188b72f-395e-4735-86c6-9b1407aec0e3" providerId="ADAL" clId="{584C3B2D-0B53-4F93-9FE7-A46076B0B622}" dt="2022-11-03T20:12:59.834" v="1319" actId="20577"/>
        <pc:sldMkLst>
          <pc:docMk/>
          <pc:sldMk cId="2827471480" sldId="295"/>
        </pc:sldMkLst>
        <pc:spChg chg="mod">
          <ac:chgData name="İhsan Pençe" userId="2188b72f-395e-4735-86c6-9b1407aec0e3" providerId="ADAL" clId="{584C3B2D-0B53-4F93-9FE7-A46076B0B622}" dt="2022-11-03T20:11:48.599" v="1304" actId="207"/>
          <ac:spMkLst>
            <pc:docMk/>
            <pc:sldMk cId="2827471480" sldId="295"/>
            <ac:spMk id="2" creationId="{B1416200-7B6F-4224-AFAA-543BD0987776}"/>
          </ac:spMkLst>
        </pc:spChg>
        <pc:spChg chg="mod">
          <ac:chgData name="İhsan Pençe" userId="2188b72f-395e-4735-86c6-9b1407aec0e3" providerId="ADAL" clId="{584C3B2D-0B53-4F93-9FE7-A46076B0B622}" dt="2022-11-03T20:12:59.834" v="1319" actId="20577"/>
          <ac:spMkLst>
            <pc:docMk/>
            <pc:sldMk cId="2827471480" sldId="295"/>
            <ac:spMk id="3" creationId="{FE9EF8E2-764C-4799-9045-BA2E65679A24}"/>
          </ac:spMkLst>
        </pc:spChg>
      </pc:sldChg>
      <pc:sldChg chg="addSp delSp modSp mod">
        <pc:chgData name="İhsan Pençe" userId="2188b72f-395e-4735-86c6-9b1407aec0e3" providerId="ADAL" clId="{584C3B2D-0B53-4F93-9FE7-A46076B0B622}" dt="2022-11-03T19:25:58.650" v="785" actId="1035"/>
        <pc:sldMkLst>
          <pc:docMk/>
          <pc:sldMk cId="2201509164" sldId="296"/>
        </pc:sldMkLst>
        <pc:spChg chg="mod">
          <ac:chgData name="İhsan Pençe" userId="2188b72f-395e-4735-86c6-9b1407aec0e3" providerId="ADAL" clId="{584C3B2D-0B53-4F93-9FE7-A46076B0B622}" dt="2022-11-03T19:25:35.182" v="752" actId="6549"/>
          <ac:spMkLst>
            <pc:docMk/>
            <pc:sldMk cId="2201509164" sldId="296"/>
            <ac:spMk id="2" creationId="{5C22DAAF-D363-4ABA-8BD7-5C4A6287B4C4}"/>
          </ac:spMkLst>
        </pc:spChg>
        <pc:spChg chg="del">
          <ac:chgData name="İhsan Pençe" userId="2188b72f-395e-4735-86c6-9b1407aec0e3" providerId="ADAL" clId="{584C3B2D-0B53-4F93-9FE7-A46076B0B622}" dt="2022-11-03T19:25:33.441" v="751" actId="478"/>
          <ac:spMkLst>
            <pc:docMk/>
            <pc:sldMk cId="2201509164" sldId="296"/>
            <ac:spMk id="3" creationId="{34BB2C8C-B6CC-4270-998B-BA9BD15900D8}"/>
          </ac:spMkLst>
        </pc:spChg>
        <pc:spChg chg="add mod">
          <ac:chgData name="İhsan Pençe" userId="2188b72f-395e-4735-86c6-9b1407aec0e3" providerId="ADAL" clId="{584C3B2D-0B53-4F93-9FE7-A46076B0B622}" dt="2022-11-03T19:25:33.441" v="751" actId="478"/>
          <ac:spMkLst>
            <pc:docMk/>
            <pc:sldMk cId="2201509164" sldId="296"/>
            <ac:spMk id="6" creationId="{AB443B83-F2FB-26EC-EB33-80EB7F7BDA3B}"/>
          </ac:spMkLst>
        </pc:spChg>
        <pc:picChg chg="add mod">
          <ac:chgData name="İhsan Pençe" userId="2188b72f-395e-4735-86c6-9b1407aec0e3" providerId="ADAL" clId="{584C3B2D-0B53-4F93-9FE7-A46076B0B622}" dt="2022-11-03T19:25:58.650" v="785" actId="1035"/>
          <ac:picMkLst>
            <pc:docMk/>
            <pc:sldMk cId="2201509164" sldId="296"/>
            <ac:picMk id="8" creationId="{08329F86-1004-C31B-8D9A-AEB4DBCF50F7}"/>
          </ac:picMkLst>
        </pc:picChg>
      </pc:sldChg>
      <pc:sldChg chg="del">
        <pc:chgData name="İhsan Pençe" userId="2188b72f-395e-4735-86c6-9b1407aec0e3" providerId="ADAL" clId="{584C3B2D-0B53-4F93-9FE7-A46076B0B622}" dt="2022-11-03T20:13:17.184" v="1320" actId="47"/>
        <pc:sldMkLst>
          <pc:docMk/>
          <pc:sldMk cId="3094562103" sldId="297"/>
        </pc:sldMkLst>
      </pc:sldChg>
      <pc:sldChg chg="del">
        <pc:chgData name="İhsan Pençe" userId="2188b72f-395e-4735-86c6-9b1407aec0e3" providerId="ADAL" clId="{584C3B2D-0B53-4F93-9FE7-A46076B0B622}" dt="2022-11-03T20:13:19.069" v="1321" actId="47"/>
        <pc:sldMkLst>
          <pc:docMk/>
          <pc:sldMk cId="2604199398" sldId="298"/>
        </pc:sldMkLst>
      </pc:sldChg>
      <pc:sldChg chg="del">
        <pc:chgData name="İhsan Pençe" userId="2188b72f-395e-4735-86c6-9b1407aec0e3" providerId="ADAL" clId="{584C3B2D-0B53-4F93-9FE7-A46076B0B622}" dt="2022-11-03T20:13:22.357" v="1323" actId="47"/>
        <pc:sldMkLst>
          <pc:docMk/>
          <pc:sldMk cId="3560189596" sldId="299"/>
        </pc:sldMkLst>
      </pc:sldChg>
      <pc:sldChg chg="del">
        <pc:chgData name="İhsan Pençe" userId="2188b72f-395e-4735-86c6-9b1407aec0e3" providerId="ADAL" clId="{584C3B2D-0B53-4F93-9FE7-A46076B0B622}" dt="2022-11-03T20:13:26.401" v="1324" actId="47"/>
        <pc:sldMkLst>
          <pc:docMk/>
          <pc:sldMk cId="3961525655" sldId="300"/>
        </pc:sldMkLst>
      </pc:sldChg>
      <pc:sldChg chg="del">
        <pc:chgData name="İhsan Pençe" userId="2188b72f-395e-4735-86c6-9b1407aec0e3" providerId="ADAL" clId="{584C3B2D-0B53-4F93-9FE7-A46076B0B622}" dt="2022-11-03T20:13:21.539" v="1322" actId="47"/>
        <pc:sldMkLst>
          <pc:docMk/>
          <pc:sldMk cId="3908795163" sldId="301"/>
        </pc:sldMkLst>
      </pc:sldChg>
      <pc:sldChg chg="modSp mod">
        <pc:chgData name="İhsan Pençe" userId="2188b72f-395e-4735-86c6-9b1407aec0e3" providerId="ADAL" clId="{584C3B2D-0B53-4F93-9FE7-A46076B0B622}" dt="2022-11-03T19:13:27.540" v="685" actId="20577"/>
        <pc:sldMkLst>
          <pc:docMk/>
          <pc:sldMk cId="1121695646" sldId="302"/>
        </pc:sldMkLst>
        <pc:spChg chg="mod">
          <ac:chgData name="İhsan Pençe" userId="2188b72f-395e-4735-86c6-9b1407aec0e3" providerId="ADAL" clId="{584C3B2D-0B53-4F93-9FE7-A46076B0B622}" dt="2022-11-03T19:13:27.540" v="685" actId="20577"/>
          <ac:spMkLst>
            <pc:docMk/>
            <pc:sldMk cId="1121695646" sldId="302"/>
            <ac:spMk id="2" creationId="{F8C3A89D-B04F-4FF7-B864-B3F9BBFBE530}"/>
          </ac:spMkLst>
        </pc:spChg>
      </pc:sldChg>
      <pc:sldChg chg="del">
        <pc:chgData name="İhsan Pençe" userId="2188b72f-395e-4735-86c6-9b1407aec0e3" providerId="ADAL" clId="{584C3B2D-0B53-4F93-9FE7-A46076B0B622}" dt="2022-11-03T20:00:20.617" v="1076" actId="47"/>
        <pc:sldMkLst>
          <pc:docMk/>
          <pc:sldMk cId="3416456251" sldId="303"/>
        </pc:sldMkLst>
      </pc:sldChg>
      <pc:sldChg chg="modSp del mod">
        <pc:chgData name="İhsan Pençe" userId="2188b72f-395e-4735-86c6-9b1407aec0e3" providerId="ADAL" clId="{584C3B2D-0B53-4F93-9FE7-A46076B0B622}" dt="2022-11-03T20:05:46.288" v="1257" actId="47"/>
        <pc:sldMkLst>
          <pc:docMk/>
          <pc:sldMk cId="1992255879" sldId="304"/>
        </pc:sldMkLst>
        <pc:spChg chg="mod">
          <ac:chgData name="İhsan Pençe" userId="2188b72f-395e-4735-86c6-9b1407aec0e3" providerId="ADAL" clId="{584C3B2D-0B53-4F93-9FE7-A46076B0B622}" dt="2022-11-03T20:04:49.678" v="1254"/>
          <ac:spMkLst>
            <pc:docMk/>
            <pc:sldMk cId="1992255879" sldId="304"/>
            <ac:spMk id="2" creationId="{99262955-94F5-41E5-8028-CC785B438DF0}"/>
          </ac:spMkLst>
        </pc:spChg>
        <pc:picChg chg="mod">
          <ac:chgData name="İhsan Pençe" userId="2188b72f-395e-4735-86c6-9b1407aec0e3" providerId="ADAL" clId="{584C3B2D-0B53-4F93-9FE7-A46076B0B622}" dt="2022-11-03T20:05:38.444" v="1255" actId="1035"/>
          <ac:picMkLst>
            <pc:docMk/>
            <pc:sldMk cId="1992255879" sldId="304"/>
            <ac:picMk id="8196" creationId="{9A891E8F-E138-44A8-8ABA-46E703819137}"/>
          </ac:picMkLst>
        </pc:picChg>
      </pc:sldChg>
      <pc:sldChg chg="del">
        <pc:chgData name="İhsan Pençe" userId="2188b72f-395e-4735-86c6-9b1407aec0e3" providerId="ADAL" clId="{584C3B2D-0B53-4F93-9FE7-A46076B0B622}" dt="2022-11-03T20:04:44.897" v="1253" actId="47"/>
        <pc:sldMkLst>
          <pc:docMk/>
          <pc:sldMk cId="2973231640" sldId="305"/>
        </pc:sldMkLst>
      </pc:sldChg>
      <pc:sldChg chg="modSp new mod">
        <pc:chgData name="İhsan Pençe" userId="2188b72f-395e-4735-86c6-9b1407aec0e3" providerId="ADAL" clId="{584C3B2D-0B53-4F93-9FE7-A46076B0B622}" dt="2022-11-03T18:28:02.404" v="110" actId="27636"/>
        <pc:sldMkLst>
          <pc:docMk/>
          <pc:sldMk cId="1708663571" sldId="306"/>
        </pc:sldMkLst>
        <pc:spChg chg="mod">
          <ac:chgData name="İhsan Pençe" userId="2188b72f-395e-4735-86c6-9b1407aec0e3" providerId="ADAL" clId="{584C3B2D-0B53-4F93-9FE7-A46076B0B622}" dt="2022-11-03T18:22:58.272" v="19"/>
          <ac:spMkLst>
            <pc:docMk/>
            <pc:sldMk cId="1708663571" sldId="306"/>
            <ac:spMk id="3" creationId="{B8E23E28-5474-3A54-CBD9-1C256A14BC9C}"/>
          </ac:spMkLst>
        </pc:spChg>
        <pc:spChg chg="mod">
          <ac:chgData name="İhsan Pençe" userId="2188b72f-395e-4735-86c6-9b1407aec0e3" providerId="ADAL" clId="{584C3B2D-0B53-4F93-9FE7-A46076B0B622}" dt="2022-11-03T18:28:02.404" v="110" actId="27636"/>
          <ac:spMkLst>
            <pc:docMk/>
            <pc:sldMk cId="1708663571" sldId="306"/>
            <ac:spMk id="4" creationId="{5562270A-E405-A78E-46BD-F9349E676E18}"/>
          </ac:spMkLst>
        </pc:spChg>
      </pc:sldChg>
      <pc:sldChg chg="modSp new mod">
        <pc:chgData name="İhsan Pençe" userId="2188b72f-395e-4735-86c6-9b1407aec0e3" providerId="ADAL" clId="{584C3B2D-0B53-4F93-9FE7-A46076B0B622}" dt="2022-11-03T18:28:02.406" v="111" actId="27636"/>
        <pc:sldMkLst>
          <pc:docMk/>
          <pc:sldMk cId="2250345701" sldId="307"/>
        </pc:sldMkLst>
        <pc:spChg chg="mod">
          <ac:chgData name="İhsan Pençe" userId="2188b72f-395e-4735-86c6-9b1407aec0e3" providerId="ADAL" clId="{584C3B2D-0B53-4F93-9FE7-A46076B0B622}" dt="2022-11-03T18:24:11.834" v="29" actId="20577"/>
          <ac:spMkLst>
            <pc:docMk/>
            <pc:sldMk cId="2250345701" sldId="307"/>
            <ac:spMk id="3" creationId="{42CB981D-0CA0-8A9B-E0D3-64271B330381}"/>
          </ac:spMkLst>
        </pc:spChg>
        <pc:spChg chg="mod">
          <ac:chgData name="İhsan Pençe" userId="2188b72f-395e-4735-86c6-9b1407aec0e3" providerId="ADAL" clId="{584C3B2D-0B53-4F93-9FE7-A46076B0B622}" dt="2022-11-03T18:28:02.406" v="111" actId="27636"/>
          <ac:spMkLst>
            <pc:docMk/>
            <pc:sldMk cId="2250345701" sldId="307"/>
            <ac:spMk id="4" creationId="{04F824B9-8555-B076-5B6C-6B5DFBA0D8CF}"/>
          </ac:spMkLst>
        </pc:spChg>
      </pc:sldChg>
      <pc:sldChg chg="modSp new mod">
        <pc:chgData name="İhsan Pençe" userId="2188b72f-395e-4735-86c6-9b1407aec0e3" providerId="ADAL" clId="{584C3B2D-0B53-4F93-9FE7-A46076B0B622}" dt="2022-11-03T18:28:02.410" v="112" actId="27636"/>
        <pc:sldMkLst>
          <pc:docMk/>
          <pc:sldMk cId="778228733" sldId="308"/>
        </pc:sldMkLst>
        <pc:spChg chg="mod">
          <ac:chgData name="İhsan Pençe" userId="2188b72f-395e-4735-86c6-9b1407aec0e3" providerId="ADAL" clId="{584C3B2D-0B53-4F93-9FE7-A46076B0B622}" dt="2022-11-03T18:24:46.918" v="42" actId="403"/>
          <ac:spMkLst>
            <pc:docMk/>
            <pc:sldMk cId="778228733" sldId="308"/>
            <ac:spMk id="3" creationId="{38EDD666-F67B-9D95-12DF-77D6ECD25B54}"/>
          </ac:spMkLst>
        </pc:spChg>
        <pc:spChg chg="mod">
          <ac:chgData name="İhsan Pençe" userId="2188b72f-395e-4735-86c6-9b1407aec0e3" providerId="ADAL" clId="{584C3B2D-0B53-4F93-9FE7-A46076B0B622}" dt="2022-11-03T18:28:02.410" v="112" actId="27636"/>
          <ac:spMkLst>
            <pc:docMk/>
            <pc:sldMk cId="778228733" sldId="308"/>
            <ac:spMk id="4" creationId="{38481BDA-9F20-0878-6D6C-AB437B241C68}"/>
          </ac:spMkLst>
        </pc:spChg>
      </pc:sldChg>
      <pc:sldChg chg="modSp new mod">
        <pc:chgData name="İhsan Pençe" userId="2188b72f-395e-4735-86c6-9b1407aec0e3" providerId="ADAL" clId="{584C3B2D-0B53-4F93-9FE7-A46076B0B622}" dt="2022-11-03T18:28:02.413" v="113" actId="27636"/>
        <pc:sldMkLst>
          <pc:docMk/>
          <pc:sldMk cId="1134815689" sldId="309"/>
        </pc:sldMkLst>
        <pc:spChg chg="mod">
          <ac:chgData name="İhsan Pençe" userId="2188b72f-395e-4735-86c6-9b1407aec0e3" providerId="ADAL" clId="{584C3B2D-0B53-4F93-9FE7-A46076B0B622}" dt="2022-11-03T18:25:54.272" v="54" actId="20577"/>
          <ac:spMkLst>
            <pc:docMk/>
            <pc:sldMk cId="1134815689" sldId="309"/>
            <ac:spMk id="3" creationId="{49E14762-F10B-85A7-1ECA-6B1BFA6F0991}"/>
          </ac:spMkLst>
        </pc:spChg>
        <pc:spChg chg="mod">
          <ac:chgData name="İhsan Pençe" userId="2188b72f-395e-4735-86c6-9b1407aec0e3" providerId="ADAL" clId="{584C3B2D-0B53-4F93-9FE7-A46076B0B622}" dt="2022-11-03T18:28:02.413" v="113" actId="27636"/>
          <ac:spMkLst>
            <pc:docMk/>
            <pc:sldMk cId="1134815689" sldId="309"/>
            <ac:spMk id="4" creationId="{5FF19ECB-6C99-E181-9CFF-7D6986BAAC16}"/>
          </ac:spMkLst>
        </pc:spChg>
      </pc:sldChg>
      <pc:sldChg chg="addSp modSp new mod">
        <pc:chgData name="İhsan Pençe" userId="2188b72f-395e-4735-86c6-9b1407aec0e3" providerId="ADAL" clId="{584C3B2D-0B53-4F93-9FE7-A46076B0B622}" dt="2022-11-03T18:32:39.446" v="265" actId="404"/>
        <pc:sldMkLst>
          <pc:docMk/>
          <pc:sldMk cId="2832771468" sldId="310"/>
        </pc:sldMkLst>
        <pc:spChg chg="mod">
          <ac:chgData name="İhsan Pençe" userId="2188b72f-395e-4735-86c6-9b1407aec0e3" providerId="ADAL" clId="{584C3B2D-0B53-4F93-9FE7-A46076B0B622}" dt="2022-11-03T18:32:39.446" v="265" actId="404"/>
          <ac:spMkLst>
            <pc:docMk/>
            <pc:sldMk cId="2832771468" sldId="310"/>
            <ac:spMk id="3" creationId="{427EC3D9-B16A-5873-9BFE-A22D901B7288}"/>
          </ac:spMkLst>
        </pc:spChg>
        <pc:spChg chg="mod">
          <ac:chgData name="İhsan Pençe" userId="2188b72f-395e-4735-86c6-9b1407aec0e3" providerId="ADAL" clId="{584C3B2D-0B53-4F93-9FE7-A46076B0B622}" dt="2022-11-03T18:28:02.371" v="109" actId="27636"/>
          <ac:spMkLst>
            <pc:docMk/>
            <pc:sldMk cId="2832771468" sldId="310"/>
            <ac:spMk id="4" creationId="{411C1F40-AC60-5124-5952-441193AC06A7}"/>
          </ac:spMkLst>
        </pc:spChg>
        <pc:picChg chg="add mod">
          <ac:chgData name="İhsan Pençe" userId="2188b72f-395e-4735-86c6-9b1407aec0e3" providerId="ADAL" clId="{584C3B2D-0B53-4F93-9FE7-A46076B0B622}" dt="2022-11-03T18:32:13.772" v="250" actId="1036"/>
          <ac:picMkLst>
            <pc:docMk/>
            <pc:sldMk cId="2832771468" sldId="310"/>
            <ac:picMk id="5" creationId="{1F91A851-4798-C889-CCB0-0462901E82C1}"/>
          </ac:picMkLst>
        </pc:picChg>
      </pc:sldChg>
      <pc:sldChg chg="addSp delSp modSp new mod">
        <pc:chgData name="İhsan Pençe" userId="2188b72f-395e-4735-86c6-9b1407aec0e3" providerId="ADAL" clId="{584C3B2D-0B53-4F93-9FE7-A46076B0B622}" dt="2022-11-03T18:38:35.655" v="295" actId="27636"/>
        <pc:sldMkLst>
          <pc:docMk/>
          <pc:sldMk cId="503912098" sldId="311"/>
        </pc:sldMkLst>
        <pc:spChg chg="mod">
          <ac:chgData name="İhsan Pençe" userId="2188b72f-395e-4735-86c6-9b1407aec0e3" providerId="ADAL" clId="{584C3B2D-0B53-4F93-9FE7-A46076B0B622}" dt="2022-11-03T18:35:58.364" v="278" actId="404"/>
          <ac:spMkLst>
            <pc:docMk/>
            <pc:sldMk cId="503912098" sldId="311"/>
            <ac:spMk id="2" creationId="{DAFFF652-C214-B3C5-3E32-E63182ACC066}"/>
          </ac:spMkLst>
        </pc:spChg>
        <pc:spChg chg="add del">
          <ac:chgData name="İhsan Pençe" userId="2188b72f-395e-4735-86c6-9b1407aec0e3" providerId="ADAL" clId="{584C3B2D-0B53-4F93-9FE7-A46076B0B622}" dt="2022-11-03T18:34:49.284" v="268" actId="22"/>
          <ac:spMkLst>
            <pc:docMk/>
            <pc:sldMk cId="503912098" sldId="311"/>
            <ac:spMk id="3" creationId="{AA70BB2F-01C3-4A47-E6E6-DEEB077791FB}"/>
          </ac:spMkLst>
        </pc:spChg>
        <pc:spChg chg="mod">
          <ac:chgData name="İhsan Pençe" userId="2188b72f-395e-4735-86c6-9b1407aec0e3" providerId="ADAL" clId="{584C3B2D-0B53-4F93-9FE7-A46076B0B622}" dt="2022-11-03T18:38:35.655" v="295" actId="27636"/>
          <ac:spMkLst>
            <pc:docMk/>
            <pc:sldMk cId="503912098" sldId="311"/>
            <ac:spMk id="4" creationId="{4AF5C38C-E330-892E-0E5D-7BD6D2E59204}"/>
          </ac:spMkLst>
        </pc:spChg>
        <pc:picChg chg="add del mod ord">
          <ac:chgData name="İhsan Pençe" userId="2188b72f-395e-4735-86c6-9b1407aec0e3" providerId="ADAL" clId="{584C3B2D-0B53-4F93-9FE7-A46076B0B622}" dt="2022-11-03T18:34:49.284" v="268" actId="22"/>
          <ac:picMkLst>
            <pc:docMk/>
            <pc:sldMk cId="503912098" sldId="311"/>
            <ac:picMk id="6" creationId="{7F07B301-026A-F561-1D52-C7D423CC53BE}"/>
          </ac:picMkLst>
        </pc:picChg>
        <pc:picChg chg="add mod">
          <ac:chgData name="İhsan Pençe" userId="2188b72f-395e-4735-86c6-9b1407aec0e3" providerId="ADAL" clId="{584C3B2D-0B53-4F93-9FE7-A46076B0B622}" dt="2022-11-03T18:35:01.746" v="273" actId="1076"/>
          <ac:picMkLst>
            <pc:docMk/>
            <pc:sldMk cId="503912098" sldId="311"/>
            <ac:picMk id="8" creationId="{D36C39E9-368E-E7A4-9702-1E2A1DE66A22}"/>
          </ac:picMkLst>
        </pc:picChg>
      </pc:sldChg>
      <pc:sldChg chg="addSp modSp new mod">
        <pc:chgData name="İhsan Pençe" userId="2188b72f-395e-4735-86c6-9b1407aec0e3" providerId="ADAL" clId="{584C3B2D-0B53-4F93-9FE7-A46076B0B622}" dt="2022-11-03T18:38:35.659" v="296" actId="27636"/>
        <pc:sldMkLst>
          <pc:docMk/>
          <pc:sldMk cId="2464368709" sldId="312"/>
        </pc:sldMkLst>
        <pc:spChg chg="mod">
          <ac:chgData name="İhsan Pençe" userId="2188b72f-395e-4735-86c6-9b1407aec0e3" providerId="ADAL" clId="{584C3B2D-0B53-4F93-9FE7-A46076B0B622}" dt="2022-11-03T18:36:27" v="280"/>
          <ac:spMkLst>
            <pc:docMk/>
            <pc:sldMk cId="2464368709" sldId="312"/>
            <ac:spMk id="3" creationId="{4C6DF7C7-346F-0ACE-909D-41C5682E50FA}"/>
          </ac:spMkLst>
        </pc:spChg>
        <pc:spChg chg="mod">
          <ac:chgData name="İhsan Pençe" userId="2188b72f-395e-4735-86c6-9b1407aec0e3" providerId="ADAL" clId="{584C3B2D-0B53-4F93-9FE7-A46076B0B622}" dt="2022-11-03T18:38:35.659" v="296" actId="27636"/>
          <ac:spMkLst>
            <pc:docMk/>
            <pc:sldMk cId="2464368709" sldId="312"/>
            <ac:spMk id="4" creationId="{EC3D2F32-090A-B7C0-41B3-F09ACFD1DB6C}"/>
          </ac:spMkLst>
        </pc:spChg>
        <pc:picChg chg="add mod">
          <ac:chgData name="İhsan Pençe" userId="2188b72f-395e-4735-86c6-9b1407aec0e3" providerId="ADAL" clId="{584C3B2D-0B53-4F93-9FE7-A46076B0B622}" dt="2022-11-03T18:36:49.517" v="284" actId="1076"/>
          <ac:picMkLst>
            <pc:docMk/>
            <pc:sldMk cId="2464368709" sldId="312"/>
            <ac:picMk id="6" creationId="{EA071E38-913A-8857-F395-879104D95AFB}"/>
          </ac:picMkLst>
        </pc:picChg>
      </pc:sldChg>
      <pc:sldChg chg="addSp modSp new mod">
        <pc:chgData name="İhsan Pençe" userId="2188b72f-395e-4735-86c6-9b1407aec0e3" providerId="ADAL" clId="{584C3B2D-0B53-4F93-9FE7-A46076B0B622}" dt="2022-11-03T18:38:35.663" v="297" actId="27636"/>
        <pc:sldMkLst>
          <pc:docMk/>
          <pc:sldMk cId="3707789412" sldId="313"/>
        </pc:sldMkLst>
        <pc:spChg chg="mod">
          <ac:chgData name="İhsan Pençe" userId="2188b72f-395e-4735-86c6-9b1407aec0e3" providerId="ADAL" clId="{584C3B2D-0B53-4F93-9FE7-A46076B0B622}" dt="2022-11-03T18:37:57.396" v="288" actId="108"/>
          <ac:spMkLst>
            <pc:docMk/>
            <pc:sldMk cId="3707789412" sldId="313"/>
            <ac:spMk id="2" creationId="{0BEB99A1-9815-DEE9-037A-F124066E6F3B}"/>
          </ac:spMkLst>
        </pc:spChg>
        <pc:spChg chg="mod">
          <ac:chgData name="İhsan Pençe" userId="2188b72f-395e-4735-86c6-9b1407aec0e3" providerId="ADAL" clId="{584C3B2D-0B53-4F93-9FE7-A46076B0B622}" dt="2022-11-03T18:38:35.663" v="297" actId="27636"/>
          <ac:spMkLst>
            <pc:docMk/>
            <pc:sldMk cId="3707789412" sldId="313"/>
            <ac:spMk id="4" creationId="{2B0C8B0F-7A7E-3031-7CDB-A12E67AB491D}"/>
          </ac:spMkLst>
        </pc:spChg>
        <pc:picChg chg="add mod">
          <ac:chgData name="İhsan Pençe" userId="2188b72f-395e-4735-86c6-9b1407aec0e3" providerId="ADAL" clId="{584C3B2D-0B53-4F93-9FE7-A46076B0B622}" dt="2022-11-03T18:38:16.588" v="292" actId="14100"/>
          <ac:picMkLst>
            <pc:docMk/>
            <pc:sldMk cId="3707789412" sldId="313"/>
            <ac:picMk id="6" creationId="{0CE12124-5F43-09AA-E489-C4633579FD67}"/>
          </ac:picMkLst>
        </pc:picChg>
      </pc:sldChg>
      <pc:sldChg chg="addSp delSp modSp add mod">
        <pc:chgData name="İhsan Pençe" userId="2188b72f-395e-4735-86c6-9b1407aec0e3" providerId="ADAL" clId="{584C3B2D-0B53-4F93-9FE7-A46076B0B622}" dt="2022-11-03T18:39:40.206" v="310" actId="14100"/>
        <pc:sldMkLst>
          <pc:docMk/>
          <pc:sldMk cId="2966678404" sldId="314"/>
        </pc:sldMkLst>
        <pc:spChg chg="mod">
          <ac:chgData name="İhsan Pençe" userId="2188b72f-395e-4735-86c6-9b1407aec0e3" providerId="ADAL" clId="{584C3B2D-0B53-4F93-9FE7-A46076B0B622}" dt="2022-11-03T18:38:40.328" v="299" actId="20577"/>
          <ac:spMkLst>
            <pc:docMk/>
            <pc:sldMk cId="2966678404" sldId="314"/>
            <ac:spMk id="2" creationId="{0BEB99A1-9815-DEE9-037A-F124066E6F3B}"/>
          </ac:spMkLst>
        </pc:spChg>
        <pc:spChg chg="mod">
          <ac:chgData name="İhsan Pençe" userId="2188b72f-395e-4735-86c6-9b1407aec0e3" providerId="ADAL" clId="{584C3B2D-0B53-4F93-9FE7-A46076B0B622}" dt="2022-11-03T18:39:19.718" v="305" actId="2711"/>
          <ac:spMkLst>
            <pc:docMk/>
            <pc:sldMk cId="2966678404" sldId="314"/>
            <ac:spMk id="3" creationId="{D70C3701-4202-61A2-F423-68361BB60B44}"/>
          </ac:spMkLst>
        </pc:spChg>
        <pc:spChg chg="mod">
          <ac:chgData name="İhsan Pençe" userId="2188b72f-395e-4735-86c6-9b1407aec0e3" providerId="ADAL" clId="{584C3B2D-0B53-4F93-9FE7-A46076B0B622}" dt="2022-11-03T18:38:35.577" v="294" actId="27636"/>
          <ac:spMkLst>
            <pc:docMk/>
            <pc:sldMk cId="2966678404" sldId="314"/>
            <ac:spMk id="4" creationId="{2B0C8B0F-7A7E-3031-7CDB-A12E67AB491D}"/>
          </ac:spMkLst>
        </pc:spChg>
        <pc:picChg chg="del">
          <ac:chgData name="İhsan Pençe" userId="2188b72f-395e-4735-86c6-9b1407aec0e3" providerId="ADAL" clId="{584C3B2D-0B53-4F93-9FE7-A46076B0B622}" dt="2022-11-03T18:39:06.005" v="301" actId="478"/>
          <ac:picMkLst>
            <pc:docMk/>
            <pc:sldMk cId="2966678404" sldId="314"/>
            <ac:picMk id="6" creationId="{0CE12124-5F43-09AA-E489-C4633579FD67}"/>
          </ac:picMkLst>
        </pc:picChg>
        <pc:picChg chg="add mod">
          <ac:chgData name="İhsan Pençe" userId="2188b72f-395e-4735-86c6-9b1407aec0e3" providerId="ADAL" clId="{584C3B2D-0B53-4F93-9FE7-A46076B0B622}" dt="2022-11-03T18:39:40.206" v="310" actId="14100"/>
          <ac:picMkLst>
            <pc:docMk/>
            <pc:sldMk cId="2966678404" sldId="314"/>
            <ac:picMk id="7" creationId="{808B69B6-D693-B330-7D5F-754190A156A1}"/>
          </ac:picMkLst>
        </pc:picChg>
      </pc:sldChg>
      <pc:sldChg chg="addSp modSp new mod">
        <pc:chgData name="İhsan Pençe" userId="2188b72f-395e-4735-86c6-9b1407aec0e3" providerId="ADAL" clId="{584C3B2D-0B53-4F93-9FE7-A46076B0B622}" dt="2022-11-03T18:48:15.931" v="409" actId="27636"/>
        <pc:sldMkLst>
          <pc:docMk/>
          <pc:sldMk cId="4281686159" sldId="315"/>
        </pc:sldMkLst>
        <pc:spChg chg="mod">
          <ac:chgData name="İhsan Pençe" userId="2188b72f-395e-4735-86c6-9b1407aec0e3" providerId="ADAL" clId="{584C3B2D-0B53-4F93-9FE7-A46076B0B622}" dt="2022-11-03T18:41:07.327" v="314" actId="108"/>
          <ac:spMkLst>
            <pc:docMk/>
            <pc:sldMk cId="4281686159" sldId="315"/>
            <ac:spMk id="2" creationId="{8FE19C52-E6C8-BB92-7846-ADBFFF80D578}"/>
          </ac:spMkLst>
        </pc:spChg>
        <pc:spChg chg="mod">
          <ac:chgData name="İhsan Pençe" userId="2188b72f-395e-4735-86c6-9b1407aec0e3" providerId="ADAL" clId="{584C3B2D-0B53-4F93-9FE7-A46076B0B622}" dt="2022-11-03T18:41:41.523" v="329" actId="403"/>
          <ac:spMkLst>
            <pc:docMk/>
            <pc:sldMk cId="4281686159" sldId="315"/>
            <ac:spMk id="3" creationId="{4CE252BB-41A4-4B32-8788-2B7D02EF5CD7}"/>
          </ac:spMkLst>
        </pc:spChg>
        <pc:spChg chg="mod">
          <ac:chgData name="İhsan Pençe" userId="2188b72f-395e-4735-86c6-9b1407aec0e3" providerId="ADAL" clId="{584C3B2D-0B53-4F93-9FE7-A46076B0B622}" dt="2022-11-03T18:48:15.931" v="409" actId="27636"/>
          <ac:spMkLst>
            <pc:docMk/>
            <pc:sldMk cId="4281686159" sldId="315"/>
            <ac:spMk id="4" creationId="{0EED6CC7-5C4F-6B2D-2DE2-D769CA10971A}"/>
          </ac:spMkLst>
        </pc:spChg>
        <pc:picChg chg="add mod">
          <ac:chgData name="İhsan Pençe" userId="2188b72f-395e-4735-86c6-9b1407aec0e3" providerId="ADAL" clId="{584C3B2D-0B53-4F93-9FE7-A46076B0B622}" dt="2022-11-03T18:42:17.598" v="332" actId="14100"/>
          <ac:picMkLst>
            <pc:docMk/>
            <pc:sldMk cId="4281686159" sldId="315"/>
            <ac:picMk id="6" creationId="{5CEA545F-059D-C7BD-82FB-96881EFE150C}"/>
          </ac:picMkLst>
        </pc:picChg>
      </pc:sldChg>
      <pc:sldChg chg="addSp modSp new mod">
        <pc:chgData name="İhsan Pençe" userId="2188b72f-395e-4735-86c6-9b1407aec0e3" providerId="ADAL" clId="{584C3B2D-0B53-4F93-9FE7-A46076B0B622}" dt="2022-11-03T18:48:15.934" v="410" actId="27636"/>
        <pc:sldMkLst>
          <pc:docMk/>
          <pc:sldMk cId="3985593725" sldId="316"/>
        </pc:sldMkLst>
        <pc:spChg chg="mod">
          <ac:chgData name="İhsan Pençe" userId="2188b72f-395e-4735-86c6-9b1407aec0e3" providerId="ADAL" clId="{584C3B2D-0B53-4F93-9FE7-A46076B0B622}" dt="2022-11-03T18:44:59" v="394" actId="1035"/>
          <ac:spMkLst>
            <pc:docMk/>
            <pc:sldMk cId="3985593725" sldId="316"/>
            <ac:spMk id="2" creationId="{CAC6F799-CF86-4D86-0174-D81762875732}"/>
          </ac:spMkLst>
        </pc:spChg>
        <pc:spChg chg="mod">
          <ac:chgData name="İhsan Pençe" userId="2188b72f-395e-4735-86c6-9b1407aec0e3" providerId="ADAL" clId="{584C3B2D-0B53-4F93-9FE7-A46076B0B622}" dt="2022-11-03T18:45:03.460" v="395" actId="14100"/>
          <ac:spMkLst>
            <pc:docMk/>
            <pc:sldMk cId="3985593725" sldId="316"/>
            <ac:spMk id="3" creationId="{EC0A082E-0619-AE86-16E3-36609AA8F6C6}"/>
          </ac:spMkLst>
        </pc:spChg>
        <pc:spChg chg="mod">
          <ac:chgData name="İhsan Pençe" userId="2188b72f-395e-4735-86c6-9b1407aec0e3" providerId="ADAL" clId="{584C3B2D-0B53-4F93-9FE7-A46076B0B622}" dt="2022-11-03T18:48:15.934" v="410" actId="27636"/>
          <ac:spMkLst>
            <pc:docMk/>
            <pc:sldMk cId="3985593725" sldId="316"/>
            <ac:spMk id="4" creationId="{4D237C59-66A9-4C66-F12F-8243286C1E2B}"/>
          </ac:spMkLst>
        </pc:spChg>
        <pc:picChg chg="add mod">
          <ac:chgData name="İhsan Pençe" userId="2188b72f-395e-4735-86c6-9b1407aec0e3" providerId="ADAL" clId="{584C3B2D-0B53-4F93-9FE7-A46076B0B622}" dt="2022-11-03T18:45:10.628" v="397" actId="14100"/>
          <ac:picMkLst>
            <pc:docMk/>
            <pc:sldMk cId="3985593725" sldId="316"/>
            <ac:picMk id="6" creationId="{6E54DE48-35C9-E987-1D2A-634761DF2C4D}"/>
          </ac:picMkLst>
        </pc:picChg>
      </pc:sldChg>
      <pc:sldChg chg="add">
        <pc:chgData name="İhsan Pençe" userId="2188b72f-395e-4735-86c6-9b1407aec0e3" providerId="ADAL" clId="{584C3B2D-0B53-4F93-9FE7-A46076B0B622}" dt="2022-11-03T19:07:48.299" v="562"/>
        <pc:sldMkLst>
          <pc:docMk/>
          <pc:sldMk cId="701901373" sldId="317"/>
        </pc:sldMkLst>
      </pc:sldChg>
      <pc:sldChg chg="addSp delSp modSp new del mod">
        <pc:chgData name="İhsan Pençe" userId="2188b72f-395e-4735-86c6-9b1407aec0e3" providerId="ADAL" clId="{584C3B2D-0B53-4F93-9FE7-A46076B0B622}" dt="2022-11-03T19:07:42.362" v="561" actId="2696"/>
        <pc:sldMkLst>
          <pc:docMk/>
          <pc:sldMk cId="1317114298" sldId="317"/>
        </pc:sldMkLst>
        <pc:spChg chg="del">
          <ac:chgData name="İhsan Pençe" userId="2188b72f-395e-4735-86c6-9b1407aec0e3" providerId="ADAL" clId="{584C3B2D-0B53-4F93-9FE7-A46076B0B622}" dt="2022-11-03T18:48:15.840" v="407"/>
          <ac:spMkLst>
            <pc:docMk/>
            <pc:sldMk cId="1317114298" sldId="317"/>
            <ac:spMk id="3" creationId="{2C8B0892-C954-416F-363E-A45D519529D0}"/>
          </ac:spMkLst>
        </pc:spChg>
        <pc:spChg chg="mod">
          <ac:chgData name="İhsan Pençe" userId="2188b72f-395e-4735-86c6-9b1407aec0e3" providerId="ADAL" clId="{584C3B2D-0B53-4F93-9FE7-A46076B0B622}" dt="2022-11-03T18:48:15.907" v="408" actId="27636"/>
          <ac:spMkLst>
            <pc:docMk/>
            <pc:sldMk cId="1317114298" sldId="317"/>
            <ac:spMk id="4" creationId="{BB832901-1E82-1EB7-1F0C-67F85BE89B8C}"/>
          </ac:spMkLst>
        </pc:spChg>
        <pc:picChg chg="add del mod">
          <ac:chgData name="İhsan Pençe" userId="2188b72f-395e-4735-86c6-9b1407aec0e3" providerId="ADAL" clId="{584C3B2D-0B53-4F93-9FE7-A46076B0B622}" dt="2022-11-03T18:48:14.837" v="406" actId="478"/>
          <ac:picMkLst>
            <pc:docMk/>
            <pc:sldMk cId="1317114298" sldId="317"/>
            <ac:picMk id="6" creationId="{B7410510-0212-794B-4079-C07CEA8D3FD0}"/>
          </ac:picMkLst>
        </pc:picChg>
        <pc:picChg chg="add mod">
          <ac:chgData name="İhsan Pençe" userId="2188b72f-395e-4735-86c6-9b1407aec0e3" providerId="ADAL" clId="{584C3B2D-0B53-4F93-9FE7-A46076B0B622}" dt="2022-11-03T18:48:32.841" v="415" actId="1076"/>
          <ac:picMkLst>
            <pc:docMk/>
            <pc:sldMk cId="1317114298" sldId="317"/>
            <ac:picMk id="8" creationId="{E016DD95-E30F-BABD-0A55-CEDE8536F8AA}"/>
          </ac:picMkLst>
        </pc:picChg>
      </pc:sldChg>
      <pc:sldChg chg="addSp modSp new mod">
        <pc:chgData name="İhsan Pençe" userId="2188b72f-395e-4735-86c6-9b1407aec0e3" providerId="ADAL" clId="{584C3B2D-0B53-4F93-9FE7-A46076B0B622}" dt="2022-11-03T19:01:16.204" v="512" actId="27636"/>
        <pc:sldMkLst>
          <pc:docMk/>
          <pc:sldMk cId="3121998749" sldId="318"/>
        </pc:sldMkLst>
        <pc:spChg chg="mod">
          <ac:chgData name="İhsan Pençe" userId="2188b72f-395e-4735-86c6-9b1407aec0e3" providerId="ADAL" clId="{584C3B2D-0B53-4F93-9FE7-A46076B0B622}" dt="2022-11-03T18:49:54.289" v="426" actId="404"/>
          <ac:spMkLst>
            <pc:docMk/>
            <pc:sldMk cId="3121998749" sldId="318"/>
            <ac:spMk id="2" creationId="{BAA407BC-D765-4BBF-4A5B-5A5E0F3E2A94}"/>
          </ac:spMkLst>
        </pc:spChg>
        <pc:spChg chg="mod">
          <ac:chgData name="İhsan Pençe" userId="2188b72f-395e-4735-86c6-9b1407aec0e3" providerId="ADAL" clId="{584C3B2D-0B53-4F93-9FE7-A46076B0B622}" dt="2022-11-03T19:01:16.204" v="512" actId="27636"/>
          <ac:spMkLst>
            <pc:docMk/>
            <pc:sldMk cId="3121998749" sldId="318"/>
            <ac:spMk id="4" creationId="{FD4D2C3E-13E8-8B79-B8B1-8465BDB36174}"/>
          </ac:spMkLst>
        </pc:spChg>
        <pc:picChg chg="add mod">
          <ac:chgData name="İhsan Pençe" userId="2188b72f-395e-4735-86c6-9b1407aec0e3" providerId="ADAL" clId="{584C3B2D-0B53-4F93-9FE7-A46076B0B622}" dt="2022-11-03T18:49:36.255" v="422" actId="1076"/>
          <ac:picMkLst>
            <pc:docMk/>
            <pc:sldMk cId="3121998749" sldId="318"/>
            <ac:picMk id="6" creationId="{2784078A-C7E3-B1D4-4A85-5D371560F59D}"/>
          </ac:picMkLst>
        </pc:picChg>
      </pc:sldChg>
      <pc:sldChg chg="addSp modSp new mod">
        <pc:chgData name="İhsan Pençe" userId="2188b72f-395e-4735-86c6-9b1407aec0e3" providerId="ADAL" clId="{584C3B2D-0B53-4F93-9FE7-A46076B0B622}" dt="2022-11-03T19:01:16.207" v="513" actId="27636"/>
        <pc:sldMkLst>
          <pc:docMk/>
          <pc:sldMk cId="2364380394" sldId="319"/>
        </pc:sldMkLst>
        <pc:spChg chg="mod">
          <ac:chgData name="İhsan Pençe" userId="2188b72f-395e-4735-86c6-9b1407aec0e3" providerId="ADAL" clId="{584C3B2D-0B53-4F93-9FE7-A46076B0B622}" dt="2022-11-03T19:01:16.207" v="513" actId="27636"/>
          <ac:spMkLst>
            <pc:docMk/>
            <pc:sldMk cId="2364380394" sldId="319"/>
            <ac:spMk id="4" creationId="{6C71956B-6CBD-3C0E-1401-27BF8E3122F5}"/>
          </ac:spMkLst>
        </pc:spChg>
        <pc:picChg chg="add mod">
          <ac:chgData name="İhsan Pençe" userId="2188b72f-395e-4735-86c6-9b1407aec0e3" providerId="ADAL" clId="{584C3B2D-0B53-4F93-9FE7-A46076B0B622}" dt="2022-11-03T18:50:49.462" v="433" actId="1076"/>
          <ac:picMkLst>
            <pc:docMk/>
            <pc:sldMk cId="2364380394" sldId="319"/>
            <ac:picMk id="6" creationId="{8EA40415-B925-0B61-2FA5-B8EF326511C6}"/>
          </ac:picMkLst>
        </pc:picChg>
      </pc:sldChg>
      <pc:sldChg chg="addSp modSp new mod">
        <pc:chgData name="İhsan Pençe" userId="2188b72f-395e-4735-86c6-9b1407aec0e3" providerId="ADAL" clId="{584C3B2D-0B53-4F93-9FE7-A46076B0B622}" dt="2022-11-03T19:01:16.209" v="514" actId="27636"/>
        <pc:sldMkLst>
          <pc:docMk/>
          <pc:sldMk cId="2020951404" sldId="320"/>
        </pc:sldMkLst>
        <pc:spChg chg="mod">
          <ac:chgData name="İhsan Pençe" userId="2188b72f-395e-4735-86c6-9b1407aec0e3" providerId="ADAL" clId="{584C3B2D-0B53-4F93-9FE7-A46076B0B622}" dt="2022-11-03T19:01:16.209" v="514" actId="27636"/>
          <ac:spMkLst>
            <pc:docMk/>
            <pc:sldMk cId="2020951404" sldId="320"/>
            <ac:spMk id="4" creationId="{BEDA0FC6-96C8-6765-2140-6191436FE89F}"/>
          </ac:spMkLst>
        </pc:spChg>
        <pc:picChg chg="add mod">
          <ac:chgData name="İhsan Pençe" userId="2188b72f-395e-4735-86c6-9b1407aec0e3" providerId="ADAL" clId="{584C3B2D-0B53-4F93-9FE7-A46076B0B622}" dt="2022-11-03T18:51:10.701" v="439" actId="14100"/>
          <ac:picMkLst>
            <pc:docMk/>
            <pc:sldMk cId="2020951404" sldId="320"/>
            <ac:picMk id="6" creationId="{ECBAD437-5E17-2AFE-D2F9-EC4C31BEB6B0}"/>
          </ac:picMkLst>
        </pc:picChg>
      </pc:sldChg>
      <pc:sldChg chg="addSp modSp new mod">
        <pc:chgData name="İhsan Pençe" userId="2188b72f-395e-4735-86c6-9b1407aec0e3" providerId="ADAL" clId="{584C3B2D-0B53-4F93-9FE7-A46076B0B622}" dt="2022-11-03T19:01:16.211" v="515" actId="27636"/>
        <pc:sldMkLst>
          <pc:docMk/>
          <pc:sldMk cId="2541880144" sldId="321"/>
        </pc:sldMkLst>
        <pc:spChg chg="mod">
          <ac:chgData name="İhsan Pençe" userId="2188b72f-395e-4735-86c6-9b1407aec0e3" providerId="ADAL" clId="{584C3B2D-0B53-4F93-9FE7-A46076B0B622}" dt="2022-11-03T18:53:51.297" v="448" actId="108"/>
          <ac:spMkLst>
            <pc:docMk/>
            <pc:sldMk cId="2541880144" sldId="321"/>
            <ac:spMk id="2" creationId="{D5BDA27C-D849-DDAA-A8EF-2F5F549565F8}"/>
          </ac:spMkLst>
        </pc:spChg>
        <pc:spChg chg="mod">
          <ac:chgData name="İhsan Pençe" userId="2188b72f-395e-4735-86c6-9b1407aec0e3" providerId="ADAL" clId="{584C3B2D-0B53-4F93-9FE7-A46076B0B622}" dt="2022-11-03T19:01:16.211" v="515" actId="27636"/>
          <ac:spMkLst>
            <pc:docMk/>
            <pc:sldMk cId="2541880144" sldId="321"/>
            <ac:spMk id="4" creationId="{F00C6CBA-AB62-7910-90C9-8001859C1663}"/>
          </ac:spMkLst>
        </pc:spChg>
        <pc:picChg chg="add mod">
          <ac:chgData name="İhsan Pençe" userId="2188b72f-395e-4735-86c6-9b1407aec0e3" providerId="ADAL" clId="{584C3B2D-0B53-4F93-9FE7-A46076B0B622}" dt="2022-11-03T18:53:30.808" v="445" actId="14100"/>
          <ac:picMkLst>
            <pc:docMk/>
            <pc:sldMk cId="2541880144" sldId="321"/>
            <ac:picMk id="6" creationId="{EB0F247F-7AC1-A3FC-4667-97382B45632F}"/>
          </ac:picMkLst>
        </pc:picChg>
      </pc:sldChg>
      <pc:sldChg chg="addSp delSp modSp new mod">
        <pc:chgData name="İhsan Pençe" userId="2188b72f-395e-4735-86c6-9b1407aec0e3" providerId="ADAL" clId="{584C3B2D-0B53-4F93-9FE7-A46076B0B622}" dt="2022-11-03T19:19:30.491" v="738"/>
        <pc:sldMkLst>
          <pc:docMk/>
          <pc:sldMk cId="2769811263" sldId="322"/>
        </pc:sldMkLst>
        <pc:spChg chg="mod">
          <ac:chgData name="İhsan Pençe" userId="2188b72f-395e-4735-86c6-9b1407aec0e3" providerId="ADAL" clId="{584C3B2D-0B53-4F93-9FE7-A46076B0B622}" dt="2022-11-03T18:54:19.130" v="452" actId="108"/>
          <ac:spMkLst>
            <pc:docMk/>
            <pc:sldMk cId="2769811263" sldId="322"/>
            <ac:spMk id="2" creationId="{46E809BC-CC98-479B-DCC9-391A247D529A}"/>
          </ac:spMkLst>
        </pc:spChg>
        <pc:spChg chg="mod">
          <ac:chgData name="İhsan Pençe" userId="2188b72f-395e-4735-86c6-9b1407aec0e3" providerId="ADAL" clId="{584C3B2D-0B53-4F93-9FE7-A46076B0B622}" dt="2022-11-03T18:55:37.063" v="480" actId="207"/>
          <ac:spMkLst>
            <pc:docMk/>
            <pc:sldMk cId="2769811263" sldId="322"/>
            <ac:spMk id="3" creationId="{2F45A9ED-3B74-0E35-0059-A814A7DBF71D}"/>
          </ac:spMkLst>
        </pc:spChg>
        <pc:spChg chg="mod">
          <ac:chgData name="İhsan Pençe" userId="2188b72f-395e-4735-86c6-9b1407aec0e3" providerId="ADAL" clId="{584C3B2D-0B53-4F93-9FE7-A46076B0B622}" dt="2022-11-03T19:01:16.213" v="516" actId="27636"/>
          <ac:spMkLst>
            <pc:docMk/>
            <pc:sldMk cId="2769811263" sldId="322"/>
            <ac:spMk id="4" creationId="{A2E054EB-A614-F2C8-5658-AE32010C4BC9}"/>
          </ac:spMkLst>
        </pc:spChg>
        <pc:picChg chg="add mod">
          <ac:chgData name="İhsan Pençe" userId="2188b72f-395e-4735-86c6-9b1407aec0e3" providerId="ADAL" clId="{584C3B2D-0B53-4F93-9FE7-A46076B0B622}" dt="2022-11-03T18:55:58.171" v="483" actId="14100"/>
          <ac:picMkLst>
            <pc:docMk/>
            <pc:sldMk cId="2769811263" sldId="322"/>
            <ac:picMk id="6" creationId="{55DD0BCF-2BBC-4B18-08D6-41D5DC6FD86F}"/>
          </ac:picMkLst>
        </pc:picChg>
        <pc:picChg chg="add del mod">
          <ac:chgData name="İhsan Pençe" userId="2188b72f-395e-4735-86c6-9b1407aec0e3" providerId="ADAL" clId="{584C3B2D-0B53-4F93-9FE7-A46076B0B622}" dt="2022-11-03T19:19:30.491" v="738"/>
          <ac:picMkLst>
            <pc:docMk/>
            <pc:sldMk cId="2769811263" sldId="322"/>
            <ac:picMk id="8" creationId="{63C56B8B-E153-41E6-A90B-C05E5B96CE37}"/>
          </ac:picMkLst>
        </pc:picChg>
      </pc:sldChg>
      <pc:sldChg chg="addSp modSp new mod">
        <pc:chgData name="İhsan Pençe" userId="2188b72f-395e-4735-86c6-9b1407aec0e3" providerId="ADAL" clId="{584C3B2D-0B53-4F93-9FE7-A46076B0B622}" dt="2022-11-03T19:01:16.215" v="517" actId="27636"/>
        <pc:sldMkLst>
          <pc:docMk/>
          <pc:sldMk cId="321437782" sldId="323"/>
        </pc:sldMkLst>
        <pc:spChg chg="mod">
          <ac:chgData name="İhsan Pençe" userId="2188b72f-395e-4735-86c6-9b1407aec0e3" providerId="ADAL" clId="{584C3B2D-0B53-4F93-9FE7-A46076B0B622}" dt="2022-11-03T19:01:16.215" v="517" actId="27636"/>
          <ac:spMkLst>
            <pc:docMk/>
            <pc:sldMk cId="321437782" sldId="323"/>
            <ac:spMk id="4" creationId="{C26C8E08-E5D4-708F-2628-4082AC4CBBF6}"/>
          </ac:spMkLst>
        </pc:spChg>
        <pc:picChg chg="add mod">
          <ac:chgData name="İhsan Pençe" userId="2188b72f-395e-4735-86c6-9b1407aec0e3" providerId="ADAL" clId="{584C3B2D-0B53-4F93-9FE7-A46076B0B622}" dt="2022-11-03T18:56:58.412" v="490" actId="1076"/>
          <ac:picMkLst>
            <pc:docMk/>
            <pc:sldMk cId="321437782" sldId="323"/>
            <ac:picMk id="6" creationId="{18A43515-C4CF-6ABB-C6E6-942268D7CCF3}"/>
          </ac:picMkLst>
        </pc:picChg>
      </pc:sldChg>
      <pc:sldChg chg="addSp modSp new mod">
        <pc:chgData name="İhsan Pençe" userId="2188b72f-395e-4735-86c6-9b1407aec0e3" providerId="ADAL" clId="{584C3B2D-0B53-4F93-9FE7-A46076B0B622}" dt="2022-11-03T19:01:16.217" v="518" actId="27636"/>
        <pc:sldMkLst>
          <pc:docMk/>
          <pc:sldMk cId="3943714295" sldId="324"/>
        </pc:sldMkLst>
        <pc:spChg chg="mod">
          <ac:chgData name="İhsan Pençe" userId="2188b72f-395e-4735-86c6-9b1407aec0e3" providerId="ADAL" clId="{584C3B2D-0B53-4F93-9FE7-A46076B0B622}" dt="2022-11-03T19:01:16.217" v="518" actId="27636"/>
          <ac:spMkLst>
            <pc:docMk/>
            <pc:sldMk cId="3943714295" sldId="324"/>
            <ac:spMk id="4" creationId="{1E899162-6169-44E6-A1A5-EFF333DC2FC0}"/>
          </ac:spMkLst>
        </pc:spChg>
        <pc:picChg chg="add mod">
          <ac:chgData name="İhsan Pençe" userId="2188b72f-395e-4735-86c6-9b1407aec0e3" providerId="ADAL" clId="{584C3B2D-0B53-4F93-9FE7-A46076B0B622}" dt="2022-11-03T18:58:23.288" v="497" actId="14100"/>
          <ac:picMkLst>
            <pc:docMk/>
            <pc:sldMk cId="3943714295" sldId="324"/>
            <ac:picMk id="6" creationId="{0AA1EF3A-6848-04DC-4D38-DFDE4E27B546}"/>
          </ac:picMkLst>
        </pc:picChg>
      </pc:sldChg>
      <pc:sldChg chg="addSp delSp modSp new mod ord">
        <pc:chgData name="İhsan Pençe" userId="2188b72f-395e-4735-86c6-9b1407aec0e3" providerId="ADAL" clId="{584C3B2D-0B53-4F93-9FE7-A46076B0B622}" dt="2022-11-03T20:08:12.230" v="1268"/>
        <pc:sldMkLst>
          <pc:docMk/>
          <pc:sldMk cId="4097902010" sldId="325"/>
        </pc:sldMkLst>
        <pc:spChg chg="del">
          <ac:chgData name="İhsan Pençe" userId="2188b72f-395e-4735-86c6-9b1407aec0e3" providerId="ADAL" clId="{584C3B2D-0B53-4F93-9FE7-A46076B0B622}" dt="2022-11-03T19:19:33.577" v="740"/>
          <ac:spMkLst>
            <pc:docMk/>
            <pc:sldMk cId="4097902010" sldId="325"/>
            <ac:spMk id="3" creationId="{35F33539-48DF-19FE-C050-588A3366D5EC}"/>
          </ac:spMkLst>
        </pc:spChg>
        <pc:spChg chg="mod">
          <ac:chgData name="İhsan Pençe" userId="2188b72f-395e-4735-86c6-9b1407aec0e3" providerId="ADAL" clId="{584C3B2D-0B53-4F93-9FE7-A46076B0B622}" dt="2022-11-03T19:19:33.591" v="741" actId="27636"/>
          <ac:spMkLst>
            <pc:docMk/>
            <pc:sldMk cId="4097902010" sldId="325"/>
            <ac:spMk id="4" creationId="{50701CE1-8DB5-7727-6F8B-998D62F6949E}"/>
          </ac:spMkLst>
        </pc:spChg>
        <pc:picChg chg="add mod">
          <ac:chgData name="İhsan Pençe" userId="2188b72f-395e-4735-86c6-9b1407aec0e3" providerId="ADAL" clId="{584C3B2D-0B53-4F93-9FE7-A46076B0B622}" dt="2022-11-03T19:19:50.691" v="745" actId="14100"/>
          <ac:picMkLst>
            <pc:docMk/>
            <pc:sldMk cId="4097902010" sldId="325"/>
            <ac:picMk id="6" creationId="{F1073333-DD4E-27BB-DE44-AC194984B036}"/>
          </ac:picMkLst>
        </pc:picChg>
      </pc:sldChg>
      <pc:sldChg chg="addSp modSp new mod">
        <pc:chgData name="İhsan Pençe" userId="2188b72f-395e-4735-86c6-9b1407aec0e3" providerId="ADAL" clId="{584C3B2D-0B53-4F93-9FE7-A46076B0B622}" dt="2022-11-03T19:32:50.795" v="899" actId="27636"/>
        <pc:sldMkLst>
          <pc:docMk/>
          <pc:sldMk cId="1555534651" sldId="326"/>
        </pc:sldMkLst>
        <pc:spChg chg="mod">
          <ac:chgData name="İhsan Pençe" userId="2188b72f-395e-4735-86c6-9b1407aec0e3" providerId="ADAL" clId="{584C3B2D-0B53-4F93-9FE7-A46076B0B622}" dt="2022-11-03T19:32:50.795" v="899" actId="27636"/>
          <ac:spMkLst>
            <pc:docMk/>
            <pc:sldMk cId="1555534651" sldId="326"/>
            <ac:spMk id="4" creationId="{1754C2D9-E31A-30A2-D8CA-8AE62C971E75}"/>
          </ac:spMkLst>
        </pc:spChg>
        <pc:picChg chg="add mod">
          <ac:chgData name="İhsan Pençe" userId="2188b72f-395e-4735-86c6-9b1407aec0e3" providerId="ADAL" clId="{584C3B2D-0B53-4F93-9FE7-A46076B0B622}" dt="2022-11-03T19:24:54.648" v="750" actId="1076"/>
          <ac:picMkLst>
            <pc:docMk/>
            <pc:sldMk cId="1555534651" sldId="326"/>
            <ac:picMk id="6" creationId="{AAEA58A9-5AB8-851D-0712-6C65EC5F28C2}"/>
          </ac:picMkLst>
        </pc:picChg>
      </pc:sldChg>
      <pc:sldChg chg="addSp delSp modSp new mod">
        <pc:chgData name="İhsan Pençe" userId="2188b72f-395e-4735-86c6-9b1407aec0e3" providerId="ADAL" clId="{584C3B2D-0B53-4F93-9FE7-A46076B0B622}" dt="2022-11-03T19:35:03.750" v="973" actId="1036"/>
        <pc:sldMkLst>
          <pc:docMk/>
          <pc:sldMk cId="1972176372" sldId="327"/>
        </pc:sldMkLst>
        <pc:spChg chg="mod">
          <ac:chgData name="İhsan Pençe" userId="2188b72f-395e-4735-86c6-9b1407aec0e3" providerId="ADAL" clId="{584C3B2D-0B53-4F93-9FE7-A46076B0B622}" dt="2022-11-03T19:34:58.400" v="963" actId="14100"/>
          <ac:spMkLst>
            <pc:docMk/>
            <pc:sldMk cId="1972176372" sldId="327"/>
            <ac:spMk id="2" creationId="{B717825E-0DF4-1593-8D47-B0553CD57C09}"/>
          </ac:spMkLst>
        </pc:spChg>
        <pc:spChg chg="mod">
          <ac:chgData name="İhsan Pençe" userId="2188b72f-395e-4735-86c6-9b1407aec0e3" providerId="ADAL" clId="{584C3B2D-0B53-4F93-9FE7-A46076B0B622}" dt="2022-11-03T19:33:18.185" v="916" actId="14100"/>
          <ac:spMkLst>
            <pc:docMk/>
            <pc:sldMk cId="1972176372" sldId="327"/>
            <ac:spMk id="3" creationId="{33255340-64CE-48BF-22C0-B7C2D291FB07}"/>
          </ac:spMkLst>
        </pc:spChg>
        <pc:spChg chg="del">
          <ac:chgData name="İhsan Pençe" userId="2188b72f-395e-4735-86c6-9b1407aec0e3" providerId="ADAL" clId="{584C3B2D-0B53-4F93-9FE7-A46076B0B622}" dt="2022-11-03T19:33:15.449" v="915" actId="478"/>
          <ac:spMkLst>
            <pc:docMk/>
            <pc:sldMk cId="1972176372" sldId="327"/>
            <ac:spMk id="4" creationId="{A2E76935-12F4-B22C-95F5-E447099B3842}"/>
          </ac:spMkLst>
        </pc:spChg>
        <pc:spChg chg="mod">
          <ac:chgData name="İhsan Pençe" userId="2188b72f-395e-4735-86c6-9b1407aec0e3" providerId="ADAL" clId="{584C3B2D-0B53-4F93-9FE7-A46076B0B622}" dt="2022-11-03T19:32:50.774" v="898" actId="27636"/>
          <ac:spMkLst>
            <pc:docMk/>
            <pc:sldMk cId="1972176372" sldId="327"/>
            <ac:spMk id="5" creationId="{753190BD-1C8A-2417-017F-A6E16079E1F6}"/>
          </ac:spMkLst>
        </pc:spChg>
        <pc:picChg chg="add mod">
          <ac:chgData name="İhsan Pençe" userId="2188b72f-395e-4735-86c6-9b1407aec0e3" providerId="ADAL" clId="{584C3B2D-0B53-4F93-9FE7-A46076B0B622}" dt="2022-11-03T19:35:03.750" v="973" actId="1036"/>
          <ac:picMkLst>
            <pc:docMk/>
            <pc:sldMk cId="1972176372" sldId="327"/>
            <ac:picMk id="7" creationId="{0ADF8F78-DF7D-FDD1-5431-1E9DE288365D}"/>
          </ac:picMkLst>
        </pc:picChg>
      </pc:sldChg>
      <pc:sldChg chg="addSp delSp modSp new mod">
        <pc:chgData name="İhsan Pençe" userId="2188b72f-395e-4735-86c6-9b1407aec0e3" providerId="ADAL" clId="{584C3B2D-0B53-4F93-9FE7-A46076B0B622}" dt="2022-11-03T19:38:04.490" v="996" actId="14100"/>
        <pc:sldMkLst>
          <pc:docMk/>
          <pc:sldMk cId="222615886" sldId="328"/>
        </pc:sldMkLst>
        <pc:spChg chg="mod">
          <ac:chgData name="İhsan Pençe" userId="2188b72f-395e-4735-86c6-9b1407aec0e3" providerId="ADAL" clId="{584C3B2D-0B53-4F93-9FE7-A46076B0B622}" dt="2022-11-03T19:37:15.677" v="989" actId="403"/>
          <ac:spMkLst>
            <pc:docMk/>
            <pc:sldMk cId="222615886" sldId="328"/>
            <ac:spMk id="2" creationId="{6728BF6F-DBC4-C1C6-A020-7897ED143396}"/>
          </ac:spMkLst>
        </pc:spChg>
        <pc:spChg chg="mod">
          <ac:chgData name="İhsan Pençe" userId="2188b72f-395e-4735-86c6-9b1407aec0e3" providerId="ADAL" clId="{584C3B2D-0B53-4F93-9FE7-A46076B0B622}" dt="2022-11-03T19:37:36.481" v="993"/>
          <ac:spMkLst>
            <pc:docMk/>
            <pc:sldMk cId="222615886" sldId="328"/>
            <ac:spMk id="3" creationId="{78A2DF3B-36BE-6825-88C6-EB376A2EFF48}"/>
          </ac:spMkLst>
        </pc:spChg>
        <pc:spChg chg="del">
          <ac:chgData name="İhsan Pençe" userId="2188b72f-395e-4735-86c6-9b1407aec0e3" providerId="ADAL" clId="{584C3B2D-0B53-4F93-9FE7-A46076B0B622}" dt="2022-11-03T19:37:23.211" v="990" actId="478"/>
          <ac:spMkLst>
            <pc:docMk/>
            <pc:sldMk cId="222615886" sldId="328"/>
            <ac:spMk id="4" creationId="{91619246-A726-8F9F-C307-7F25532FB11C}"/>
          </ac:spMkLst>
        </pc:spChg>
        <pc:picChg chg="add mod">
          <ac:chgData name="İhsan Pençe" userId="2188b72f-395e-4735-86c6-9b1407aec0e3" providerId="ADAL" clId="{584C3B2D-0B53-4F93-9FE7-A46076B0B622}" dt="2022-11-03T19:38:04.490" v="996" actId="14100"/>
          <ac:picMkLst>
            <pc:docMk/>
            <pc:sldMk cId="222615886" sldId="328"/>
            <ac:picMk id="7" creationId="{0EA6D715-DA27-B345-65CD-3D4C0F0A898C}"/>
          </ac:picMkLst>
        </pc:picChg>
      </pc:sldChg>
      <pc:sldChg chg="addSp modSp new mod">
        <pc:chgData name="İhsan Pençe" userId="2188b72f-395e-4735-86c6-9b1407aec0e3" providerId="ADAL" clId="{584C3B2D-0B53-4F93-9FE7-A46076B0B622}" dt="2022-11-03T19:39:03.859" v="1002" actId="14100"/>
        <pc:sldMkLst>
          <pc:docMk/>
          <pc:sldMk cId="198242242" sldId="329"/>
        </pc:sldMkLst>
        <pc:picChg chg="add mod">
          <ac:chgData name="İhsan Pençe" userId="2188b72f-395e-4735-86c6-9b1407aec0e3" providerId="ADAL" clId="{584C3B2D-0B53-4F93-9FE7-A46076B0B622}" dt="2022-11-03T19:39:03.859" v="1002" actId="14100"/>
          <ac:picMkLst>
            <pc:docMk/>
            <pc:sldMk cId="198242242" sldId="329"/>
            <ac:picMk id="7" creationId="{06181C79-7DA3-0C93-AF1F-48D351A1D55A}"/>
          </ac:picMkLst>
        </pc:picChg>
      </pc:sldChg>
      <pc:sldChg chg="addSp modSp new mod">
        <pc:chgData name="İhsan Pençe" userId="2188b72f-395e-4735-86c6-9b1407aec0e3" providerId="ADAL" clId="{584C3B2D-0B53-4F93-9FE7-A46076B0B622}" dt="2022-11-03T19:39:34.548" v="1005" actId="14100"/>
        <pc:sldMkLst>
          <pc:docMk/>
          <pc:sldMk cId="3593928526" sldId="330"/>
        </pc:sldMkLst>
        <pc:picChg chg="add mod">
          <ac:chgData name="İhsan Pençe" userId="2188b72f-395e-4735-86c6-9b1407aec0e3" providerId="ADAL" clId="{584C3B2D-0B53-4F93-9FE7-A46076B0B622}" dt="2022-11-03T19:39:34.548" v="1005" actId="14100"/>
          <ac:picMkLst>
            <pc:docMk/>
            <pc:sldMk cId="3593928526" sldId="330"/>
            <ac:picMk id="7" creationId="{31E25434-FADD-720A-61F9-65B45E662A12}"/>
          </ac:picMkLst>
        </pc:picChg>
      </pc:sldChg>
      <pc:sldChg chg="addSp modSp new mod">
        <pc:chgData name="İhsan Pençe" userId="2188b72f-395e-4735-86c6-9b1407aec0e3" providerId="ADAL" clId="{584C3B2D-0B53-4F93-9FE7-A46076B0B622}" dt="2022-11-03T19:49:27.783" v="1021" actId="1035"/>
        <pc:sldMkLst>
          <pc:docMk/>
          <pc:sldMk cId="3766850027" sldId="331"/>
        </pc:sldMkLst>
        <pc:picChg chg="add mod">
          <ac:chgData name="İhsan Pençe" userId="2188b72f-395e-4735-86c6-9b1407aec0e3" providerId="ADAL" clId="{584C3B2D-0B53-4F93-9FE7-A46076B0B622}" dt="2022-11-03T19:49:27.783" v="1021" actId="1035"/>
          <ac:picMkLst>
            <pc:docMk/>
            <pc:sldMk cId="3766850027" sldId="331"/>
            <ac:picMk id="6" creationId="{BF557580-4D9F-1093-6D31-E771C665C4CE}"/>
          </ac:picMkLst>
        </pc:picChg>
      </pc:sldChg>
      <pc:sldChg chg="delSp modSp new mod">
        <pc:chgData name="İhsan Pençe" userId="2188b72f-395e-4735-86c6-9b1407aec0e3" providerId="ADAL" clId="{584C3B2D-0B53-4F93-9FE7-A46076B0B622}" dt="2022-11-03T19:52:07.715" v="1052" actId="255"/>
        <pc:sldMkLst>
          <pc:docMk/>
          <pc:sldMk cId="2452841387" sldId="332"/>
        </pc:sldMkLst>
        <pc:spChg chg="mod">
          <ac:chgData name="İhsan Pençe" userId="2188b72f-395e-4735-86c6-9b1407aec0e3" providerId="ADAL" clId="{584C3B2D-0B53-4F93-9FE7-A46076B0B622}" dt="2022-11-03T19:52:07.715" v="1052" actId="255"/>
          <ac:spMkLst>
            <pc:docMk/>
            <pc:sldMk cId="2452841387" sldId="332"/>
            <ac:spMk id="3" creationId="{9EACE2A8-E28A-6DB5-75FE-0AFDDBDA8A9B}"/>
          </ac:spMkLst>
        </pc:spChg>
        <pc:spChg chg="del">
          <ac:chgData name="İhsan Pençe" userId="2188b72f-395e-4735-86c6-9b1407aec0e3" providerId="ADAL" clId="{584C3B2D-0B53-4F93-9FE7-A46076B0B622}" dt="2022-11-03T19:51:15.116" v="1026" actId="478"/>
          <ac:spMkLst>
            <pc:docMk/>
            <pc:sldMk cId="2452841387" sldId="332"/>
            <ac:spMk id="4" creationId="{77D3384B-690E-553A-A0A7-CAA05C22FB24}"/>
          </ac:spMkLst>
        </pc:spChg>
      </pc:sldChg>
      <pc:sldChg chg="addSp modSp new mod">
        <pc:chgData name="İhsan Pençe" userId="2188b72f-395e-4735-86c6-9b1407aec0e3" providerId="ADAL" clId="{584C3B2D-0B53-4F93-9FE7-A46076B0B622}" dt="2022-11-03T19:54:53.889" v="1064" actId="1076"/>
        <pc:sldMkLst>
          <pc:docMk/>
          <pc:sldMk cId="1866974330" sldId="333"/>
        </pc:sldMkLst>
        <pc:spChg chg="mod">
          <ac:chgData name="İhsan Pençe" userId="2188b72f-395e-4735-86c6-9b1407aec0e3" providerId="ADAL" clId="{584C3B2D-0B53-4F93-9FE7-A46076B0B622}" dt="2022-11-03T19:54:43.409" v="1061" actId="14100"/>
          <ac:spMkLst>
            <pc:docMk/>
            <pc:sldMk cId="1866974330" sldId="333"/>
            <ac:spMk id="2" creationId="{9B4662F6-8D03-A40E-C0DB-628F6A68074A}"/>
          </ac:spMkLst>
        </pc:spChg>
        <pc:picChg chg="add mod">
          <ac:chgData name="İhsan Pençe" userId="2188b72f-395e-4735-86c6-9b1407aec0e3" providerId="ADAL" clId="{584C3B2D-0B53-4F93-9FE7-A46076B0B622}" dt="2022-11-03T19:54:53.889" v="1064" actId="1076"/>
          <ac:picMkLst>
            <pc:docMk/>
            <pc:sldMk cId="1866974330" sldId="333"/>
            <ac:picMk id="6" creationId="{7A7B882E-6C28-5E9B-A826-107C352C929F}"/>
          </ac:picMkLst>
        </pc:picChg>
      </pc:sldChg>
      <pc:sldChg chg="addSp modSp new mod">
        <pc:chgData name="İhsan Pençe" userId="2188b72f-395e-4735-86c6-9b1407aec0e3" providerId="ADAL" clId="{584C3B2D-0B53-4F93-9FE7-A46076B0B622}" dt="2022-11-03T19:59:55.435" v="1072" actId="1076"/>
        <pc:sldMkLst>
          <pc:docMk/>
          <pc:sldMk cId="1724116089" sldId="334"/>
        </pc:sldMkLst>
        <pc:picChg chg="add mod">
          <ac:chgData name="İhsan Pençe" userId="2188b72f-395e-4735-86c6-9b1407aec0e3" providerId="ADAL" clId="{584C3B2D-0B53-4F93-9FE7-A46076B0B622}" dt="2022-11-03T19:59:55.435" v="1072" actId="1076"/>
          <ac:picMkLst>
            <pc:docMk/>
            <pc:sldMk cId="1724116089" sldId="334"/>
            <ac:picMk id="6" creationId="{9D991140-7A2B-9F62-A609-C2E22C2B61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t>11/3/2022</a:t>
            </a:fld>
            <a:endParaRPr lang="en-US"/>
          </a:p>
        </p:txBody>
      </p:sp>
      <p:sp>
        <p:nvSpPr>
          <p:cNvPr id="4" name="Footer Placeholder 3">
            <a:extLst>
              <a:ext uri="{FF2B5EF4-FFF2-40B4-BE49-F238E27FC236}">
                <a16:creationId xmlns:a16="http://schemas.microsoft.com/office/drawing/2014/main"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0D1E156-D42A-4ADE-A673-51A80034F297}" type="datetime1">
              <a:rPr lang="en-US" smtClean="0"/>
              <a:t>11/3/2022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92356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2D96CD-BEB1-426C-9EC5-1E22E1E5BDEF}"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714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16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61872" y="1828800"/>
            <a:ext cx="8595360" cy="4351337"/>
          </a:xfrm>
        </p:spPr>
        <p:txBody>
          <a:bodyPr/>
          <a:lstStyle>
            <a:lvl1pPr>
              <a:defRPr sz="2800"/>
            </a:lvl1pPr>
            <a:lvl2pPr>
              <a:defRPr sz="2400"/>
            </a:lvl2pPr>
            <a:lvl3pPr>
              <a:defRPr sz="2000"/>
            </a:lvl3pPr>
            <a:lvl4pPr>
              <a:defRPr sz="18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A9BD9E9-5EA4-4A2A-B2C5-681A82CF0593}"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4236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306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2800"/>
            </a:lvl1pPr>
            <a:lvl2pPr>
              <a:defRPr sz="24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2800"/>
            </a:lvl1pPr>
            <a:lvl2pPr>
              <a:defRPr sz="2400"/>
            </a:lvl2pPr>
            <a:lvl3pPr>
              <a:defRPr sz="2000"/>
            </a:lvl3pPr>
            <a:lvl4pPr>
              <a:defRPr sz="1800"/>
            </a:lvl4pPr>
            <a:lvl5pPr>
              <a:defRPr sz="16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rot="16200000">
            <a:off x="10797542" y="998537"/>
            <a:ext cx="1904999" cy="365125"/>
          </a:xfrm>
        </p:spPr>
        <p:txBody>
          <a:bodyPr/>
          <a:lstStyle/>
          <a:p>
            <a:fld id="{928EA129-4B05-4CB6-BF54-CC9BAEAF7763}"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73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9098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81751D-D9A9-42CB-96CB-D852143C3E1D}" type="datetime1">
              <a:rPr lang="en-US" smtClean="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631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196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144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465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A0F167-ED44-4106-A92C-2C523A34F8CD}" type="datetime1">
              <a:rPr lang="en-US" smtClean="0"/>
              <a:t>11/3/2022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687905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51B3-790C-4AF4-90BB-C64D2C39C84F}"/>
              </a:ext>
            </a:extLst>
          </p:cNvPr>
          <p:cNvSpPr>
            <a:spLocks noGrp="1"/>
          </p:cNvSpPr>
          <p:nvPr>
            <p:ph type="ctrTitle"/>
          </p:nvPr>
        </p:nvSpPr>
        <p:spPr/>
        <p:txBody>
          <a:bodyPr>
            <a:normAutofit/>
          </a:bodyPr>
          <a:lstStyle/>
          <a:p>
            <a:r>
              <a:rPr lang="en-US" sz="6000" dirty="0" err="1"/>
              <a:t>Numpy</a:t>
            </a:r>
            <a:endParaRPr lang="en-US" sz="6000" dirty="0"/>
          </a:p>
        </p:txBody>
      </p:sp>
      <p:sp>
        <p:nvSpPr>
          <p:cNvPr id="3" name="Subtitle 2">
            <a:extLst>
              <a:ext uri="{FF2B5EF4-FFF2-40B4-BE49-F238E27FC236}">
                <a16:creationId xmlns:a16="http://schemas.microsoft.com/office/drawing/2014/main" id="{E39DB5C7-874F-48D9-9B33-AA443C0E013B}"/>
              </a:ext>
            </a:extLst>
          </p:cNvPr>
          <p:cNvSpPr>
            <a:spLocks noGrp="1"/>
          </p:cNvSpPr>
          <p:nvPr>
            <p:ph type="subTitle" idx="1"/>
          </p:nvPr>
        </p:nvSpPr>
        <p:spPr/>
        <p:txBody>
          <a:bodyPr/>
          <a:lstStyle/>
          <a:p>
            <a:r>
              <a:rPr lang="en-US" dirty="0"/>
              <a:t>Numerical Computing in Python</a:t>
            </a:r>
            <a:endParaRPr lang="tr-TR" dirty="0"/>
          </a:p>
          <a:p>
            <a:r>
              <a:rPr lang="tr-TR" sz="2000" dirty="0">
                <a:effectLst/>
                <a:latin typeface="Calibri" panose="020F0502020204030204" pitchFamily="34" charset="0"/>
                <a:ea typeface="Calibri" panose="020F0502020204030204" pitchFamily="34" charset="0"/>
                <a:cs typeface="Times New Roman" panose="02020603050405020304" pitchFamily="18" charset="0"/>
              </a:rPr>
              <a:t>(Nümerik Python)</a:t>
            </a:r>
            <a:endParaRPr lang="en-US" dirty="0"/>
          </a:p>
        </p:txBody>
      </p:sp>
      <p:sp>
        <p:nvSpPr>
          <p:cNvPr id="4" name="Slide Number Placeholder 3">
            <a:extLst>
              <a:ext uri="{FF2B5EF4-FFF2-40B4-BE49-F238E27FC236}">
                <a16:creationId xmlns:a16="http://schemas.microsoft.com/office/drawing/2014/main" id="{48AC1A6B-4A65-4CE4-9B16-26E07DD0FAC0}"/>
              </a:ext>
            </a:extLst>
          </p:cNvPr>
          <p:cNvSpPr>
            <a:spLocks noGrp="1"/>
          </p:cNvSpPr>
          <p:nvPr>
            <p:ph type="sldNum" sz="quarter" idx="12"/>
          </p:nvPr>
        </p:nvSpPr>
        <p:spPr/>
        <p:txBody>
          <a:bodyPr>
            <a:normAutofit lnSpcReduction="10000"/>
          </a:bodyPr>
          <a:lstStyle/>
          <a:p>
            <a:fld id="{4FAB73BC-B049-4115-A692-8D63A059BFB8}" type="slidenum">
              <a:rPr lang="en-US" smtClean="0"/>
              <a:t>1</a:t>
            </a:fld>
            <a:endParaRPr lang="en-US" dirty="0"/>
          </a:p>
        </p:txBody>
      </p:sp>
      <p:pic>
        <p:nvPicPr>
          <p:cNvPr id="5" name="Resim 4">
            <a:extLst>
              <a:ext uri="{FF2B5EF4-FFF2-40B4-BE49-F238E27FC236}">
                <a16:creationId xmlns:a16="http://schemas.microsoft.com/office/drawing/2014/main" id="{47ABD3EC-86EE-504F-3DF6-A7C4CA2D25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3572" y="134807"/>
            <a:ext cx="6564856" cy="3692731"/>
          </a:xfrm>
          <a:prstGeom prst="rect">
            <a:avLst/>
          </a:prstGeom>
          <a:noFill/>
          <a:ln>
            <a:noFill/>
          </a:ln>
        </p:spPr>
      </p:pic>
    </p:spTree>
    <p:extLst>
      <p:ext uri="{BB962C8B-B14F-4D97-AF65-F5344CB8AC3E}">
        <p14:creationId xmlns:p14="http://schemas.microsoft.com/office/powerpoint/2010/main" val="147725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222-89A6-498E-A428-31CBD53439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1A156A5-7BDF-4157-8103-16AE00F46C8D}"/>
              </a:ext>
            </a:extLst>
          </p:cNvPr>
          <p:cNvSpPr>
            <a:spLocks noGrp="1"/>
          </p:cNvSpPr>
          <p:nvPr>
            <p:ph sz="half" idx="1"/>
          </p:nvPr>
        </p:nvSpPr>
        <p:spPr/>
        <p:txBody>
          <a:bodyPr>
            <a:normAutofit/>
          </a:bodyPr>
          <a:lstStyle/>
          <a:p>
            <a:pPr marL="0" indent="0">
              <a:buNone/>
            </a:pPr>
            <a:r>
              <a:rPr lang="en-US" sz="2000" dirty="0" err="1"/>
              <a:t>Yapılandırılmış</a:t>
            </a:r>
            <a:r>
              <a:rPr lang="en-US" sz="2000" dirty="0"/>
              <a:t> </a:t>
            </a:r>
            <a:r>
              <a:rPr lang="en-US" sz="2000" dirty="0" err="1"/>
              <a:t>sayı</a:t>
            </a:r>
            <a:r>
              <a:rPr lang="en-US" sz="2000" dirty="0"/>
              <a:t> </a:t>
            </a:r>
            <a:r>
              <a:rPr lang="en-US" sz="2000" dirty="0" err="1"/>
              <a:t>listeleri</a:t>
            </a:r>
            <a:r>
              <a:rPr lang="en-US" sz="2000" dirty="0"/>
              <a:t>.</a:t>
            </a:r>
            <a:endParaRPr lang="tr-TR" sz="2000" dirty="0"/>
          </a:p>
          <a:p>
            <a:r>
              <a:rPr lang="en-US" b="1" dirty="0" err="1"/>
              <a:t>Vektörler</a:t>
            </a:r>
            <a:endParaRPr lang="tr-TR" b="1" dirty="0"/>
          </a:p>
          <a:p>
            <a:r>
              <a:rPr lang="en-US" b="1" dirty="0" err="1"/>
              <a:t>Matrisler</a:t>
            </a:r>
            <a:endParaRPr lang="tr-TR" b="1" dirty="0"/>
          </a:p>
          <a:p>
            <a:r>
              <a:rPr lang="en-US" sz="2400" dirty="0" err="1"/>
              <a:t>Görüntüler</a:t>
            </a:r>
            <a:endParaRPr lang="tr-TR" sz="2400" dirty="0"/>
          </a:p>
          <a:p>
            <a:r>
              <a:rPr lang="en-US" sz="2400" dirty="0" err="1"/>
              <a:t>Tensörler</a:t>
            </a:r>
            <a:endParaRPr lang="tr-TR" sz="2400" dirty="0"/>
          </a:p>
          <a:p>
            <a:r>
              <a:rPr lang="en-US" sz="2400" dirty="0" err="1"/>
              <a:t>ConvNet'ler</a:t>
            </a:r>
            <a:endParaRPr lang="en-US" sz="2400" dirty="0"/>
          </a:p>
          <a:p>
            <a:pPr marL="0" indent="0">
              <a:buNone/>
            </a:pP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47C20A6C-444A-4107-8DD7-8F9162F28534}"/>
                  </a:ext>
                </a:extLst>
              </p:cNvPr>
              <p:cNvSpPr>
                <a:spLocks noGrp="1"/>
              </p:cNvSpPr>
              <p:nvPr>
                <p:ph sz="half" idx="2"/>
              </p:nvPr>
            </p:nvSpPr>
            <p:spPr/>
            <p:txBody>
              <a:bodyPr>
                <a:normAutofit/>
              </a:bodyPr>
              <a:lstStyle/>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m:rPr>
                                        <m:brk m:alnAt="7"/>
                                      </m:rPr>
                                      <a:rPr lang="en-US" sz="3200" b="0" i="1" smtClean="0">
                                        <a:latin typeface="Cambria Math" panose="02040503050406030204" pitchFamily="18" charset="0"/>
                                      </a:rPr>
                                      <m:t>𝑝</m:t>
                                    </m:r>
                                  </m:e>
                                  <m:sub>
                                    <m:r>
                                      <m:rPr>
                                        <m:brk m:alnAt="7"/>
                                      </m:rPr>
                                      <a:rPr lang="en-US" sz="3200" b="0" i="1" smtClean="0">
                                        <a:latin typeface="Cambria Math" panose="02040503050406030204" pitchFamily="18" charset="0"/>
                                      </a:rPr>
                                      <m:t>𝑥</m:t>
                                    </m:r>
                                  </m:sub>
                                </m:sSub>
                              </m:e>
                            </m:m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𝑦</m:t>
                                    </m:r>
                                  </m:sub>
                                </m:sSub>
                              </m:e>
                            </m:m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𝑧</m:t>
                                    </m:r>
                                  </m:sub>
                                </m:sSub>
                              </m:e>
                            </m:mr>
                          </m:m>
                        </m:e>
                      </m:d>
                    </m:oMath>
                  </m:oMathPara>
                </a14:m>
                <a:endParaRPr lang="en-US" sz="3200" dirty="0"/>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3"/>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m:rPr>
                                        <m:brk m:alnAt="7"/>
                                      </m:rPr>
                                      <a:rPr lang="en-US" sz="3200" b="0" i="1" smtClean="0">
                                        <a:latin typeface="Cambria Math" panose="02040503050406030204" pitchFamily="18" charset="0"/>
                                      </a:rPr>
                                      <m:t>𝑎</m:t>
                                    </m:r>
                                  </m:e>
                                  <m:sub>
                                    <m:r>
                                      <m:rPr>
                                        <m:brk m:alnAt="7"/>
                                      </m:rPr>
                                      <a:rPr lang="en-US" sz="3200" b="0" i="1" smtClean="0">
                                        <a:latin typeface="Cambria Math" panose="02040503050406030204" pitchFamily="18" charset="0"/>
                                      </a:rPr>
                                      <m:t>1</m:t>
                                    </m:r>
                                    <m:r>
                                      <a:rPr lang="en-US" sz="3200" b="0" i="1" smtClean="0">
                                        <a:latin typeface="Cambria Math" panose="02040503050406030204" pitchFamily="18" charset="0"/>
                                      </a:rPr>
                                      <m:t>1</m:t>
                                    </m:r>
                                  </m:sub>
                                </m:sSub>
                              </m:e>
                              <m:e>
                                <m:r>
                                  <a:rPr lang="en-US" sz="3200" i="1" smtClean="0">
                                    <a:latin typeface="Cambria Math" panose="02040503050406030204" pitchFamily="18" charset="0"/>
                                  </a:rPr>
                                  <m:t>⋯</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1</m:t>
                                    </m:r>
                                    <m:r>
                                      <a:rPr lang="en-US" sz="3200" b="0" i="1" smtClean="0">
                                        <a:latin typeface="Cambria Math" panose="02040503050406030204" pitchFamily="18" charset="0"/>
                                      </a:rPr>
                                      <m:t>𝑛</m:t>
                                    </m:r>
                                  </m:sub>
                                </m:sSub>
                              </m:e>
                            </m:mr>
                            <m:mr>
                              <m:e>
                                <m:r>
                                  <a:rPr lang="en-US" sz="3200" i="1" smtClean="0">
                                    <a:latin typeface="Cambria Math" panose="02040503050406030204" pitchFamily="18" charset="0"/>
                                  </a:rPr>
                                  <m:t>⋮</m:t>
                                </m:r>
                              </m:e>
                              <m:e>
                                <m:r>
                                  <a:rPr lang="en-US" sz="3200" i="1" smtClean="0">
                                    <a:latin typeface="Cambria Math" panose="02040503050406030204" pitchFamily="18" charset="0"/>
                                  </a:rPr>
                                  <m:t>⋱</m:t>
                                </m:r>
                              </m:e>
                              <m:e>
                                <m:r>
                                  <a:rPr lang="en-US" sz="3200" i="1" smtClean="0">
                                    <a:latin typeface="Cambria Math" panose="02040503050406030204" pitchFamily="18" charset="0"/>
                                  </a:rPr>
                                  <m:t>⋮</m:t>
                                </m:r>
                              </m:e>
                            </m:m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𝑚</m:t>
                                    </m:r>
                                    <m:r>
                                      <a:rPr lang="en-US" sz="3200" b="0" i="1" smtClean="0">
                                        <a:latin typeface="Cambria Math" panose="02040503050406030204" pitchFamily="18" charset="0"/>
                                      </a:rPr>
                                      <m:t>1</m:t>
                                    </m:r>
                                  </m:sub>
                                </m:sSub>
                              </m:e>
                              <m:e>
                                <m:r>
                                  <a:rPr lang="en-US" sz="3200" i="1" smtClean="0">
                                    <a:latin typeface="Cambria Math" panose="02040503050406030204" pitchFamily="18" charset="0"/>
                                  </a:rPr>
                                  <m:t>⋯</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𝑚𝑛</m:t>
                                    </m:r>
                                  </m:sub>
                                </m:sSub>
                              </m:e>
                            </m:mr>
                          </m:m>
                        </m:e>
                      </m:d>
                    </m:oMath>
                  </m:oMathPara>
                </a14:m>
                <a:endParaRPr lang="en-US" sz="3200" dirty="0"/>
              </a:p>
            </p:txBody>
          </p:sp>
        </mc:Choice>
        <mc:Fallback xmlns="">
          <p:sp>
            <p:nvSpPr>
              <p:cNvPr id="4" name="Content Placeholder 3">
                <a:extLst>
                  <a:ext uri="{FF2B5EF4-FFF2-40B4-BE49-F238E27FC236}">
                    <a16:creationId xmlns:a16="http://schemas.microsoft.com/office/drawing/2014/main" id="{47C20A6C-444A-4107-8DD7-8F9162F28534}"/>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80338AB-1186-4DFC-8E5B-AE743C47848D}"/>
              </a:ext>
            </a:extLst>
          </p:cNvPr>
          <p:cNvSpPr>
            <a:spLocks noGrp="1"/>
          </p:cNvSpPr>
          <p:nvPr>
            <p:ph type="sldNum" sz="quarter" idx="12"/>
          </p:nvPr>
        </p:nvSpPr>
        <p:spPr/>
        <p:txBody>
          <a:bodyPr>
            <a:normAutofit lnSpcReduction="10000"/>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41631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222-89A6-498E-A428-31CBD53439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1A156A5-7BDF-4157-8103-16AE00F46C8D}"/>
              </a:ext>
            </a:extLst>
          </p:cNvPr>
          <p:cNvSpPr>
            <a:spLocks noGrp="1"/>
          </p:cNvSpPr>
          <p:nvPr>
            <p:ph sz="half" idx="1"/>
          </p:nvPr>
        </p:nvSpPr>
        <p:spPr/>
        <p:txBody>
          <a:bodyPr/>
          <a:lstStyle/>
          <a:p>
            <a:pPr marL="0" indent="0">
              <a:buNone/>
            </a:pPr>
            <a:r>
              <a:rPr lang="en-US" sz="2000" dirty="0" err="1"/>
              <a:t>Yapılandırılmış</a:t>
            </a:r>
            <a:r>
              <a:rPr lang="en-US" sz="2000" dirty="0"/>
              <a:t> </a:t>
            </a:r>
            <a:r>
              <a:rPr lang="en-US" sz="2000" dirty="0" err="1"/>
              <a:t>sayı</a:t>
            </a:r>
            <a:r>
              <a:rPr lang="en-US" sz="2000" dirty="0"/>
              <a:t> </a:t>
            </a:r>
            <a:r>
              <a:rPr lang="en-US" sz="2000" dirty="0" err="1"/>
              <a:t>listeleri</a:t>
            </a:r>
            <a:r>
              <a:rPr lang="en-US" sz="2000" dirty="0"/>
              <a:t>.</a:t>
            </a:r>
            <a:endParaRPr lang="tr-TR" sz="2000" dirty="0"/>
          </a:p>
          <a:p>
            <a:r>
              <a:rPr lang="en-US" sz="2400" dirty="0" err="1"/>
              <a:t>Vektörler</a:t>
            </a:r>
            <a:endParaRPr lang="tr-TR" sz="2400" dirty="0"/>
          </a:p>
          <a:p>
            <a:r>
              <a:rPr lang="en-US" sz="2400" dirty="0" err="1"/>
              <a:t>Matrisler</a:t>
            </a:r>
            <a:endParaRPr lang="tr-TR" sz="2400" dirty="0"/>
          </a:p>
          <a:p>
            <a:r>
              <a:rPr lang="en-US" b="1" dirty="0" err="1"/>
              <a:t>Görüntüler</a:t>
            </a:r>
            <a:endParaRPr lang="tr-TR" b="1" dirty="0"/>
          </a:p>
          <a:p>
            <a:r>
              <a:rPr lang="en-US" sz="2400" dirty="0" err="1"/>
              <a:t>Tensörler</a:t>
            </a:r>
            <a:endParaRPr lang="tr-TR" sz="2400" dirty="0"/>
          </a:p>
          <a:p>
            <a:r>
              <a:rPr lang="en-US" sz="2400" dirty="0" err="1"/>
              <a:t>ConvNet'ler</a:t>
            </a:r>
            <a:endParaRPr lang="en-US" sz="2400" dirty="0"/>
          </a:p>
          <a:p>
            <a:pPr marL="0" indent="0">
              <a:buNone/>
            </a:pPr>
            <a:endParaRPr lang="en-US" dirty="0"/>
          </a:p>
        </p:txBody>
      </p:sp>
      <p:sp>
        <p:nvSpPr>
          <p:cNvPr id="4" name="Content Placeholder 3">
            <a:extLst>
              <a:ext uri="{FF2B5EF4-FFF2-40B4-BE49-F238E27FC236}">
                <a16:creationId xmlns:a16="http://schemas.microsoft.com/office/drawing/2014/main" id="{47C20A6C-444A-4107-8DD7-8F9162F28534}"/>
              </a:ext>
            </a:extLst>
          </p:cNvPr>
          <p:cNvSpPr>
            <a:spLocks noGrp="1"/>
          </p:cNvSpPr>
          <p:nvPr>
            <p:ph sz="half" idx="2"/>
          </p:nvPr>
        </p:nvSpPr>
        <p:spPr/>
        <p:txBody>
          <a:bodyPr/>
          <a:lstStyle/>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p:pic>
        <p:nvPicPr>
          <p:cNvPr id="6146" name="Picture 2" descr="Image result for bulldog puppy english">
            <a:extLst>
              <a:ext uri="{FF2B5EF4-FFF2-40B4-BE49-F238E27FC236}">
                <a16:creationId xmlns:a16="http://schemas.microsoft.com/office/drawing/2014/main" id="{DE755B79-94EA-4005-91FD-BAA44C6D9F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206" y="1691322"/>
            <a:ext cx="3850401" cy="38504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25A56E8-A42F-4C29-88CA-48902864B062}"/>
              </a:ext>
            </a:extLst>
          </p:cNvPr>
          <p:cNvSpPr>
            <a:spLocks noGrp="1"/>
          </p:cNvSpPr>
          <p:nvPr>
            <p:ph type="sldNum" sz="quarter" idx="12"/>
          </p:nvPr>
        </p:nvSpPr>
        <p:spPr/>
        <p:txBody>
          <a:bodyPr>
            <a:normAutofit lnSpcReduction="10000"/>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352964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222-89A6-498E-A428-31CBD53439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1A156A5-7BDF-4157-8103-16AE00F46C8D}"/>
              </a:ext>
            </a:extLst>
          </p:cNvPr>
          <p:cNvSpPr>
            <a:spLocks noGrp="1"/>
          </p:cNvSpPr>
          <p:nvPr>
            <p:ph sz="half" idx="1"/>
          </p:nvPr>
        </p:nvSpPr>
        <p:spPr/>
        <p:txBody>
          <a:bodyPr/>
          <a:lstStyle/>
          <a:p>
            <a:pPr marL="0" indent="0">
              <a:buNone/>
            </a:pPr>
            <a:r>
              <a:rPr lang="en-US" sz="2000" dirty="0" err="1"/>
              <a:t>Yapılandırılmış</a:t>
            </a:r>
            <a:r>
              <a:rPr lang="en-US" sz="2000" dirty="0"/>
              <a:t> </a:t>
            </a:r>
            <a:r>
              <a:rPr lang="en-US" sz="2000" dirty="0" err="1"/>
              <a:t>sayı</a:t>
            </a:r>
            <a:r>
              <a:rPr lang="en-US" sz="2000" dirty="0"/>
              <a:t> </a:t>
            </a:r>
            <a:r>
              <a:rPr lang="en-US" sz="2000" dirty="0" err="1"/>
              <a:t>listeleri</a:t>
            </a:r>
            <a:r>
              <a:rPr lang="en-US" sz="2000" dirty="0"/>
              <a:t>.</a:t>
            </a:r>
            <a:endParaRPr lang="tr-TR" sz="2000" dirty="0"/>
          </a:p>
          <a:p>
            <a:r>
              <a:rPr lang="en-US" sz="2400" dirty="0" err="1"/>
              <a:t>Vektörler</a:t>
            </a:r>
            <a:endParaRPr lang="tr-TR" sz="2400" dirty="0"/>
          </a:p>
          <a:p>
            <a:r>
              <a:rPr lang="en-US" sz="2400" dirty="0" err="1"/>
              <a:t>Matrisler</a:t>
            </a:r>
            <a:endParaRPr lang="tr-TR" sz="2400" dirty="0"/>
          </a:p>
          <a:p>
            <a:r>
              <a:rPr lang="en-US" sz="2400" dirty="0" err="1"/>
              <a:t>Görüntüler</a:t>
            </a:r>
            <a:endParaRPr lang="tr-TR" sz="2400" dirty="0"/>
          </a:p>
          <a:p>
            <a:r>
              <a:rPr lang="en-US" b="1" dirty="0" err="1"/>
              <a:t>Tensörler</a:t>
            </a:r>
            <a:endParaRPr lang="tr-TR" b="1" dirty="0"/>
          </a:p>
          <a:p>
            <a:r>
              <a:rPr lang="en-US" b="1" dirty="0" err="1"/>
              <a:t>ConvNet'ler</a:t>
            </a:r>
            <a:endParaRPr lang="en-US" b="1" dirty="0"/>
          </a:p>
          <a:p>
            <a:pPr marL="0" indent="0">
              <a:buNone/>
            </a:pPr>
            <a:endParaRPr lang="en-US" dirty="0"/>
          </a:p>
        </p:txBody>
      </p:sp>
      <p:sp>
        <p:nvSpPr>
          <p:cNvPr id="4" name="Content Placeholder 3">
            <a:extLst>
              <a:ext uri="{FF2B5EF4-FFF2-40B4-BE49-F238E27FC236}">
                <a16:creationId xmlns:a16="http://schemas.microsoft.com/office/drawing/2014/main" id="{47C20A6C-444A-4107-8DD7-8F9162F28534}"/>
              </a:ext>
            </a:extLst>
          </p:cNvPr>
          <p:cNvSpPr>
            <a:spLocks noGrp="1"/>
          </p:cNvSpPr>
          <p:nvPr>
            <p:ph sz="half" idx="2"/>
          </p:nvPr>
        </p:nvSpPr>
        <p:spPr/>
        <p:txBody>
          <a:bodyPr/>
          <a:lstStyle/>
          <a:p>
            <a:pPr marL="0" indent="0">
              <a:buNone/>
            </a:pPr>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p:txBody>
      </p:sp>
      <p:pic>
        <p:nvPicPr>
          <p:cNvPr id="5122" name="Picture 2" descr="Image result for tensor">
            <a:extLst>
              <a:ext uri="{FF2B5EF4-FFF2-40B4-BE49-F238E27FC236}">
                <a16:creationId xmlns:a16="http://schemas.microsoft.com/office/drawing/2014/main" id="{FD6E0BA3-D62D-489E-922B-40B463903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3072" y="1028541"/>
            <a:ext cx="2857500" cy="26098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i.gyazo.com/10b67bfe29096e8ad7b31c72efc7c05c.png">
            <a:extLst>
              <a:ext uri="{FF2B5EF4-FFF2-40B4-BE49-F238E27FC236}">
                <a16:creationId xmlns:a16="http://schemas.microsoft.com/office/drawing/2014/main" id="{C6C76311-1AD5-4C0F-BA90-97250D0A6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012" y="3638391"/>
            <a:ext cx="2741794" cy="219343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4F4077C-6D1F-4716-B905-73777593AC76}"/>
              </a:ext>
            </a:extLst>
          </p:cNvPr>
          <p:cNvSpPr>
            <a:spLocks noGrp="1"/>
          </p:cNvSpPr>
          <p:nvPr>
            <p:ph type="sldNum" sz="quarter" idx="12"/>
          </p:nvPr>
        </p:nvSpPr>
        <p:spPr/>
        <p:txBody>
          <a:bodyPr>
            <a:normAutofit lnSpcReduction="10000"/>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62632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347618-AA44-46C6-07D4-88C354D204CE}"/>
              </a:ext>
            </a:extLst>
          </p:cNvPr>
          <p:cNvSpPr>
            <a:spLocks noGrp="1"/>
          </p:cNvSpPr>
          <p:nvPr>
            <p:ph type="title"/>
          </p:nvPr>
        </p:nvSpPr>
        <p:spPr/>
        <p:txBody>
          <a:bodyPr/>
          <a:lstStyle/>
          <a:p>
            <a:endParaRPr lang="tr-TR"/>
          </a:p>
        </p:txBody>
      </p:sp>
      <p:pic>
        <p:nvPicPr>
          <p:cNvPr id="8" name="İçerik Yer Tutucusu 7">
            <a:extLst>
              <a:ext uri="{FF2B5EF4-FFF2-40B4-BE49-F238E27FC236}">
                <a16:creationId xmlns:a16="http://schemas.microsoft.com/office/drawing/2014/main" id="{E016DD95-E30F-BABD-0A55-CEDE8536F8AA}"/>
              </a:ext>
            </a:extLst>
          </p:cNvPr>
          <p:cNvPicPr>
            <a:picLocks noGrp="1" noChangeAspect="1"/>
          </p:cNvPicPr>
          <p:nvPr>
            <p:ph idx="1"/>
          </p:nvPr>
        </p:nvPicPr>
        <p:blipFill>
          <a:blip r:embed="rId2"/>
          <a:stretch>
            <a:fillRect/>
          </a:stretch>
        </p:blipFill>
        <p:spPr>
          <a:xfrm>
            <a:off x="1480300" y="730591"/>
            <a:ext cx="9231400" cy="5396818"/>
          </a:xfrm>
        </p:spPr>
      </p:pic>
      <p:sp>
        <p:nvSpPr>
          <p:cNvPr id="4" name="Slayt Numarası Yer Tutucusu 3">
            <a:extLst>
              <a:ext uri="{FF2B5EF4-FFF2-40B4-BE49-F238E27FC236}">
                <a16:creationId xmlns:a16="http://schemas.microsoft.com/office/drawing/2014/main" id="{BB832901-1E82-1EB7-1F0C-67F85BE89B8C}"/>
              </a:ext>
            </a:extLst>
          </p:cNvPr>
          <p:cNvSpPr>
            <a:spLocks noGrp="1"/>
          </p:cNvSpPr>
          <p:nvPr>
            <p:ph type="sldNum" sz="quarter" idx="12"/>
          </p:nvPr>
        </p:nvSpPr>
        <p:spPr/>
        <p:txBody>
          <a:bodyPr>
            <a:normAutofit lnSpcReduction="10000"/>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70190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FFF652-C214-B3C5-3E32-E63182ACC066}"/>
              </a:ext>
            </a:extLst>
          </p:cNvPr>
          <p:cNvSpPr>
            <a:spLocks noGrp="1"/>
          </p:cNvSpPr>
          <p:nvPr>
            <p:ph type="title"/>
          </p:nvPr>
        </p:nvSpPr>
        <p:spPr/>
        <p:txBody>
          <a:bodyPr>
            <a:normAutofit/>
          </a:bodyPr>
          <a:lstStyle/>
          <a:p>
            <a:r>
              <a:rPr lang="tr-TR" sz="3600" dirty="0" err="1"/>
              <a:t>NumPy</a:t>
            </a:r>
            <a:r>
              <a:rPr lang="tr-TR" sz="3600" dirty="0"/>
              <a:t> </a:t>
            </a:r>
            <a:r>
              <a:rPr lang="tr-TR" sz="3600" dirty="0" err="1"/>
              <a:t>ndarray</a:t>
            </a:r>
            <a:r>
              <a:rPr lang="tr-TR" sz="3600" dirty="0"/>
              <a:t> Nesnesi Oluşturma</a:t>
            </a:r>
          </a:p>
        </p:txBody>
      </p:sp>
      <p:sp>
        <p:nvSpPr>
          <p:cNvPr id="3" name="İçerik Yer Tutucusu 2">
            <a:extLst>
              <a:ext uri="{FF2B5EF4-FFF2-40B4-BE49-F238E27FC236}">
                <a16:creationId xmlns:a16="http://schemas.microsoft.com/office/drawing/2014/main" id="{AA70BB2F-01C3-4A47-E6E6-DEEB077791FB}"/>
              </a:ext>
            </a:extLst>
          </p:cNvPr>
          <p:cNvSpPr>
            <a:spLocks noGrp="1"/>
          </p:cNvSpPr>
          <p:nvPr>
            <p:ph idx="1"/>
          </p:nvPr>
        </p:nvSpPr>
        <p:spPr/>
        <p:txBody>
          <a:bodyPr/>
          <a:lstStyle/>
          <a:p>
            <a:endParaRPr lang="tr-TR" dirty="0"/>
          </a:p>
        </p:txBody>
      </p:sp>
      <p:sp>
        <p:nvSpPr>
          <p:cNvPr id="4" name="Slayt Numarası Yer Tutucusu 3">
            <a:extLst>
              <a:ext uri="{FF2B5EF4-FFF2-40B4-BE49-F238E27FC236}">
                <a16:creationId xmlns:a16="http://schemas.microsoft.com/office/drawing/2014/main" id="{4AF5C38C-E330-892E-0E5D-7BD6D2E59204}"/>
              </a:ext>
            </a:extLst>
          </p:cNvPr>
          <p:cNvSpPr>
            <a:spLocks noGrp="1"/>
          </p:cNvSpPr>
          <p:nvPr>
            <p:ph type="sldNum" sz="quarter" idx="12"/>
          </p:nvPr>
        </p:nvSpPr>
        <p:spPr/>
        <p:txBody>
          <a:bodyPr>
            <a:normAutofit lnSpcReduction="10000"/>
          </a:bodyPr>
          <a:lstStyle/>
          <a:p>
            <a:fld id="{4FAB73BC-B049-4115-A692-8D63A059BFB8}" type="slidenum">
              <a:rPr lang="en-US" smtClean="0"/>
              <a:t>14</a:t>
            </a:fld>
            <a:endParaRPr lang="en-US" dirty="0"/>
          </a:p>
        </p:txBody>
      </p:sp>
      <p:pic>
        <p:nvPicPr>
          <p:cNvPr id="8" name="Resim 7">
            <a:extLst>
              <a:ext uri="{FF2B5EF4-FFF2-40B4-BE49-F238E27FC236}">
                <a16:creationId xmlns:a16="http://schemas.microsoft.com/office/drawing/2014/main" id="{D36C39E9-368E-E7A4-9702-1E2A1DE66A22}"/>
              </a:ext>
            </a:extLst>
          </p:cNvPr>
          <p:cNvPicPr>
            <a:picLocks noChangeAspect="1"/>
          </p:cNvPicPr>
          <p:nvPr/>
        </p:nvPicPr>
        <p:blipFill>
          <a:blip r:embed="rId2"/>
          <a:stretch>
            <a:fillRect/>
          </a:stretch>
        </p:blipFill>
        <p:spPr>
          <a:xfrm>
            <a:off x="1261872" y="1828800"/>
            <a:ext cx="7954152" cy="2770572"/>
          </a:xfrm>
          <a:prstGeom prst="rect">
            <a:avLst/>
          </a:prstGeom>
        </p:spPr>
      </p:pic>
    </p:spTree>
    <p:extLst>
      <p:ext uri="{BB962C8B-B14F-4D97-AF65-F5344CB8AC3E}">
        <p14:creationId xmlns:p14="http://schemas.microsoft.com/office/powerpoint/2010/main" val="50391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BCD2-5531-413A-800D-06D65B877D1E}"/>
              </a:ext>
            </a:extLst>
          </p:cNvPr>
          <p:cNvSpPr>
            <a:spLocks noGrp="1"/>
          </p:cNvSpPr>
          <p:nvPr>
            <p:ph type="title"/>
          </p:nvPr>
        </p:nvSpPr>
        <p:spPr/>
        <p:txBody>
          <a:bodyPr/>
          <a:lstStyle/>
          <a:p>
            <a:r>
              <a:rPr lang="en-US" sz="4400" dirty="0" err="1"/>
              <a:t>Diziler</a:t>
            </a:r>
            <a:r>
              <a:rPr lang="en-US" sz="4400" dirty="0"/>
              <a:t> </a:t>
            </a:r>
            <a:r>
              <a:rPr lang="tr-TR" sz="4400" dirty="0"/>
              <a:t>(</a:t>
            </a:r>
            <a:r>
              <a:rPr lang="en-US" dirty="0"/>
              <a:t>Arrays</a:t>
            </a:r>
            <a:r>
              <a:rPr lang="tr-TR" dirty="0"/>
              <a:t>)</a:t>
            </a:r>
            <a:endParaRPr lang="en-US" dirty="0"/>
          </a:p>
        </p:txBody>
      </p:sp>
      <p:sp>
        <p:nvSpPr>
          <p:cNvPr id="6" name="Content Placeholder 5">
            <a:extLst>
              <a:ext uri="{FF2B5EF4-FFF2-40B4-BE49-F238E27FC236}">
                <a16:creationId xmlns:a16="http://schemas.microsoft.com/office/drawing/2014/main" id="{2852E614-9946-4668-B9D5-7DD0CC6DBB15}"/>
              </a:ext>
            </a:extLst>
          </p:cNvPr>
          <p:cNvSpPr>
            <a:spLocks noGrp="1"/>
          </p:cNvSpPr>
          <p:nvPr>
            <p:ph idx="1"/>
          </p:nvPr>
        </p:nvSpPr>
        <p:spPr>
          <a:xfrm>
            <a:off x="1261872" y="1828800"/>
            <a:ext cx="10699756" cy="4351337"/>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numpy</a:t>
            </a:r>
            <a:r>
              <a:rPr lang="en-US" sz="2400" dirty="0">
                <a:latin typeface="Courier New" panose="02070309020205020404" pitchFamily="49" charset="0"/>
                <a:cs typeface="Courier New" panose="02070309020205020404" pitchFamily="49" charset="0"/>
              </a:rPr>
              <a:t> as np</a:t>
            </a:r>
          </a:p>
          <a:p>
            <a:pPr marL="0" indent="0">
              <a:buNone/>
            </a:pPr>
            <a:r>
              <a:rPr lang="en-US" sz="2400" dirty="0">
                <a:latin typeface="Courier New" panose="02070309020205020404" pitchFamily="49" charset="0"/>
                <a:cs typeface="Courier New" panose="02070309020205020404" pitchFamily="49" charset="0"/>
              </a:rPr>
              <a:t>a = </a:t>
            </a:r>
            <a:r>
              <a:rPr lang="en-US" sz="2400" dirty="0" err="1">
                <a:latin typeface="Courier New" panose="02070309020205020404" pitchFamily="49" charset="0"/>
                <a:cs typeface="Courier New" panose="02070309020205020404" pitchFamily="49" charset="0"/>
              </a:rPr>
              <a:t>np.array</a:t>
            </a:r>
            <a:r>
              <a:rPr lang="en-US" sz="2400" dirty="0">
                <a:latin typeface="Courier New" panose="02070309020205020404" pitchFamily="49" charset="0"/>
                <a:cs typeface="Courier New" panose="02070309020205020404" pitchFamily="49" charset="0"/>
              </a:rPr>
              <a:t>([[1,2,3],[4,5,6]],</a:t>
            </a:r>
            <a:r>
              <a:rPr lang="en-US" sz="2400" dirty="0" err="1">
                <a:latin typeface="Courier New" panose="02070309020205020404" pitchFamily="49" charset="0"/>
                <a:cs typeface="Courier New" panose="02070309020205020404" pitchFamily="49" charset="0"/>
              </a:rPr>
              <a:t>dtype</a:t>
            </a:r>
            <a:r>
              <a:rPr lang="en-US" sz="2400" dirty="0">
                <a:latin typeface="Courier New" panose="02070309020205020404" pitchFamily="49" charset="0"/>
                <a:cs typeface="Courier New" panose="02070309020205020404" pitchFamily="49" charset="0"/>
              </a:rPr>
              <a:t>=np.float32)</a:t>
            </a:r>
          </a:p>
          <a:p>
            <a:pPr marL="0" indent="0">
              <a:buNone/>
            </a:pPr>
            <a:r>
              <a:rPr lang="en-US" sz="2400" dirty="0">
                <a:latin typeface="Courier New" panose="02070309020205020404" pitchFamily="49" charset="0"/>
                <a:cs typeface="Courier New" panose="02070309020205020404" pitchFamily="49" charset="0"/>
              </a:rPr>
              <a:t>print </a:t>
            </a:r>
            <a:r>
              <a:rPr lang="en-US" sz="2400" dirty="0" err="1">
                <a:latin typeface="Courier New" panose="02070309020205020404" pitchFamily="49" charset="0"/>
                <a:cs typeface="Courier New" panose="02070309020205020404" pitchFamily="49" charset="0"/>
              </a:rPr>
              <a:t>a.ndim</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a.shape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a.dtype</a:t>
            </a:r>
            <a:r>
              <a:rPr lang="en-US" sz="2400" dirty="0">
                <a:latin typeface="Courier New" panose="02070309020205020404" pitchFamily="49" charset="0"/>
                <a:cs typeface="Courier New" panose="02070309020205020404" pitchFamily="49" charset="0"/>
              </a:rPr>
              <a:t> </a:t>
            </a:r>
          </a:p>
          <a:p>
            <a:pPr marL="0" indent="0">
              <a:buNone/>
            </a:pPr>
            <a:endParaRPr lang="en-US" sz="2400" dirty="0"/>
          </a:p>
          <a:p>
            <a:pPr marL="514350" indent="-514350">
              <a:buFont typeface="+mj-lt"/>
              <a:buAutoNum type="arabicPeriod"/>
            </a:pPr>
            <a:r>
              <a:rPr lang="en-US" sz="2000" dirty="0" err="1"/>
              <a:t>Diziler</a:t>
            </a:r>
            <a:r>
              <a:rPr lang="en-US" sz="2000" dirty="0"/>
              <a:t>, </a:t>
            </a:r>
            <a:r>
              <a:rPr lang="en-US" sz="2000" dirty="0" err="1"/>
              <a:t>sıfır</a:t>
            </a:r>
            <a:r>
              <a:rPr lang="en-US" sz="2000" dirty="0"/>
              <a:t> </a:t>
            </a:r>
            <a:r>
              <a:rPr lang="en-US" sz="2000" dirty="0" err="1"/>
              <a:t>dahil</a:t>
            </a:r>
            <a:r>
              <a:rPr lang="en-US" sz="2000" dirty="0"/>
              <a:t> </a:t>
            </a:r>
            <a:r>
              <a:rPr lang="en-US" sz="2000" dirty="0" err="1"/>
              <a:t>olmak</a:t>
            </a:r>
            <a:r>
              <a:rPr lang="en-US" sz="2000" dirty="0"/>
              <a:t> </a:t>
            </a:r>
            <a:r>
              <a:rPr lang="en-US" sz="2000" dirty="0" err="1"/>
              <a:t>üzere</a:t>
            </a:r>
            <a:r>
              <a:rPr lang="en-US" sz="2000" dirty="0"/>
              <a:t> </a:t>
            </a:r>
            <a:r>
              <a:rPr lang="en-US" sz="2000" dirty="0" err="1"/>
              <a:t>herhangi</a:t>
            </a:r>
            <a:r>
              <a:rPr lang="en-US" sz="2000" dirty="0"/>
              <a:t> </a:t>
            </a:r>
            <a:r>
              <a:rPr lang="en-US" sz="2000" dirty="0" err="1"/>
              <a:t>bir</a:t>
            </a:r>
            <a:r>
              <a:rPr lang="en-US" sz="2000" dirty="0"/>
              <a:t> </a:t>
            </a:r>
            <a:r>
              <a:rPr lang="en-US" sz="2000" dirty="0" err="1"/>
              <a:t>sayıda</a:t>
            </a:r>
            <a:r>
              <a:rPr lang="en-US" sz="2000" dirty="0"/>
              <a:t> </a:t>
            </a:r>
            <a:r>
              <a:rPr lang="en-US" sz="2000" dirty="0" err="1"/>
              <a:t>boyuta</a:t>
            </a:r>
            <a:r>
              <a:rPr lang="en-US" sz="2000" dirty="0"/>
              <a:t> </a:t>
            </a:r>
            <a:r>
              <a:rPr lang="en-US" sz="2000" dirty="0" err="1"/>
              <a:t>sahip</a:t>
            </a:r>
            <a:r>
              <a:rPr lang="en-US" sz="2000" dirty="0"/>
              <a:t> </a:t>
            </a:r>
            <a:r>
              <a:rPr lang="en-US" sz="2000" dirty="0" err="1"/>
              <a:t>olabilir</a:t>
            </a:r>
            <a:r>
              <a:rPr lang="en-US" sz="2000" dirty="0"/>
              <a:t>.</a:t>
            </a:r>
            <a:endParaRPr lang="tr-TR" sz="2000" dirty="0"/>
          </a:p>
          <a:p>
            <a:pPr marL="514350" indent="-514350">
              <a:buFont typeface="+mj-lt"/>
              <a:buAutoNum type="arabicPeriod"/>
            </a:pPr>
            <a:r>
              <a:rPr lang="en-US" sz="2000" dirty="0"/>
              <a:t>Dizi</a:t>
            </a:r>
            <a:r>
              <a:rPr lang="tr-TR" sz="2000" dirty="0"/>
              <a:t> elemanlarının tipleri</a:t>
            </a:r>
            <a:r>
              <a:rPr lang="en-US" sz="2000" dirty="0"/>
              <a:t>: np.uint8, np.int64, np.float32, np.float64</a:t>
            </a:r>
            <a:endParaRPr lang="tr-TR" sz="2000" dirty="0"/>
          </a:p>
          <a:p>
            <a:pPr marL="514350" indent="-514350">
              <a:buFont typeface="+mj-lt"/>
              <a:buAutoNum type="arabicPeriod"/>
            </a:pPr>
            <a:r>
              <a:rPr lang="en-US" sz="2000" dirty="0"/>
              <a:t>Dizi</a:t>
            </a:r>
            <a:r>
              <a:rPr lang="tr-TR" sz="2000" dirty="0"/>
              <a:t>ye ait</a:t>
            </a:r>
            <a:r>
              <a:rPr lang="en-US" sz="2000" dirty="0"/>
              <a:t> her </a:t>
            </a:r>
            <a:r>
              <a:rPr lang="en-US" sz="2000" dirty="0" err="1"/>
              <a:t>eleman</a:t>
            </a:r>
            <a:r>
              <a:rPr lang="en-US" sz="2000" dirty="0"/>
              <a:t> </a:t>
            </a:r>
            <a:r>
              <a:rPr lang="en-US" sz="2000" dirty="0" err="1"/>
              <a:t>vardır</a:t>
            </a:r>
            <a:r>
              <a:rPr lang="en-US" sz="2000" dirty="0"/>
              <a:t> </a:t>
            </a:r>
            <a:r>
              <a:rPr lang="en-US" sz="2000" dirty="0" err="1"/>
              <a:t>ve</a:t>
            </a:r>
            <a:r>
              <a:rPr lang="en-US" sz="2000" dirty="0"/>
              <a:t> </a:t>
            </a:r>
            <a:r>
              <a:rPr lang="en-US" sz="2000" dirty="0" err="1"/>
              <a:t>aynı</a:t>
            </a:r>
            <a:r>
              <a:rPr lang="en-US" sz="2000" dirty="0"/>
              <a:t> </a:t>
            </a:r>
            <a:r>
              <a:rPr lang="en-US" sz="2000" dirty="0" err="1"/>
              <a:t>tiptedir</a:t>
            </a:r>
            <a:r>
              <a:rPr lang="en-US" sz="2000" dirty="0"/>
              <a:t>.</a:t>
            </a:r>
            <a:r>
              <a:rPr lang="tr-TR" sz="2000" dirty="0"/>
              <a:t> Yani y</a:t>
            </a:r>
            <a:r>
              <a:rPr lang="en-US" sz="2000" dirty="0" err="1"/>
              <a:t>oğun</a:t>
            </a:r>
            <a:r>
              <a:rPr lang="tr-TR" sz="2000" dirty="0"/>
              <a:t> özellik gösterir</a:t>
            </a:r>
            <a:endParaRPr lang="en-US" sz="2000" dirty="0"/>
          </a:p>
        </p:txBody>
      </p:sp>
      <p:sp>
        <p:nvSpPr>
          <p:cNvPr id="5" name="Slide Number Placeholder 4">
            <a:extLst>
              <a:ext uri="{FF2B5EF4-FFF2-40B4-BE49-F238E27FC236}">
                <a16:creationId xmlns:a16="http://schemas.microsoft.com/office/drawing/2014/main" id="{4FA32C77-5F41-4963-9EC3-296EF53369B3}"/>
              </a:ext>
            </a:extLst>
          </p:cNvPr>
          <p:cNvSpPr>
            <a:spLocks noGrp="1"/>
          </p:cNvSpPr>
          <p:nvPr>
            <p:ph type="sldNum" sz="quarter" idx="12"/>
          </p:nvPr>
        </p:nvSpPr>
        <p:spPr/>
        <p:txBody>
          <a:bodyPr>
            <a:normAutofit lnSpcReduction="10000"/>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57915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AF647A-D5D0-4606-FE5E-F4584CEB2B2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C6DF7C7-346F-0ACE-909D-41C5682E50FA}"/>
              </a:ext>
            </a:extLst>
          </p:cNvPr>
          <p:cNvSpPr>
            <a:spLocks noGrp="1"/>
          </p:cNvSpPr>
          <p:nvPr>
            <p:ph idx="1"/>
          </p:nvPr>
        </p:nvSpPr>
        <p:spPr/>
        <p:txBody>
          <a:bodyPr/>
          <a:lstStyle/>
          <a:p>
            <a:r>
              <a:rPr lang="tr-TR" sz="1800" b="0" i="0" u="none" strike="noStrike" baseline="0" dirty="0">
                <a:solidFill>
                  <a:srgbClr val="292929"/>
                </a:solidFill>
                <a:latin typeface="Heebo-Regular"/>
              </a:rPr>
              <a:t>Bir </a:t>
            </a:r>
            <a:r>
              <a:rPr lang="tr-TR" sz="1800" b="0" i="0" u="none" strike="noStrike" baseline="0" dirty="0" err="1">
                <a:solidFill>
                  <a:srgbClr val="292929"/>
                </a:solidFill>
                <a:latin typeface="Heebo-Regular"/>
              </a:rPr>
              <a:t>ndarray</a:t>
            </a:r>
            <a:r>
              <a:rPr lang="tr-TR" sz="1800" b="0" i="0" u="none" strike="noStrike" baseline="0" dirty="0">
                <a:solidFill>
                  <a:srgbClr val="292929"/>
                </a:solidFill>
                <a:latin typeface="Heebo-Regular"/>
              </a:rPr>
              <a:t> olu</a:t>
            </a:r>
            <a:r>
              <a:rPr lang="tr-TR" sz="1800" b="0" i="0" u="none" strike="noStrike" baseline="0" dirty="0">
                <a:solidFill>
                  <a:srgbClr val="292929"/>
                </a:solidFill>
                <a:latin typeface="ArialMT"/>
              </a:rPr>
              <a:t>ş</a:t>
            </a:r>
            <a:r>
              <a:rPr lang="tr-TR" sz="1800" b="0" i="0" u="none" strike="noStrike" baseline="0" dirty="0">
                <a:solidFill>
                  <a:srgbClr val="292929"/>
                </a:solidFill>
                <a:latin typeface="Heebo-Regular"/>
              </a:rPr>
              <a:t>turmak için </a:t>
            </a:r>
            <a:r>
              <a:rPr lang="tr-TR" sz="1800" b="0" i="0" u="none" strike="noStrike" baseline="0" dirty="0" err="1">
                <a:solidFill>
                  <a:srgbClr val="292929"/>
                </a:solidFill>
                <a:latin typeface="Heebo-Regular"/>
              </a:rPr>
              <a:t>list</a:t>
            </a:r>
            <a:r>
              <a:rPr lang="tr-TR" sz="1800" b="0" i="0" u="none" strike="noStrike" baseline="0" dirty="0">
                <a:solidFill>
                  <a:srgbClr val="292929"/>
                </a:solidFill>
                <a:latin typeface="Heebo-Regular"/>
              </a:rPr>
              <a:t>, </a:t>
            </a:r>
            <a:r>
              <a:rPr lang="tr-TR" sz="1800" b="0" i="0" u="none" strike="noStrike" baseline="0" dirty="0" err="1">
                <a:solidFill>
                  <a:srgbClr val="292929"/>
                </a:solidFill>
                <a:latin typeface="Heebo-Regular"/>
              </a:rPr>
              <a:t>tuple</a:t>
            </a:r>
            <a:r>
              <a:rPr lang="tr-TR" sz="1800" b="0" i="0" u="none" strike="noStrike" baseline="0" dirty="0">
                <a:solidFill>
                  <a:srgbClr val="292929"/>
                </a:solidFill>
                <a:latin typeface="Heebo-Regular"/>
              </a:rPr>
              <a:t>, set, </a:t>
            </a:r>
            <a:r>
              <a:rPr lang="tr-TR" sz="1800" b="0" i="0" u="none" strike="noStrike" baseline="0" dirty="0" err="1">
                <a:solidFill>
                  <a:srgbClr val="292929"/>
                </a:solidFill>
                <a:latin typeface="Heebo-Regular"/>
              </a:rPr>
              <a:t>dict</a:t>
            </a:r>
            <a:r>
              <a:rPr lang="tr-TR" sz="1800" b="0" i="0" u="none" strike="noStrike" baseline="0" dirty="0">
                <a:solidFill>
                  <a:srgbClr val="292929"/>
                </a:solidFill>
                <a:latin typeface="Heebo-Regular"/>
              </a:rPr>
              <a:t> gibi herhangi bir dizi benzeri nesne, </a:t>
            </a:r>
            <a:r>
              <a:rPr lang="tr-TR" sz="1800" b="0" i="0" u="none" strike="noStrike" baseline="0" dirty="0" err="1">
                <a:solidFill>
                  <a:srgbClr val="292929"/>
                </a:solidFill>
                <a:latin typeface="Heebo-Regular"/>
              </a:rPr>
              <a:t>array</a:t>
            </a:r>
            <a:r>
              <a:rPr lang="tr-TR" sz="1800" b="0" i="0" u="none" strike="noStrike" baseline="0" dirty="0">
                <a:solidFill>
                  <a:srgbClr val="292929"/>
                </a:solidFill>
                <a:latin typeface="Heebo-Regular"/>
              </a:rPr>
              <a:t> () ile bir </a:t>
            </a:r>
            <a:r>
              <a:rPr lang="tr-TR" sz="1800" b="0" i="0" u="none" strike="noStrike" baseline="0" dirty="0" err="1">
                <a:solidFill>
                  <a:srgbClr val="292929"/>
                </a:solidFill>
                <a:latin typeface="Heebo-Regular"/>
              </a:rPr>
              <a:t>ndarray</a:t>
            </a:r>
            <a:r>
              <a:rPr lang="tr-TR" sz="1800" b="0" i="0" u="none" strike="noStrike" baseline="0" dirty="0">
                <a:solidFill>
                  <a:srgbClr val="292929"/>
                </a:solidFill>
                <a:latin typeface="Heebo-Regular"/>
              </a:rPr>
              <a:t> biçimine dönü</a:t>
            </a:r>
            <a:r>
              <a:rPr lang="tr-TR" sz="1800" b="0" i="0" u="none" strike="noStrike" baseline="0" dirty="0">
                <a:solidFill>
                  <a:srgbClr val="292929"/>
                </a:solidFill>
                <a:latin typeface="ArialMT"/>
              </a:rPr>
              <a:t>ş</a:t>
            </a:r>
            <a:r>
              <a:rPr lang="tr-TR" sz="1800" b="0" i="0" u="none" strike="noStrike" baseline="0" dirty="0">
                <a:solidFill>
                  <a:srgbClr val="292929"/>
                </a:solidFill>
                <a:latin typeface="Heebo-Regular"/>
              </a:rPr>
              <a:t>türülebilir.</a:t>
            </a:r>
            <a:endParaRPr lang="tr-TR" dirty="0"/>
          </a:p>
        </p:txBody>
      </p:sp>
      <p:sp>
        <p:nvSpPr>
          <p:cNvPr id="4" name="Slayt Numarası Yer Tutucusu 3">
            <a:extLst>
              <a:ext uri="{FF2B5EF4-FFF2-40B4-BE49-F238E27FC236}">
                <a16:creationId xmlns:a16="http://schemas.microsoft.com/office/drawing/2014/main" id="{EC3D2F32-090A-B7C0-41B3-F09ACFD1DB6C}"/>
              </a:ext>
            </a:extLst>
          </p:cNvPr>
          <p:cNvSpPr>
            <a:spLocks noGrp="1"/>
          </p:cNvSpPr>
          <p:nvPr>
            <p:ph type="sldNum" sz="quarter" idx="12"/>
          </p:nvPr>
        </p:nvSpPr>
        <p:spPr/>
        <p:txBody>
          <a:bodyPr>
            <a:normAutofit lnSpcReduction="10000"/>
          </a:bodyPr>
          <a:lstStyle/>
          <a:p>
            <a:fld id="{4FAB73BC-B049-4115-A692-8D63A059BFB8}" type="slidenum">
              <a:rPr lang="en-US" smtClean="0"/>
              <a:t>16</a:t>
            </a:fld>
            <a:endParaRPr lang="en-US" dirty="0"/>
          </a:p>
        </p:txBody>
      </p:sp>
      <p:pic>
        <p:nvPicPr>
          <p:cNvPr id="6" name="Resim 5">
            <a:extLst>
              <a:ext uri="{FF2B5EF4-FFF2-40B4-BE49-F238E27FC236}">
                <a16:creationId xmlns:a16="http://schemas.microsoft.com/office/drawing/2014/main" id="{EA071E38-913A-8857-F395-879104D95AFB}"/>
              </a:ext>
            </a:extLst>
          </p:cNvPr>
          <p:cNvPicPr>
            <a:picLocks noChangeAspect="1"/>
          </p:cNvPicPr>
          <p:nvPr/>
        </p:nvPicPr>
        <p:blipFill>
          <a:blip r:embed="rId2"/>
          <a:stretch>
            <a:fillRect/>
          </a:stretch>
        </p:blipFill>
        <p:spPr>
          <a:xfrm>
            <a:off x="1261872" y="2629235"/>
            <a:ext cx="9345590" cy="2352967"/>
          </a:xfrm>
          <a:prstGeom prst="rect">
            <a:avLst/>
          </a:prstGeom>
        </p:spPr>
      </p:pic>
    </p:spTree>
    <p:extLst>
      <p:ext uri="{BB962C8B-B14F-4D97-AF65-F5344CB8AC3E}">
        <p14:creationId xmlns:p14="http://schemas.microsoft.com/office/powerpoint/2010/main" val="246436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EB99A1-9815-DEE9-037A-F124066E6F3B}"/>
              </a:ext>
            </a:extLst>
          </p:cNvPr>
          <p:cNvSpPr>
            <a:spLocks noGrp="1"/>
          </p:cNvSpPr>
          <p:nvPr>
            <p:ph type="title"/>
          </p:nvPr>
        </p:nvSpPr>
        <p:spPr/>
        <p:txBody>
          <a:bodyPr/>
          <a:lstStyle/>
          <a:p>
            <a:r>
              <a:rPr lang="tr-TR" sz="3600" dirty="0"/>
              <a:t>1-D Diziler</a:t>
            </a:r>
          </a:p>
        </p:txBody>
      </p:sp>
      <p:sp>
        <p:nvSpPr>
          <p:cNvPr id="3" name="İçerik Yer Tutucusu 2">
            <a:extLst>
              <a:ext uri="{FF2B5EF4-FFF2-40B4-BE49-F238E27FC236}">
                <a16:creationId xmlns:a16="http://schemas.microsoft.com/office/drawing/2014/main" id="{D70C3701-4202-61A2-F423-68361BB60B44}"/>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2B0C8B0F-7A7E-3031-7CDB-A12E67AB491D}"/>
              </a:ext>
            </a:extLst>
          </p:cNvPr>
          <p:cNvSpPr>
            <a:spLocks noGrp="1"/>
          </p:cNvSpPr>
          <p:nvPr>
            <p:ph type="sldNum" sz="quarter" idx="12"/>
          </p:nvPr>
        </p:nvSpPr>
        <p:spPr/>
        <p:txBody>
          <a:bodyPr>
            <a:normAutofit lnSpcReduction="10000"/>
          </a:bodyPr>
          <a:lstStyle/>
          <a:p>
            <a:fld id="{4FAB73BC-B049-4115-A692-8D63A059BFB8}" type="slidenum">
              <a:rPr lang="en-US" smtClean="0"/>
              <a:t>17</a:t>
            </a:fld>
            <a:endParaRPr lang="en-US" dirty="0"/>
          </a:p>
        </p:txBody>
      </p:sp>
      <p:pic>
        <p:nvPicPr>
          <p:cNvPr id="6" name="Resim 5">
            <a:extLst>
              <a:ext uri="{FF2B5EF4-FFF2-40B4-BE49-F238E27FC236}">
                <a16:creationId xmlns:a16="http://schemas.microsoft.com/office/drawing/2014/main" id="{0CE12124-5F43-09AA-E489-C4633579FD67}"/>
              </a:ext>
            </a:extLst>
          </p:cNvPr>
          <p:cNvPicPr>
            <a:picLocks noChangeAspect="1"/>
          </p:cNvPicPr>
          <p:nvPr/>
        </p:nvPicPr>
        <p:blipFill>
          <a:blip r:embed="rId2"/>
          <a:stretch>
            <a:fillRect/>
          </a:stretch>
        </p:blipFill>
        <p:spPr>
          <a:xfrm>
            <a:off x="1261871" y="1815352"/>
            <a:ext cx="8333557" cy="2317377"/>
          </a:xfrm>
          <a:prstGeom prst="rect">
            <a:avLst/>
          </a:prstGeom>
        </p:spPr>
      </p:pic>
    </p:spTree>
    <p:extLst>
      <p:ext uri="{BB962C8B-B14F-4D97-AF65-F5344CB8AC3E}">
        <p14:creationId xmlns:p14="http://schemas.microsoft.com/office/powerpoint/2010/main" val="370778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EB99A1-9815-DEE9-037A-F124066E6F3B}"/>
              </a:ext>
            </a:extLst>
          </p:cNvPr>
          <p:cNvSpPr>
            <a:spLocks noGrp="1"/>
          </p:cNvSpPr>
          <p:nvPr>
            <p:ph type="title"/>
          </p:nvPr>
        </p:nvSpPr>
        <p:spPr/>
        <p:txBody>
          <a:bodyPr/>
          <a:lstStyle/>
          <a:p>
            <a:r>
              <a:rPr lang="tr-TR" sz="3600" dirty="0"/>
              <a:t>2-D Diziler</a:t>
            </a:r>
          </a:p>
        </p:txBody>
      </p:sp>
      <p:sp>
        <p:nvSpPr>
          <p:cNvPr id="3" name="İçerik Yer Tutucusu 2">
            <a:extLst>
              <a:ext uri="{FF2B5EF4-FFF2-40B4-BE49-F238E27FC236}">
                <a16:creationId xmlns:a16="http://schemas.microsoft.com/office/drawing/2014/main" id="{D70C3701-4202-61A2-F423-68361BB60B44}"/>
              </a:ext>
            </a:extLst>
          </p:cNvPr>
          <p:cNvSpPr>
            <a:spLocks noGrp="1"/>
          </p:cNvSpPr>
          <p:nvPr>
            <p:ph idx="1"/>
          </p:nvPr>
        </p:nvSpPr>
        <p:spPr/>
        <p:txBody>
          <a:bodyPr>
            <a:normAutofit/>
          </a:bodyPr>
          <a:lstStyle/>
          <a:p>
            <a:r>
              <a:rPr lang="tr-TR" sz="2400" b="0"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Genellikle matrisleri veya ikinci dereceden tensörleri temsil etmek için kullanılır</a:t>
            </a:r>
            <a:endParaRPr lang="tr-TR"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ayt Numarası Yer Tutucusu 3">
            <a:extLst>
              <a:ext uri="{FF2B5EF4-FFF2-40B4-BE49-F238E27FC236}">
                <a16:creationId xmlns:a16="http://schemas.microsoft.com/office/drawing/2014/main" id="{2B0C8B0F-7A7E-3031-7CDB-A12E67AB491D}"/>
              </a:ext>
            </a:extLst>
          </p:cNvPr>
          <p:cNvSpPr>
            <a:spLocks noGrp="1"/>
          </p:cNvSpPr>
          <p:nvPr>
            <p:ph type="sldNum" sz="quarter" idx="12"/>
          </p:nvPr>
        </p:nvSpPr>
        <p:spPr/>
        <p:txBody>
          <a:bodyPr>
            <a:normAutofit lnSpcReduction="10000"/>
          </a:bodyPr>
          <a:lstStyle/>
          <a:p>
            <a:fld id="{4FAB73BC-B049-4115-A692-8D63A059BFB8}" type="slidenum">
              <a:rPr lang="en-US" smtClean="0"/>
              <a:t>18</a:t>
            </a:fld>
            <a:endParaRPr lang="en-US" dirty="0"/>
          </a:p>
        </p:txBody>
      </p:sp>
      <p:pic>
        <p:nvPicPr>
          <p:cNvPr id="7" name="Resim 6">
            <a:extLst>
              <a:ext uri="{FF2B5EF4-FFF2-40B4-BE49-F238E27FC236}">
                <a16:creationId xmlns:a16="http://schemas.microsoft.com/office/drawing/2014/main" id="{808B69B6-D693-B330-7D5F-754190A156A1}"/>
              </a:ext>
            </a:extLst>
          </p:cNvPr>
          <p:cNvPicPr>
            <a:picLocks noChangeAspect="1"/>
          </p:cNvPicPr>
          <p:nvPr/>
        </p:nvPicPr>
        <p:blipFill>
          <a:blip r:embed="rId2"/>
          <a:stretch>
            <a:fillRect/>
          </a:stretch>
        </p:blipFill>
        <p:spPr>
          <a:xfrm>
            <a:off x="1261871" y="2724791"/>
            <a:ext cx="9507649" cy="3362243"/>
          </a:xfrm>
          <a:prstGeom prst="rect">
            <a:avLst/>
          </a:prstGeom>
        </p:spPr>
      </p:pic>
    </p:spTree>
    <p:extLst>
      <p:ext uri="{BB962C8B-B14F-4D97-AF65-F5344CB8AC3E}">
        <p14:creationId xmlns:p14="http://schemas.microsoft.com/office/powerpoint/2010/main" val="2966678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E19C52-E6C8-BB92-7846-ADBFFF80D578}"/>
              </a:ext>
            </a:extLst>
          </p:cNvPr>
          <p:cNvSpPr>
            <a:spLocks noGrp="1"/>
          </p:cNvSpPr>
          <p:nvPr>
            <p:ph type="title"/>
          </p:nvPr>
        </p:nvSpPr>
        <p:spPr/>
        <p:txBody>
          <a:bodyPr/>
          <a:lstStyle/>
          <a:p>
            <a:r>
              <a:rPr lang="tr-TR" sz="3600" dirty="0"/>
              <a:t>3-D diziler</a:t>
            </a:r>
          </a:p>
        </p:txBody>
      </p:sp>
      <p:sp>
        <p:nvSpPr>
          <p:cNvPr id="3" name="İçerik Yer Tutucusu 2">
            <a:extLst>
              <a:ext uri="{FF2B5EF4-FFF2-40B4-BE49-F238E27FC236}">
                <a16:creationId xmlns:a16="http://schemas.microsoft.com/office/drawing/2014/main" id="{4CE252BB-41A4-4B32-8788-2B7D02EF5CD7}"/>
              </a:ext>
            </a:extLst>
          </p:cNvPr>
          <p:cNvSpPr>
            <a:spLocks noGrp="1"/>
          </p:cNvSpPr>
          <p:nvPr>
            <p:ph idx="1"/>
          </p:nvPr>
        </p:nvSpPr>
        <p:spPr/>
        <p:txBody>
          <a:bodyPr>
            <a:normAutofit/>
          </a:bodyPr>
          <a:lstStyle/>
          <a:p>
            <a:r>
              <a:rPr lang="tr-TR" sz="2400" b="0"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Genellikle üçüncü dereceden bir tensörü temsil etmek için kullanılır</a:t>
            </a:r>
            <a:endParaRPr lang="tr-TR"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ayt Numarası Yer Tutucusu 3">
            <a:extLst>
              <a:ext uri="{FF2B5EF4-FFF2-40B4-BE49-F238E27FC236}">
                <a16:creationId xmlns:a16="http://schemas.microsoft.com/office/drawing/2014/main" id="{0EED6CC7-5C4F-6B2D-2DE2-D769CA10971A}"/>
              </a:ext>
            </a:extLst>
          </p:cNvPr>
          <p:cNvSpPr>
            <a:spLocks noGrp="1"/>
          </p:cNvSpPr>
          <p:nvPr>
            <p:ph type="sldNum" sz="quarter" idx="12"/>
          </p:nvPr>
        </p:nvSpPr>
        <p:spPr/>
        <p:txBody>
          <a:bodyPr>
            <a:normAutofit lnSpcReduction="10000"/>
          </a:bodyPr>
          <a:lstStyle/>
          <a:p>
            <a:fld id="{4FAB73BC-B049-4115-A692-8D63A059BFB8}" type="slidenum">
              <a:rPr lang="en-US" smtClean="0"/>
              <a:t>19</a:t>
            </a:fld>
            <a:endParaRPr lang="en-US" dirty="0"/>
          </a:p>
        </p:txBody>
      </p:sp>
      <p:pic>
        <p:nvPicPr>
          <p:cNvPr id="6" name="Resim 5">
            <a:extLst>
              <a:ext uri="{FF2B5EF4-FFF2-40B4-BE49-F238E27FC236}">
                <a16:creationId xmlns:a16="http://schemas.microsoft.com/office/drawing/2014/main" id="{5CEA545F-059D-C7BD-82FB-96881EFE150C}"/>
              </a:ext>
            </a:extLst>
          </p:cNvPr>
          <p:cNvPicPr>
            <a:picLocks noChangeAspect="1"/>
          </p:cNvPicPr>
          <p:nvPr/>
        </p:nvPicPr>
        <p:blipFill>
          <a:blip r:embed="rId2"/>
          <a:stretch>
            <a:fillRect/>
          </a:stretch>
        </p:blipFill>
        <p:spPr>
          <a:xfrm>
            <a:off x="1261871" y="2712395"/>
            <a:ext cx="9783789" cy="3605220"/>
          </a:xfrm>
          <a:prstGeom prst="rect">
            <a:avLst/>
          </a:prstGeom>
        </p:spPr>
      </p:pic>
    </p:spTree>
    <p:extLst>
      <p:ext uri="{BB962C8B-B14F-4D97-AF65-F5344CB8AC3E}">
        <p14:creationId xmlns:p14="http://schemas.microsoft.com/office/powerpoint/2010/main" val="428168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B08F4-21F8-0692-038E-065C3729ED5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8E23E28-5474-3A54-CBD9-1C256A14BC9C}"/>
              </a:ext>
            </a:extLst>
          </p:cNvPr>
          <p:cNvSpPr>
            <a:spLocks noGrp="1"/>
          </p:cNvSpPr>
          <p:nvPr>
            <p:ph idx="1"/>
          </p:nvPr>
        </p:nvSpPr>
        <p:spPr/>
        <p:txBody>
          <a:bodyPr>
            <a:normAutofit lnSpcReduction="10000"/>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Python programlama dili için mevcut kütüphanelerden biridir. Bu kütüphane veya modül, önceden derlenmiş sayısal ve matematiksel fonksiyonlar sağlar. Bu nedenle lineer cebir ve matris gibi matematiksel alanlarda çalışma yapmaya en uygun kütüphanedir.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çok boyutlu dizilerde ve bilimsel hesaplamalarda belleği verimli kullanmak üzere tasarlanmıştır.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2005 yılında Travis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Oliphant</a:t>
            </a:r>
            <a:r>
              <a:rPr lang="tr-TR" sz="2400" dirty="0">
                <a:effectLst/>
                <a:latin typeface="Calibri" panose="020F0502020204030204" pitchFamily="34" charset="0"/>
                <a:ea typeface="Calibri" panose="020F0502020204030204" pitchFamily="34" charset="0"/>
                <a:cs typeface="Times New Roman" panose="02020603050405020304" pitchFamily="18" charset="0"/>
              </a:rPr>
              <a:t> tarafından oluşturulan açık kaynak kodlu bir projedir.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Nümerik Python yani Sayısal Python anlamına gelir.</a:t>
            </a:r>
          </a:p>
        </p:txBody>
      </p:sp>
      <p:sp>
        <p:nvSpPr>
          <p:cNvPr id="4" name="Slayt Numarası Yer Tutucusu 3">
            <a:extLst>
              <a:ext uri="{FF2B5EF4-FFF2-40B4-BE49-F238E27FC236}">
                <a16:creationId xmlns:a16="http://schemas.microsoft.com/office/drawing/2014/main" id="{5562270A-E405-A78E-46BD-F9349E676E18}"/>
              </a:ext>
            </a:extLst>
          </p:cNvPr>
          <p:cNvSpPr>
            <a:spLocks noGrp="1"/>
          </p:cNvSpPr>
          <p:nvPr>
            <p:ph type="sldNum" sz="quarter" idx="12"/>
          </p:nvPr>
        </p:nvSpPr>
        <p:spPr/>
        <p:txBody>
          <a:bodyPr>
            <a:normAutofit lnSpcReduction="10000"/>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70866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C6F799-CF86-4D86-0174-D81762875732}"/>
              </a:ext>
            </a:extLst>
          </p:cNvPr>
          <p:cNvSpPr>
            <a:spLocks noGrp="1"/>
          </p:cNvSpPr>
          <p:nvPr>
            <p:ph type="title"/>
          </p:nvPr>
        </p:nvSpPr>
        <p:spPr>
          <a:xfrm>
            <a:off x="1261872" y="259974"/>
            <a:ext cx="9692640" cy="911393"/>
          </a:xfrm>
        </p:spPr>
        <p:txBody>
          <a:bodyPr/>
          <a:lstStyle/>
          <a:p>
            <a:r>
              <a:rPr lang="tr-TR" sz="3600" dirty="0"/>
              <a:t>Bir dizinin kaç boyutlu olduğu</a:t>
            </a:r>
          </a:p>
        </p:txBody>
      </p:sp>
      <p:sp>
        <p:nvSpPr>
          <p:cNvPr id="3" name="İçerik Yer Tutucusu 2">
            <a:extLst>
              <a:ext uri="{FF2B5EF4-FFF2-40B4-BE49-F238E27FC236}">
                <a16:creationId xmlns:a16="http://schemas.microsoft.com/office/drawing/2014/main" id="{EC0A082E-0619-AE86-16E3-36609AA8F6C6}"/>
              </a:ext>
            </a:extLst>
          </p:cNvPr>
          <p:cNvSpPr>
            <a:spLocks noGrp="1"/>
          </p:cNvSpPr>
          <p:nvPr>
            <p:ph idx="1"/>
          </p:nvPr>
        </p:nvSpPr>
        <p:spPr>
          <a:xfrm>
            <a:off x="1261872" y="1171368"/>
            <a:ext cx="8595360" cy="5008770"/>
          </a:xfrm>
        </p:spPr>
        <p:txBody>
          <a:bodyPr>
            <a:normAutofit/>
          </a:bodyPr>
          <a:lstStyle/>
          <a:p>
            <a:r>
              <a:rPr lang="tr-TR" sz="2400" b="1" i="0" u="none" strike="noStrike" baseline="0" dirty="0" err="1">
                <a:solidFill>
                  <a:srgbClr val="292929"/>
                </a:solidFill>
                <a:latin typeface="Calibri" panose="020F0502020204030204" pitchFamily="34" charset="0"/>
                <a:ea typeface="Calibri" panose="020F0502020204030204" pitchFamily="34" charset="0"/>
                <a:cs typeface="Calibri" panose="020F0502020204030204" pitchFamily="34" charset="0"/>
              </a:rPr>
              <a:t>ndim</a:t>
            </a:r>
            <a:r>
              <a:rPr lang="tr-TR" sz="2400" b="1"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 </a:t>
            </a:r>
            <a:r>
              <a:rPr lang="tr-TR" sz="2400" b="0"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özelliği ile bir dizinin kaç boyuta sahip olduğu bulunabilir.</a:t>
            </a:r>
            <a:endParaRPr lang="tr-TR"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ayt Numarası Yer Tutucusu 3">
            <a:extLst>
              <a:ext uri="{FF2B5EF4-FFF2-40B4-BE49-F238E27FC236}">
                <a16:creationId xmlns:a16="http://schemas.microsoft.com/office/drawing/2014/main" id="{4D237C59-66A9-4C66-F12F-8243286C1E2B}"/>
              </a:ext>
            </a:extLst>
          </p:cNvPr>
          <p:cNvSpPr>
            <a:spLocks noGrp="1"/>
          </p:cNvSpPr>
          <p:nvPr>
            <p:ph type="sldNum" sz="quarter" idx="12"/>
          </p:nvPr>
        </p:nvSpPr>
        <p:spPr/>
        <p:txBody>
          <a:bodyPr>
            <a:normAutofit lnSpcReduction="10000"/>
          </a:bodyPr>
          <a:lstStyle/>
          <a:p>
            <a:fld id="{4FAB73BC-B049-4115-A692-8D63A059BFB8}" type="slidenum">
              <a:rPr lang="en-US" smtClean="0"/>
              <a:t>20</a:t>
            </a:fld>
            <a:endParaRPr lang="en-US" dirty="0"/>
          </a:p>
        </p:txBody>
      </p:sp>
      <p:pic>
        <p:nvPicPr>
          <p:cNvPr id="6" name="Resim 5">
            <a:extLst>
              <a:ext uri="{FF2B5EF4-FFF2-40B4-BE49-F238E27FC236}">
                <a16:creationId xmlns:a16="http://schemas.microsoft.com/office/drawing/2014/main" id="{6E54DE48-35C9-E987-1D2A-634761DF2C4D}"/>
              </a:ext>
            </a:extLst>
          </p:cNvPr>
          <p:cNvPicPr>
            <a:picLocks noChangeAspect="1"/>
          </p:cNvPicPr>
          <p:nvPr/>
        </p:nvPicPr>
        <p:blipFill>
          <a:blip r:embed="rId2"/>
          <a:stretch>
            <a:fillRect/>
          </a:stretch>
        </p:blipFill>
        <p:spPr>
          <a:xfrm>
            <a:off x="1261872" y="1602307"/>
            <a:ext cx="6331234" cy="5040962"/>
          </a:xfrm>
          <a:prstGeom prst="rect">
            <a:avLst/>
          </a:prstGeom>
        </p:spPr>
      </p:pic>
    </p:spTree>
    <p:extLst>
      <p:ext uri="{BB962C8B-B14F-4D97-AF65-F5344CB8AC3E}">
        <p14:creationId xmlns:p14="http://schemas.microsoft.com/office/powerpoint/2010/main" val="3985593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4662F6-8D03-A40E-C0DB-628F6A68074A}"/>
              </a:ext>
            </a:extLst>
          </p:cNvPr>
          <p:cNvSpPr>
            <a:spLocks noGrp="1"/>
          </p:cNvSpPr>
          <p:nvPr>
            <p:ph type="title"/>
          </p:nvPr>
        </p:nvSpPr>
        <p:spPr>
          <a:xfrm>
            <a:off x="1261872" y="365760"/>
            <a:ext cx="9692640" cy="889299"/>
          </a:xfrm>
        </p:spPr>
        <p:txBody>
          <a:bodyPr>
            <a:normAutofit/>
          </a:bodyPr>
          <a:lstStyle/>
          <a:p>
            <a:r>
              <a:rPr lang="tr-TR" sz="3200" dirty="0" err="1"/>
              <a:t>NumPy</a:t>
            </a:r>
            <a:r>
              <a:rPr lang="tr-TR" sz="3200" dirty="0"/>
              <a:t> Dizi İndeksleme/ Dizi Elemanlarına Erişim</a:t>
            </a:r>
          </a:p>
        </p:txBody>
      </p:sp>
      <p:sp>
        <p:nvSpPr>
          <p:cNvPr id="3" name="İçerik Yer Tutucusu 2">
            <a:extLst>
              <a:ext uri="{FF2B5EF4-FFF2-40B4-BE49-F238E27FC236}">
                <a16:creationId xmlns:a16="http://schemas.microsoft.com/office/drawing/2014/main" id="{19EE1A39-4643-6DC2-70EA-343F9FF26C72}"/>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7F21A0F8-7EB7-1CB2-E016-F13AE1F3C3F3}"/>
              </a:ext>
            </a:extLst>
          </p:cNvPr>
          <p:cNvSpPr>
            <a:spLocks noGrp="1"/>
          </p:cNvSpPr>
          <p:nvPr>
            <p:ph type="sldNum" sz="quarter" idx="12"/>
          </p:nvPr>
        </p:nvSpPr>
        <p:spPr/>
        <p:txBody>
          <a:bodyPr>
            <a:normAutofit lnSpcReduction="10000"/>
          </a:bodyPr>
          <a:lstStyle/>
          <a:p>
            <a:fld id="{4FAB73BC-B049-4115-A692-8D63A059BFB8}" type="slidenum">
              <a:rPr lang="en-US" smtClean="0"/>
              <a:t>21</a:t>
            </a:fld>
            <a:endParaRPr lang="en-US" dirty="0"/>
          </a:p>
        </p:txBody>
      </p:sp>
      <p:pic>
        <p:nvPicPr>
          <p:cNvPr id="6" name="Resim 5">
            <a:extLst>
              <a:ext uri="{FF2B5EF4-FFF2-40B4-BE49-F238E27FC236}">
                <a16:creationId xmlns:a16="http://schemas.microsoft.com/office/drawing/2014/main" id="{7A7B882E-6C28-5E9B-A826-107C352C929F}"/>
              </a:ext>
            </a:extLst>
          </p:cNvPr>
          <p:cNvPicPr>
            <a:picLocks noChangeAspect="1"/>
          </p:cNvPicPr>
          <p:nvPr/>
        </p:nvPicPr>
        <p:blipFill>
          <a:blip r:embed="rId2"/>
          <a:stretch>
            <a:fillRect/>
          </a:stretch>
        </p:blipFill>
        <p:spPr>
          <a:xfrm>
            <a:off x="2826820" y="1397041"/>
            <a:ext cx="6538359" cy="5072021"/>
          </a:xfrm>
          <a:prstGeom prst="rect">
            <a:avLst/>
          </a:prstGeom>
        </p:spPr>
      </p:pic>
    </p:spTree>
    <p:extLst>
      <p:ext uri="{BB962C8B-B14F-4D97-AF65-F5344CB8AC3E}">
        <p14:creationId xmlns:p14="http://schemas.microsoft.com/office/powerpoint/2010/main" val="186697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A407BC-D765-4BBF-4A5B-5A5E0F3E2A94}"/>
              </a:ext>
            </a:extLst>
          </p:cNvPr>
          <p:cNvSpPr>
            <a:spLocks noGrp="1"/>
          </p:cNvSpPr>
          <p:nvPr>
            <p:ph type="title"/>
          </p:nvPr>
        </p:nvSpPr>
        <p:spPr/>
        <p:txBody>
          <a:bodyPr>
            <a:normAutofit/>
          </a:bodyPr>
          <a:lstStyle/>
          <a:p>
            <a:r>
              <a:rPr lang="tr-TR" sz="3200" dirty="0" err="1"/>
              <a:t>NumPy</a:t>
            </a:r>
            <a:r>
              <a:rPr lang="tr-TR" sz="3200" dirty="0"/>
              <a:t> Dizi İndeksleme/ Dizi Elemanlarına Erişim</a:t>
            </a:r>
          </a:p>
        </p:txBody>
      </p:sp>
      <p:sp>
        <p:nvSpPr>
          <p:cNvPr id="3" name="İçerik Yer Tutucusu 2">
            <a:extLst>
              <a:ext uri="{FF2B5EF4-FFF2-40B4-BE49-F238E27FC236}">
                <a16:creationId xmlns:a16="http://schemas.microsoft.com/office/drawing/2014/main" id="{8AE784BB-017D-E6FB-8605-A050A0DFDB91}"/>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FD4D2C3E-13E8-8B79-B8B1-8465BDB36174}"/>
              </a:ext>
            </a:extLst>
          </p:cNvPr>
          <p:cNvSpPr>
            <a:spLocks noGrp="1"/>
          </p:cNvSpPr>
          <p:nvPr>
            <p:ph type="sldNum" sz="quarter" idx="12"/>
          </p:nvPr>
        </p:nvSpPr>
        <p:spPr/>
        <p:txBody>
          <a:bodyPr>
            <a:normAutofit lnSpcReduction="10000"/>
          </a:bodyPr>
          <a:lstStyle/>
          <a:p>
            <a:fld id="{4FAB73BC-B049-4115-A692-8D63A059BFB8}" type="slidenum">
              <a:rPr lang="en-US" smtClean="0"/>
              <a:t>22</a:t>
            </a:fld>
            <a:endParaRPr lang="en-US" dirty="0"/>
          </a:p>
        </p:txBody>
      </p:sp>
      <p:pic>
        <p:nvPicPr>
          <p:cNvPr id="6" name="Resim 5">
            <a:extLst>
              <a:ext uri="{FF2B5EF4-FFF2-40B4-BE49-F238E27FC236}">
                <a16:creationId xmlns:a16="http://schemas.microsoft.com/office/drawing/2014/main" id="{2784078A-C7E3-B1D4-4A85-5D371560F59D}"/>
              </a:ext>
            </a:extLst>
          </p:cNvPr>
          <p:cNvPicPr>
            <a:picLocks noChangeAspect="1"/>
          </p:cNvPicPr>
          <p:nvPr/>
        </p:nvPicPr>
        <p:blipFill>
          <a:blip r:embed="rId2"/>
          <a:stretch>
            <a:fillRect/>
          </a:stretch>
        </p:blipFill>
        <p:spPr>
          <a:xfrm>
            <a:off x="1261872" y="1828800"/>
            <a:ext cx="7249207" cy="3561996"/>
          </a:xfrm>
          <a:prstGeom prst="rect">
            <a:avLst/>
          </a:prstGeom>
        </p:spPr>
      </p:pic>
    </p:spTree>
    <p:extLst>
      <p:ext uri="{BB962C8B-B14F-4D97-AF65-F5344CB8AC3E}">
        <p14:creationId xmlns:p14="http://schemas.microsoft.com/office/powerpoint/2010/main" val="3121998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FC4CF0-FBC6-F7A9-8DA0-50FF1FDE701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DFBC6F4-9067-AD72-F193-5B99E34E6323}"/>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6C71956B-6CBD-3C0E-1401-27BF8E3122F5}"/>
              </a:ext>
            </a:extLst>
          </p:cNvPr>
          <p:cNvSpPr>
            <a:spLocks noGrp="1"/>
          </p:cNvSpPr>
          <p:nvPr>
            <p:ph type="sldNum" sz="quarter" idx="12"/>
          </p:nvPr>
        </p:nvSpPr>
        <p:spPr/>
        <p:txBody>
          <a:bodyPr>
            <a:normAutofit lnSpcReduction="10000"/>
          </a:bodyPr>
          <a:lstStyle/>
          <a:p>
            <a:fld id="{4FAB73BC-B049-4115-A692-8D63A059BFB8}" type="slidenum">
              <a:rPr lang="en-US" smtClean="0"/>
              <a:t>23</a:t>
            </a:fld>
            <a:endParaRPr lang="en-US" dirty="0"/>
          </a:p>
        </p:txBody>
      </p:sp>
      <p:pic>
        <p:nvPicPr>
          <p:cNvPr id="6" name="Resim 5">
            <a:extLst>
              <a:ext uri="{FF2B5EF4-FFF2-40B4-BE49-F238E27FC236}">
                <a16:creationId xmlns:a16="http://schemas.microsoft.com/office/drawing/2014/main" id="{8EA40415-B925-0B61-2FA5-B8EF326511C6}"/>
              </a:ext>
            </a:extLst>
          </p:cNvPr>
          <p:cNvPicPr>
            <a:picLocks noChangeAspect="1"/>
          </p:cNvPicPr>
          <p:nvPr/>
        </p:nvPicPr>
        <p:blipFill>
          <a:blip r:embed="rId2"/>
          <a:stretch>
            <a:fillRect/>
          </a:stretch>
        </p:blipFill>
        <p:spPr>
          <a:xfrm>
            <a:off x="992930" y="1828800"/>
            <a:ext cx="9402753" cy="3717969"/>
          </a:xfrm>
          <a:prstGeom prst="rect">
            <a:avLst/>
          </a:prstGeom>
        </p:spPr>
      </p:pic>
    </p:spTree>
    <p:extLst>
      <p:ext uri="{BB962C8B-B14F-4D97-AF65-F5344CB8AC3E}">
        <p14:creationId xmlns:p14="http://schemas.microsoft.com/office/powerpoint/2010/main" val="2364380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2515AA-3961-56B9-D64A-697D8B33C77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29827DC-C5A7-43AF-EA5E-C71F81468950}"/>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BEDA0FC6-96C8-6765-2140-6191436FE89F}"/>
              </a:ext>
            </a:extLst>
          </p:cNvPr>
          <p:cNvSpPr>
            <a:spLocks noGrp="1"/>
          </p:cNvSpPr>
          <p:nvPr>
            <p:ph type="sldNum" sz="quarter" idx="12"/>
          </p:nvPr>
        </p:nvSpPr>
        <p:spPr/>
        <p:txBody>
          <a:bodyPr>
            <a:normAutofit lnSpcReduction="10000"/>
          </a:bodyPr>
          <a:lstStyle/>
          <a:p>
            <a:fld id="{4FAB73BC-B049-4115-A692-8D63A059BFB8}" type="slidenum">
              <a:rPr lang="en-US" smtClean="0"/>
              <a:t>24</a:t>
            </a:fld>
            <a:endParaRPr lang="en-US" dirty="0"/>
          </a:p>
        </p:txBody>
      </p:sp>
      <p:pic>
        <p:nvPicPr>
          <p:cNvPr id="6" name="Resim 5">
            <a:extLst>
              <a:ext uri="{FF2B5EF4-FFF2-40B4-BE49-F238E27FC236}">
                <a16:creationId xmlns:a16="http://schemas.microsoft.com/office/drawing/2014/main" id="{ECBAD437-5E17-2AFE-D2F9-EC4C31BEB6B0}"/>
              </a:ext>
            </a:extLst>
          </p:cNvPr>
          <p:cNvPicPr>
            <a:picLocks noChangeAspect="1"/>
          </p:cNvPicPr>
          <p:nvPr/>
        </p:nvPicPr>
        <p:blipFill>
          <a:blip r:embed="rId2"/>
          <a:stretch>
            <a:fillRect/>
          </a:stretch>
        </p:blipFill>
        <p:spPr>
          <a:xfrm>
            <a:off x="1261872" y="1828799"/>
            <a:ext cx="8909724" cy="2886636"/>
          </a:xfrm>
          <a:prstGeom prst="rect">
            <a:avLst/>
          </a:prstGeom>
        </p:spPr>
      </p:pic>
    </p:spTree>
    <p:extLst>
      <p:ext uri="{BB962C8B-B14F-4D97-AF65-F5344CB8AC3E}">
        <p14:creationId xmlns:p14="http://schemas.microsoft.com/office/powerpoint/2010/main" val="2020951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BDA27C-D849-DDAA-A8EF-2F5F549565F8}"/>
              </a:ext>
            </a:extLst>
          </p:cNvPr>
          <p:cNvSpPr>
            <a:spLocks noGrp="1"/>
          </p:cNvSpPr>
          <p:nvPr>
            <p:ph type="title"/>
          </p:nvPr>
        </p:nvSpPr>
        <p:spPr/>
        <p:txBody>
          <a:bodyPr/>
          <a:lstStyle/>
          <a:p>
            <a:r>
              <a:rPr lang="tr-TR" sz="3200" dirty="0"/>
              <a:t>Negatif İndeksleme</a:t>
            </a:r>
          </a:p>
        </p:txBody>
      </p:sp>
      <p:sp>
        <p:nvSpPr>
          <p:cNvPr id="3" name="İçerik Yer Tutucusu 2">
            <a:extLst>
              <a:ext uri="{FF2B5EF4-FFF2-40B4-BE49-F238E27FC236}">
                <a16:creationId xmlns:a16="http://schemas.microsoft.com/office/drawing/2014/main" id="{3238143E-73B3-5E59-20F3-07E849CEB6D1}"/>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F00C6CBA-AB62-7910-90C9-8001859C1663}"/>
              </a:ext>
            </a:extLst>
          </p:cNvPr>
          <p:cNvSpPr>
            <a:spLocks noGrp="1"/>
          </p:cNvSpPr>
          <p:nvPr>
            <p:ph type="sldNum" sz="quarter" idx="12"/>
          </p:nvPr>
        </p:nvSpPr>
        <p:spPr/>
        <p:txBody>
          <a:bodyPr>
            <a:normAutofit lnSpcReduction="10000"/>
          </a:bodyPr>
          <a:lstStyle/>
          <a:p>
            <a:fld id="{4FAB73BC-B049-4115-A692-8D63A059BFB8}" type="slidenum">
              <a:rPr lang="en-US" smtClean="0"/>
              <a:t>25</a:t>
            </a:fld>
            <a:endParaRPr lang="en-US" dirty="0"/>
          </a:p>
        </p:txBody>
      </p:sp>
      <p:pic>
        <p:nvPicPr>
          <p:cNvPr id="6" name="Resim 5">
            <a:extLst>
              <a:ext uri="{FF2B5EF4-FFF2-40B4-BE49-F238E27FC236}">
                <a16:creationId xmlns:a16="http://schemas.microsoft.com/office/drawing/2014/main" id="{EB0F247F-7AC1-A3FC-4667-97382B45632F}"/>
              </a:ext>
            </a:extLst>
          </p:cNvPr>
          <p:cNvPicPr>
            <a:picLocks noChangeAspect="1"/>
          </p:cNvPicPr>
          <p:nvPr/>
        </p:nvPicPr>
        <p:blipFill>
          <a:blip r:embed="rId2"/>
          <a:stretch>
            <a:fillRect/>
          </a:stretch>
        </p:blipFill>
        <p:spPr>
          <a:xfrm>
            <a:off x="1261872" y="1828799"/>
            <a:ext cx="7332928" cy="3675530"/>
          </a:xfrm>
          <a:prstGeom prst="rect">
            <a:avLst/>
          </a:prstGeom>
        </p:spPr>
      </p:pic>
    </p:spTree>
    <p:extLst>
      <p:ext uri="{BB962C8B-B14F-4D97-AF65-F5344CB8AC3E}">
        <p14:creationId xmlns:p14="http://schemas.microsoft.com/office/powerpoint/2010/main" val="2541880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E809BC-CC98-479B-DCC9-391A247D529A}"/>
              </a:ext>
            </a:extLst>
          </p:cNvPr>
          <p:cNvSpPr>
            <a:spLocks noGrp="1"/>
          </p:cNvSpPr>
          <p:nvPr>
            <p:ph type="title"/>
          </p:nvPr>
        </p:nvSpPr>
        <p:spPr/>
        <p:txBody>
          <a:bodyPr/>
          <a:lstStyle/>
          <a:p>
            <a:r>
              <a:rPr lang="tr-TR" sz="3200" dirty="0" err="1"/>
              <a:t>NumPy</a:t>
            </a:r>
            <a:r>
              <a:rPr lang="tr-TR" sz="3200" dirty="0"/>
              <a:t> </a:t>
            </a:r>
            <a:r>
              <a:rPr lang="tr-TR" sz="3200" dirty="0" err="1"/>
              <a:t>Slicing</a:t>
            </a:r>
            <a:endParaRPr lang="tr-TR" sz="3200" dirty="0"/>
          </a:p>
        </p:txBody>
      </p:sp>
      <p:sp>
        <p:nvSpPr>
          <p:cNvPr id="3" name="İçerik Yer Tutucusu 2">
            <a:extLst>
              <a:ext uri="{FF2B5EF4-FFF2-40B4-BE49-F238E27FC236}">
                <a16:creationId xmlns:a16="http://schemas.microsoft.com/office/drawing/2014/main" id="{2F45A9ED-3B74-0E35-0059-A814A7DBF71D}"/>
              </a:ext>
            </a:extLst>
          </p:cNvPr>
          <p:cNvSpPr>
            <a:spLocks noGrp="1"/>
          </p:cNvSpPr>
          <p:nvPr>
            <p:ph idx="1"/>
          </p:nvPr>
        </p:nvSpPr>
        <p:spPr>
          <a:xfrm>
            <a:off x="1261872" y="1820863"/>
            <a:ext cx="8595360" cy="4351337"/>
          </a:xfrm>
        </p:spPr>
        <p:txBody>
          <a:bodyPr>
            <a:normAutofit/>
          </a:bodyPr>
          <a:lstStyle/>
          <a:p>
            <a:r>
              <a:rPr lang="tr-TR" sz="2400" b="0" i="0" u="none" strike="noStrike" baseline="0" dirty="0" err="1">
                <a:solidFill>
                  <a:srgbClr val="292929"/>
                </a:solidFill>
                <a:latin typeface="Calibri" panose="020F0502020204030204" pitchFamily="34" charset="0"/>
                <a:ea typeface="Calibri" panose="020F0502020204030204" pitchFamily="34" charset="0"/>
                <a:cs typeface="Calibri" panose="020F0502020204030204" pitchFamily="34" charset="0"/>
              </a:rPr>
              <a:t>NumPy’da</a:t>
            </a:r>
            <a:r>
              <a:rPr lang="tr-TR" sz="2400" b="0"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 </a:t>
            </a:r>
            <a:r>
              <a:rPr lang="tr-TR" sz="2400" b="0" i="0" u="none" strike="noStrike" baseline="0" dirty="0" err="1">
                <a:solidFill>
                  <a:srgbClr val="292929"/>
                </a:solidFill>
                <a:latin typeface="Calibri" panose="020F0502020204030204" pitchFamily="34" charset="0"/>
                <a:ea typeface="Calibri" panose="020F0502020204030204" pitchFamily="34" charset="0"/>
                <a:cs typeface="Calibri" panose="020F0502020204030204" pitchFamily="34" charset="0"/>
              </a:rPr>
              <a:t>slicing</a:t>
            </a:r>
            <a:r>
              <a:rPr lang="tr-TR" sz="2400" b="0" i="0" u="none" strike="noStrike" baseline="0" dirty="0">
                <a:solidFill>
                  <a:srgbClr val="292929"/>
                </a:solidFill>
                <a:latin typeface="Calibri" panose="020F0502020204030204" pitchFamily="34" charset="0"/>
                <a:ea typeface="Calibri" panose="020F0502020204030204" pitchFamily="34" charset="0"/>
                <a:cs typeface="Calibri" panose="020F0502020204030204" pitchFamily="34" charset="0"/>
              </a:rPr>
              <a:t>, belirli bir indeksten belirli bir indekse kadar olan elemanları almak anlamına gelir.</a:t>
            </a:r>
          </a:p>
          <a:p>
            <a:pPr marL="0" indent="0">
              <a:buNone/>
            </a:pPr>
            <a:r>
              <a:rPr lang="tr-TR" sz="2400" dirty="0">
                <a:solidFill>
                  <a:srgbClr val="FF0000"/>
                </a:solidFill>
                <a:latin typeface="Calibri" panose="020F0502020204030204" pitchFamily="34" charset="0"/>
                <a:ea typeface="Calibri" panose="020F0502020204030204" pitchFamily="34" charset="0"/>
                <a:cs typeface="Calibri" panose="020F0502020204030204" pitchFamily="34" charset="0"/>
              </a:rPr>
              <a:t>[başlangıç: bitiş: artış miktarı]</a:t>
            </a:r>
          </a:p>
        </p:txBody>
      </p:sp>
      <p:sp>
        <p:nvSpPr>
          <p:cNvPr id="4" name="Slayt Numarası Yer Tutucusu 3">
            <a:extLst>
              <a:ext uri="{FF2B5EF4-FFF2-40B4-BE49-F238E27FC236}">
                <a16:creationId xmlns:a16="http://schemas.microsoft.com/office/drawing/2014/main" id="{A2E054EB-A614-F2C8-5658-AE32010C4BC9}"/>
              </a:ext>
            </a:extLst>
          </p:cNvPr>
          <p:cNvSpPr>
            <a:spLocks noGrp="1"/>
          </p:cNvSpPr>
          <p:nvPr>
            <p:ph type="sldNum" sz="quarter" idx="12"/>
          </p:nvPr>
        </p:nvSpPr>
        <p:spPr/>
        <p:txBody>
          <a:bodyPr>
            <a:normAutofit lnSpcReduction="10000"/>
          </a:bodyPr>
          <a:lstStyle/>
          <a:p>
            <a:fld id="{4FAB73BC-B049-4115-A692-8D63A059BFB8}" type="slidenum">
              <a:rPr lang="en-US" smtClean="0"/>
              <a:t>26</a:t>
            </a:fld>
            <a:endParaRPr lang="en-US" dirty="0"/>
          </a:p>
        </p:txBody>
      </p:sp>
      <p:pic>
        <p:nvPicPr>
          <p:cNvPr id="6" name="Resim 5">
            <a:extLst>
              <a:ext uri="{FF2B5EF4-FFF2-40B4-BE49-F238E27FC236}">
                <a16:creationId xmlns:a16="http://schemas.microsoft.com/office/drawing/2014/main" id="{55DD0BCF-2BBC-4B18-08D6-41D5DC6FD86F}"/>
              </a:ext>
            </a:extLst>
          </p:cNvPr>
          <p:cNvPicPr>
            <a:picLocks noChangeAspect="1"/>
          </p:cNvPicPr>
          <p:nvPr/>
        </p:nvPicPr>
        <p:blipFill>
          <a:blip r:embed="rId2"/>
          <a:stretch>
            <a:fillRect/>
          </a:stretch>
        </p:blipFill>
        <p:spPr>
          <a:xfrm>
            <a:off x="1261872" y="3184663"/>
            <a:ext cx="9352982" cy="2848583"/>
          </a:xfrm>
          <a:prstGeom prst="rect">
            <a:avLst/>
          </a:prstGeom>
        </p:spPr>
      </p:pic>
    </p:spTree>
    <p:extLst>
      <p:ext uri="{BB962C8B-B14F-4D97-AF65-F5344CB8AC3E}">
        <p14:creationId xmlns:p14="http://schemas.microsoft.com/office/powerpoint/2010/main" val="2769811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D583D1-D3DD-3D70-01F1-E4756C155A9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D4309F1-894B-1993-5641-5BF7360EB5E4}"/>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C26C8E08-E5D4-708F-2628-4082AC4CBBF6}"/>
              </a:ext>
            </a:extLst>
          </p:cNvPr>
          <p:cNvSpPr>
            <a:spLocks noGrp="1"/>
          </p:cNvSpPr>
          <p:nvPr>
            <p:ph type="sldNum" sz="quarter" idx="12"/>
          </p:nvPr>
        </p:nvSpPr>
        <p:spPr/>
        <p:txBody>
          <a:bodyPr>
            <a:normAutofit lnSpcReduction="10000"/>
          </a:bodyPr>
          <a:lstStyle/>
          <a:p>
            <a:fld id="{4FAB73BC-B049-4115-A692-8D63A059BFB8}" type="slidenum">
              <a:rPr lang="en-US" smtClean="0"/>
              <a:t>27</a:t>
            </a:fld>
            <a:endParaRPr lang="en-US" dirty="0"/>
          </a:p>
        </p:txBody>
      </p:sp>
      <p:pic>
        <p:nvPicPr>
          <p:cNvPr id="6" name="Resim 5">
            <a:extLst>
              <a:ext uri="{FF2B5EF4-FFF2-40B4-BE49-F238E27FC236}">
                <a16:creationId xmlns:a16="http://schemas.microsoft.com/office/drawing/2014/main" id="{18A43515-C4CF-6ABB-C6E6-942268D7CCF3}"/>
              </a:ext>
            </a:extLst>
          </p:cNvPr>
          <p:cNvPicPr>
            <a:picLocks noChangeAspect="1"/>
          </p:cNvPicPr>
          <p:nvPr/>
        </p:nvPicPr>
        <p:blipFill>
          <a:blip r:embed="rId2"/>
          <a:stretch>
            <a:fillRect/>
          </a:stretch>
        </p:blipFill>
        <p:spPr>
          <a:xfrm>
            <a:off x="2812834" y="311264"/>
            <a:ext cx="6566331" cy="6180976"/>
          </a:xfrm>
          <a:prstGeom prst="rect">
            <a:avLst/>
          </a:prstGeom>
        </p:spPr>
      </p:pic>
    </p:spTree>
    <p:extLst>
      <p:ext uri="{BB962C8B-B14F-4D97-AF65-F5344CB8AC3E}">
        <p14:creationId xmlns:p14="http://schemas.microsoft.com/office/powerpoint/2010/main" val="32143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A9F883-CB9C-F1F9-EF03-589A58E41DF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E231A25-B904-DF70-4BEA-F0DA2C082EA4}"/>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1E899162-6169-44E6-A1A5-EFF333DC2FC0}"/>
              </a:ext>
            </a:extLst>
          </p:cNvPr>
          <p:cNvSpPr>
            <a:spLocks noGrp="1"/>
          </p:cNvSpPr>
          <p:nvPr>
            <p:ph type="sldNum" sz="quarter" idx="12"/>
          </p:nvPr>
        </p:nvSpPr>
        <p:spPr/>
        <p:txBody>
          <a:bodyPr>
            <a:normAutofit lnSpcReduction="10000"/>
          </a:bodyPr>
          <a:lstStyle/>
          <a:p>
            <a:fld id="{4FAB73BC-B049-4115-A692-8D63A059BFB8}" type="slidenum">
              <a:rPr lang="en-US" smtClean="0"/>
              <a:t>28</a:t>
            </a:fld>
            <a:endParaRPr lang="en-US" dirty="0"/>
          </a:p>
        </p:txBody>
      </p:sp>
      <p:pic>
        <p:nvPicPr>
          <p:cNvPr id="6" name="Resim 5">
            <a:extLst>
              <a:ext uri="{FF2B5EF4-FFF2-40B4-BE49-F238E27FC236}">
                <a16:creationId xmlns:a16="http://schemas.microsoft.com/office/drawing/2014/main" id="{0AA1EF3A-6848-04DC-4D38-DFDE4E27B546}"/>
              </a:ext>
            </a:extLst>
          </p:cNvPr>
          <p:cNvPicPr>
            <a:picLocks noChangeAspect="1"/>
          </p:cNvPicPr>
          <p:nvPr/>
        </p:nvPicPr>
        <p:blipFill>
          <a:blip r:embed="rId2"/>
          <a:stretch>
            <a:fillRect/>
          </a:stretch>
        </p:blipFill>
        <p:spPr>
          <a:xfrm>
            <a:off x="732756" y="1828799"/>
            <a:ext cx="10229570" cy="3639671"/>
          </a:xfrm>
          <a:prstGeom prst="rect">
            <a:avLst/>
          </a:prstGeom>
        </p:spPr>
      </p:pic>
    </p:spTree>
    <p:extLst>
      <p:ext uri="{BB962C8B-B14F-4D97-AF65-F5344CB8AC3E}">
        <p14:creationId xmlns:p14="http://schemas.microsoft.com/office/powerpoint/2010/main" val="394371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29A8-3687-423E-8E54-A142B03D0B1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1A9F7A8-CCA5-49A9-8B3C-99C2259F06B9}"/>
              </a:ext>
            </a:extLst>
          </p:cNvPr>
          <p:cNvSpPr>
            <a:spLocks noGrp="1"/>
          </p:cNvSpPr>
          <p:nvPr>
            <p:ph idx="1"/>
          </p:nvPr>
        </p:nvSpPr>
        <p:spPr/>
        <p:txBody>
          <a:bodyPr>
            <a:normAutofit/>
          </a:bodyPr>
          <a:lstStyle/>
          <a:p>
            <a:pPr marL="0" indent="0">
              <a:buNone/>
            </a:pPr>
            <a:r>
              <a:rPr lang="en-US" sz="2600" dirty="0">
                <a:latin typeface="Courier New" panose="02070309020205020404" pitchFamily="49" charset="0"/>
                <a:cs typeface="Courier New" panose="02070309020205020404" pitchFamily="49" charset="0"/>
              </a:rPr>
              <a:t>x[0,0]  	# sol </a:t>
            </a:r>
            <a:r>
              <a:rPr lang="en-US" sz="2600" dirty="0" err="1">
                <a:latin typeface="Courier New" panose="02070309020205020404" pitchFamily="49" charset="0"/>
                <a:cs typeface="Courier New" panose="02070309020205020404" pitchFamily="49" charset="0"/>
              </a:rPr>
              <a:t>üst</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öğe</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x[0,-1] 	# ilk </a:t>
            </a:r>
            <a:r>
              <a:rPr lang="en-US" sz="2600" dirty="0" err="1">
                <a:latin typeface="Courier New" panose="02070309020205020404" pitchFamily="49" charset="0"/>
                <a:cs typeface="Courier New" panose="02070309020205020404" pitchFamily="49" charset="0"/>
              </a:rPr>
              <a:t>satır</a:t>
            </a:r>
            <a:r>
              <a:rPr lang="en-US" sz="2600" dirty="0">
                <a:latin typeface="Courier New" panose="02070309020205020404" pitchFamily="49" charset="0"/>
                <a:cs typeface="Courier New" panose="02070309020205020404" pitchFamily="49" charset="0"/>
              </a:rPr>
              <a:t>, son </a:t>
            </a:r>
            <a:r>
              <a:rPr lang="en-US" sz="2600" dirty="0" err="1">
                <a:latin typeface="Courier New" panose="02070309020205020404" pitchFamily="49" charset="0"/>
                <a:cs typeface="Courier New" panose="02070309020205020404" pitchFamily="49" charset="0"/>
              </a:rPr>
              <a:t>sütun</a:t>
            </a: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x[0,:]	# ilk </a:t>
            </a:r>
            <a:r>
              <a:rPr lang="en-US" sz="2600" dirty="0" err="1">
                <a:latin typeface="Courier New" panose="02070309020205020404" pitchFamily="49" charset="0"/>
                <a:cs typeface="Courier New" panose="02070309020205020404" pitchFamily="49" charset="0"/>
              </a:rPr>
              <a:t>satır</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birçok</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giriş</a:t>
            </a:r>
            <a:r>
              <a:rPr lang="en-US" sz="2600" dirty="0">
                <a:latin typeface="Courier New" panose="02070309020205020404" pitchFamily="49" charset="0"/>
                <a:cs typeface="Courier New" panose="02070309020205020404" pitchFamily="49" charset="0"/>
              </a:rPr>
              <a:t>)</a:t>
            </a:r>
            <a:endParaRPr lang="tr-TR"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x[:,0]	# ilk </a:t>
            </a:r>
            <a:r>
              <a:rPr lang="en-US" sz="2600" dirty="0" err="1">
                <a:latin typeface="Courier New" panose="02070309020205020404" pitchFamily="49" charset="0"/>
                <a:cs typeface="Courier New" panose="02070309020205020404" pitchFamily="49" charset="0"/>
              </a:rPr>
              <a:t>sütun</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birçok</a:t>
            </a: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giriş</a:t>
            </a:r>
            <a:r>
              <a:rPr lang="en-US" sz="2600" dirty="0">
                <a:latin typeface="Courier New" panose="02070309020205020404" pitchFamily="49" charset="0"/>
                <a:cs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A74BC654-7FE9-4E8A-BAFB-E8869D3BC241}"/>
              </a:ext>
            </a:extLst>
          </p:cNvPr>
          <p:cNvSpPr>
            <a:spLocks noGrp="1"/>
          </p:cNvSpPr>
          <p:nvPr>
            <p:ph type="sldNum" sz="quarter" idx="12"/>
          </p:nvPr>
        </p:nvSpPr>
        <p:spPr/>
        <p:txBody>
          <a:bodyPr>
            <a:normAutofit lnSpcReduction="10000"/>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183715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DB-0C3D-456A-A3B0-C67B80FC607E}"/>
              </a:ext>
            </a:extLst>
          </p:cNvPr>
          <p:cNvSpPr>
            <a:spLocks noGrp="1"/>
          </p:cNvSpPr>
          <p:nvPr>
            <p:ph type="title"/>
          </p:nvPr>
        </p:nvSpPr>
        <p:spPr/>
        <p:txBody>
          <a:bodyPr/>
          <a:lstStyle/>
          <a:p>
            <a:r>
              <a:rPr lang="en-US" dirty="0" err="1"/>
              <a:t>Numpy</a:t>
            </a:r>
            <a:endParaRPr lang="en-US" dirty="0"/>
          </a:p>
        </p:txBody>
      </p:sp>
      <p:sp>
        <p:nvSpPr>
          <p:cNvPr id="3" name="Content Placeholder 2">
            <a:extLst>
              <a:ext uri="{FF2B5EF4-FFF2-40B4-BE49-F238E27FC236}">
                <a16:creationId xmlns:a16="http://schemas.microsoft.com/office/drawing/2014/main" id="{DF27C384-339C-4CC1-A5D4-568AF07F171C}"/>
              </a:ext>
            </a:extLst>
          </p:cNvPr>
          <p:cNvSpPr>
            <a:spLocks noGrp="1"/>
          </p:cNvSpPr>
          <p:nvPr>
            <p:ph idx="1"/>
          </p:nvPr>
        </p:nvSpPr>
        <p:spPr/>
        <p:txBody>
          <a:bodyPr>
            <a:normAutofit/>
          </a:bodyPr>
          <a:lstStyle/>
          <a:p>
            <a:r>
              <a:rPr lang="en-US" sz="2400" dirty="0" err="1">
                <a:latin typeface="Calibri" panose="020F0502020204030204" pitchFamily="34" charset="0"/>
                <a:ea typeface="Calibri" panose="020F0502020204030204" pitchFamily="34" charset="0"/>
                <a:cs typeface="Calibri" panose="020F0502020204030204" pitchFamily="34" charset="0"/>
              </a:rPr>
              <a:t>Numpy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Scipy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ve</a:t>
            </a:r>
            <a:r>
              <a:rPr lang="en-US" sz="2400" dirty="0">
                <a:latin typeface="Calibri" panose="020F0502020204030204" pitchFamily="34" charset="0"/>
                <a:ea typeface="Calibri" panose="020F0502020204030204" pitchFamily="34" charset="0"/>
                <a:cs typeface="Calibri" panose="020F0502020204030204" pitchFamily="34" charset="0"/>
              </a:rPr>
              <a:t> Matplotlib, </a:t>
            </a:r>
            <a:r>
              <a:rPr lang="en-US" sz="2400" dirty="0" err="1">
                <a:latin typeface="Calibri" panose="020F0502020204030204" pitchFamily="34" charset="0"/>
                <a:ea typeface="Calibri" panose="020F0502020204030204" pitchFamily="34" charset="0"/>
                <a:cs typeface="Calibri" panose="020F0502020204030204" pitchFamily="34" charset="0"/>
              </a:rPr>
              <a:t>Python'da</a:t>
            </a:r>
            <a:r>
              <a:rPr lang="en-US" sz="2400" dirty="0">
                <a:latin typeface="Calibri" panose="020F0502020204030204" pitchFamily="34" charset="0"/>
                <a:ea typeface="Calibri" panose="020F0502020204030204" pitchFamily="34" charset="0"/>
                <a:cs typeface="Calibri" panose="020F0502020204030204" pitchFamily="34" charset="0"/>
              </a:rPr>
              <a:t> MATLAB </a:t>
            </a:r>
            <a:r>
              <a:rPr lang="en-US" sz="2400" dirty="0" err="1">
                <a:latin typeface="Calibri" panose="020F0502020204030204" pitchFamily="34" charset="0"/>
                <a:ea typeface="Calibri" panose="020F0502020204030204" pitchFamily="34" charset="0"/>
                <a:cs typeface="Calibri" panose="020F0502020204030204" pitchFamily="34" charset="0"/>
              </a:rPr>
              <a:t>benzeri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işlevsellik</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sağlar</a:t>
            </a:r>
            <a:r>
              <a:rPr lang="en-US" sz="2400" dirty="0">
                <a:latin typeface="Calibri" panose="020F0502020204030204" pitchFamily="34" charset="0"/>
                <a:ea typeface="Calibri" panose="020F0502020204030204" pitchFamily="34" charset="0"/>
                <a:cs typeface="Calibri" panose="020F0502020204030204" pitchFamily="34" charset="0"/>
              </a:rPr>
              <a:t>.</a:t>
            </a:r>
            <a:endParaRPr lang="tr-TR" sz="2400" dirty="0">
              <a:latin typeface="Calibri" panose="020F0502020204030204" pitchFamily="34" charset="0"/>
              <a:ea typeface="Calibri" panose="020F0502020204030204" pitchFamily="34" charset="0"/>
              <a:cs typeface="Calibri" panose="020F0502020204030204" pitchFamily="34" charset="0"/>
            </a:endParaRPr>
          </a:p>
          <a:p>
            <a:endParaRPr lang="tr-TR"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err="1">
                <a:latin typeface="Calibri" panose="020F0502020204030204" pitchFamily="34" charset="0"/>
                <a:ea typeface="Calibri" panose="020F0502020204030204" pitchFamily="34" charset="0"/>
                <a:cs typeface="Calibri" panose="020F0502020204030204" pitchFamily="34" charset="0"/>
              </a:rPr>
              <a:t>Numpy'nin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Özellikleri</a:t>
            </a:r>
            <a:r>
              <a:rPr lang="en-US" sz="2400" dirty="0">
                <a:latin typeface="Calibri" panose="020F0502020204030204" pitchFamily="34" charset="0"/>
                <a:ea typeface="Calibri" panose="020F0502020204030204" pitchFamily="34" charset="0"/>
                <a:cs typeface="Calibri" panose="020F0502020204030204" pitchFamily="34" charset="0"/>
              </a:rPr>
              <a:t>:</a:t>
            </a:r>
            <a:endParaRPr lang="tr-TR" sz="2400" dirty="0">
              <a:latin typeface="Calibri" panose="020F0502020204030204" pitchFamily="34" charset="0"/>
              <a:ea typeface="Calibri" panose="020F0502020204030204" pitchFamily="34" charset="0"/>
              <a:cs typeface="Calibri" panose="020F0502020204030204" pitchFamily="34" charset="0"/>
            </a:endParaRPr>
          </a:p>
          <a:p>
            <a:r>
              <a:rPr lang="tr-TR" sz="2400" dirty="0">
                <a:latin typeface="Calibri" panose="020F0502020204030204" pitchFamily="34" charset="0"/>
                <a:ea typeface="Calibri" panose="020F0502020204030204" pitchFamily="34" charset="0"/>
                <a:cs typeface="Calibri" panose="020F0502020204030204" pitchFamily="34" charset="0"/>
              </a:rPr>
              <a:t>Ç</a:t>
            </a:r>
            <a:r>
              <a:rPr lang="en-US" sz="2400" dirty="0">
                <a:latin typeface="Calibri" panose="020F0502020204030204" pitchFamily="34" charset="0"/>
                <a:ea typeface="Calibri" panose="020F0502020204030204" pitchFamily="34" charset="0"/>
                <a:cs typeface="Calibri" panose="020F0502020204030204" pitchFamily="34" charset="0"/>
              </a:rPr>
              <a:t>ok </a:t>
            </a:r>
            <a:r>
              <a:rPr lang="en-US" sz="2400" dirty="0" err="1">
                <a:latin typeface="Calibri" panose="020F0502020204030204" pitchFamily="34" charset="0"/>
                <a:ea typeface="Calibri" panose="020F0502020204030204" pitchFamily="34" charset="0"/>
                <a:cs typeface="Calibri" panose="020F0502020204030204" pitchFamily="34" charset="0"/>
              </a:rPr>
              <a:t>boyutlu</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diziler</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matrisler</a:t>
            </a:r>
            <a:r>
              <a:rPr lang="en-US" sz="2400" dirty="0">
                <a:latin typeface="Calibri" panose="020F0502020204030204" pitchFamily="34" charset="0"/>
                <a:ea typeface="Calibri" panose="020F0502020204030204" pitchFamily="34" charset="0"/>
                <a:cs typeface="Calibri" panose="020F0502020204030204" pitchFamily="34" charset="0"/>
              </a:rPr>
              <a:t>)</a:t>
            </a:r>
            <a:endParaRPr lang="tr-TR" sz="2400" dirty="0">
              <a:latin typeface="Calibri" panose="020F0502020204030204" pitchFamily="34" charset="0"/>
              <a:ea typeface="Calibri" panose="020F0502020204030204" pitchFamily="34" charset="0"/>
              <a:cs typeface="Calibri" panose="020F0502020204030204" pitchFamily="34" charset="0"/>
            </a:endParaRPr>
          </a:p>
          <a:p>
            <a:r>
              <a:rPr lang="en-US" sz="2400" dirty="0" err="1">
                <a:latin typeface="Calibri" panose="020F0502020204030204" pitchFamily="34" charset="0"/>
                <a:ea typeface="Calibri" panose="020F0502020204030204" pitchFamily="34" charset="0"/>
                <a:cs typeface="Calibri" panose="020F0502020204030204" pitchFamily="34" charset="0"/>
              </a:rPr>
              <a:t>Hızlı</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sayısal</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hesaplamalar</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matris</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matematiği</a:t>
            </a:r>
            <a:r>
              <a:rPr lang="en-US" sz="2400" dirty="0">
                <a:latin typeface="Calibri" panose="020F0502020204030204" pitchFamily="34" charset="0"/>
                <a:ea typeface="Calibri" panose="020F0502020204030204" pitchFamily="34" charset="0"/>
                <a:cs typeface="Calibri" panose="020F0502020204030204" pitchFamily="34" charset="0"/>
              </a:rPr>
              <a:t>)</a:t>
            </a:r>
            <a:endParaRPr lang="tr-TR" sz="2400" dirty="0">
              <a:latin typeface="Calibri" panose="020F0502020204030204" pitchFamily="34" charset="0"/>
              <a:ea typeface="Calibri" panose="020F0502020204030204" pitchFamily="34" charset="0"/>
              <a:cs typeface="Calibri" panose="020F0502020204030204" pitchFamily="34" charset="0"/>
            </a:endParaRPr>
          </a:p>
          <a:p>
            <a:r>
              <a:rPr lang="en-US" sz="2400" dirty="0" err="1">
                <a:latin typeface="Calibri" panose="020F0502020204030204" pitchFamily="34" charset="0"/>
                <a:ea typeface="Calibri" panose="020F0502020204030204" pitchFamily="34" charset="0"/>
                <a:cs typeface="Calibri" panose="020F0502020204030204" pitchFamily="34" charset="0"/>
              </a:rPr>
              <a:t>Üst</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düzey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matematik</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fonksiyonları</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DD26DDD-477A-4C46-88AF-4FBF2F9F081F}"/>
              </a:ext>
            </a:extLst>
          </p:cNvPr>
          <p:cNvSpPr>
            <a:spLocks noGrp="1"/>
          </p:cNvSpPr>
          <p:nvPr>
            <p:ph type="sldNum" sz="quarter" idx="12"/>
          </p:nvPr>
        </p:nvSpPr>
        <p:spPr/>
        <p:txBody>
          <a:bodyPr>
            <a:normAutofit lnSpcReduction="10000"/>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406893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4807-290B-4611-A3D4-F318CE40FD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45D63D1-B938-4081-939F-07E76E716115}"/>
              </a:ext>
            </a:extLst>
          </p:cNvPr>
          <p:cNvSpPr>
            <a:spLocks noGrp="1"/>
          </p:cNvSpPr>
          <p:nvPr>
            <p:ph idx="1"/>
          </p:nvPr>
        </p:nvSpPr>
        <p:spPr>
          <a:xfrm>
            <a:off x="1261872" y="1828800"/>
            <a:ext cx="9519542" cy="4351337"/>
          </a:xfrm>
        </p:spPr>
        <p:txBody>
          <a:bodyPr/>
          <a:lstStyle/>
          <a:p>
            <a:pPr marL="0" indent="0">
              <a:buNone/>
            </a:pPr>
            <a:r>
              <a:rPr lang="en-US" sz="2400" dirty="0">
                <a:latin typeface="Courier New" panose="02070309020205020404" pitchFamily="49" charset="0"/>
                <a:cs typeface="Courier New" panose="02070309020205020404" pitchFamily="49" charset="0"/>
              </a:rPr>
              <a:t>a = list(range(10)) </a:t>
            </a:r>
          </a:p>
          <a:p>
            <a:pPr marL="0" indent="0">
              <a:buNone/>
            </a:pPr>
            <a:r>
              <a:rPr lang="en-US" sz="2400" dirty="0">
                <a:latin typeface="Courier New" panose="02070309020205020404" pitchFamily="49" charset="0"/>
                <a:cs typeface="Courier New" panose="02070309020205020404" pitchFamily="49" charset="0"/>
              </a:rPr>
              <a:t>a[:3] # indices 0, 1, 2 </a:t>
            </a:r>
          </a:p>
          <a:p>
            <a:pPr marL="0" indent="0">
              <a:buNone/>
            </a:pPr>
            <a:r>
              <a:rPr lang="en-US" sz="2400" dirty="0">
                <a:latin typeface="Courier New" panose="02070309020205020404" pitchFamily="49" charset="0"/>
                <a:cs typeface="Courier New" panose="02070309020205020404" pitchFamily="49" charset="0"/>
              </a:rPr>
              <a:t>a[-3:] # indices 7, 8, 9 </a:t>
            </a:r>
          </a:p>
          <a:p>
            <a:pPr marL="0" indent="0">
              <a:buNone/>
            </a:pPr>
            <a:r>
              <a:rPr lang="en-US" sz="2400" dirty="0">
                <a:latin typeface="Courier New" panose="02070309020205020404" pitchFamily="49" charset="0"/>
                <a:cs typeface="Courier New" panose="02070309020205020404" pitchFamily="49" charset="0"/>
              </a:rPr>
              <a:t>a[3:8:2] # indices 3, 5, 7 </a:t>
            </a:r>
          </a:p>
          <a:p>
            <a:pPr marL="0" indent="0">
              <a:buNone/>
            </a:pPr>
            <a:r>
              <a:rPr lang="en-US" sz="2400" dirty="0">
                <a:latin typeface="Courier New" panose="02070309020205020404" pitchFamily="49" charset="0"/>
                <a:cs typeface="Courier New" panose="02070309020205020404" pitchFamily="49" charset="0"/>
              </a:rPr>
              <a:t>a[4:1:-1] # indices 4, 3, 2</a:t>
            </a:r>
          </a:p>
        </p:txBody>
      </p:sp>
      <p:sp>
        <p:nvSpPr>
          <p:cNvPr id="4" name="Slide Number Placeholder 3">
            <a:extLst>
              <a:ext uri="{FF2B5EF4-FFF2-40B4-BE49-F238E27FC236}">
                <a16:creationId xmlns:a16="http://schemas.microsoft.com/office/drawing/2014/main" id="{A961B666-6E37-4E9E-9A65-B416B9EE2D8F}"/>
              </a:ext>
            </a:extLst>
          </p:cNvPr>
          <p:cNvSpPr>
            <a:spLocks noGrp="1"/>
          </p:cNvSpPr>
          <p:nvPr>
            <p:ph type="sldNum" sz="quarter" idx="12"/>
          </p:nvPr>
        </p:nvSpPr>
        <p:spPr/>
        <p:txBody>
          <a:bodyPr>
            <a:normAutofit lnSpcReduction="10000"/>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154249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AD6CEA-577C-B05F-6DDB-FCF3BF22F28D}"/>
              </a:ext>
            </a:extLst>
          </p:cNvPr>
          <p:cNvSpPr>
            <a:spLocks noGrp="1"/>
          </p:cNvSpPr>
          <p:nvPr>
            <p:ph type="title"/>
          </p:nvPr>
        </p:nvSpPr>
        <p:spPr/>
        <p:txBody>
          <a:bodyPr/>
          <a:lstStyle/>
          <a:p>
            <a:endParaRPr lang="tr-TR"/>
          </a:p>
        </p:txBody>
      </p:sp>
      <p:pic>
        <p:nvPicPr>
          <p:cNvPr id="6" name="İçerik Yer Tutucusu 5">
            <a:extLst>
              <a:ext uri="{FF2B5EF4-FFF2-40B4-BE49-F238E27FC236}">
                <a16:creationId xmlns:a16="http://schemas.microsoft.com/office/drawing/2014/main" id="{F1073333-DD4E-27BB-DE44-AC194984B036}"/>
              </a:ext>
            </a:extLst>
          </p:cNvPr>
          <p:cNvPicPr>
            <a:picLocks noGrp="1" noChangeAspect="1"/>
          </p:cNvPicPr>
          <p:nvPr>
            <p:ph idx="1"/>
          </p:nvPr>
        </p:nvPicPr>
        <p:blipFill>
          <a:blip r:embed="rId2"/>
          <a:stretch>
            <a:fillRect/>
          </a:stretch>
        </p:blipFill>
        <p:spPr>
          <a:xfrm>
            <a:off x="1990754" y="680241"/>
            <a:ext cx="7651316" cy="5738487"/>
          </a:xfrm>
        </p:spPr>
      </p:pic>
      <p:sp>
        <p:nvSpPr>
          <p:cNvPr id="4" name="Slayt Numarası Yer Tutucusu 3">
            <a:extLst>
              <a:ext uri="{FF2B5EF4-FFF2-40B4-BE49-F238E27FC236}">
                <a16:creationId xmlns:a16="http://schemas.microsoft.com/office/drawing/2014/main" id="{50701CE1-8DB5-7727-6F8B-998D62F6949E}"/>
              </a:ext>
            </a:extLst>
          </p:cNvPr>
          <p:cNvSpPr>
            <a:spLocks noGrp="1"/>
          </p:cNvSpPr>
          <p:nvPr>
            <p:ph type="sldNum" sz="quarter" idx="12"/>
          </p:nvPr>
        </p:nvSpPr>
        <p:spPr/>
        <p:txBody>
          <a:bodyPr>
            <a:normAutofit lnSpcReduction="10000"/>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4097902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dirty="0" err="1"/>
              <a:t>np.concatenate</a:t>
            </a:r>
            <a:endParaRPr lang="en-US" dirty="0"/>
          </a:p>
          <a:p>
            <a:r>
              <a:rPr lang="en-US" dirty="0" err="1"/>
              <a:t>np.astype</a:t>
            </a:r>
            <a:endParaRPr lang="en-US" dirty="0"/>
          </a:p>
          <a:p>
            <a:r>
              <a:rPr lang="en-US" dirty="0" err="1"/>
              <a:t>np.zeros_like</a:t>
            </a:r>
            <a:r>
              <a:rPr lang="en-US" dirty="0"/>
              <a:t>, </a:t>
            </a:r>
            <a:r>
              <a:rPr lang="en-US" dirty="0" err="1"/>
              <a:t>np.ones_like</a:t>
            </a:r>
            <a:endParaRPr lang="en-US" dirty="0"/>
          </a:p>
          <a:p>
            <a:r>
              <a:rPr lang="en-US" dirty="0" err="1"/>
              <a:t>np.random.random</a:t>
            </a:r>
            <a:endParaRPr lang="en-US" dirty="0"/>
          </a:p>
        </p:txBody>
      </p:sp>
      <p:sp>
        <p:nvSpPr>
          <p:cNvPr id="4" name="Content Placeholder 3">
            <a:extLst>
              <a:ext uri="{FF2B5EF4-FFF2-40B4-BE49-F238E27FC236}">
                <a16:creationId xmlns:a16="http://schemas.microsoft.com/office/drawing/2014/main" id="{57D8BAE9-D67A-4276-94D6-B2B08BF587A0}"/>
              </a:ext>
            </a:extLst>
          </p:cNvPr>
          <p:cNvSpPr>
            <a:spLocks noGrp="1"/>
          </p:cNvSpPr>
          <p:nvPr>
            <p:ph sz="half" idx="2"/>
          </p:nvPr>
        </p:nvSpPr>
        <p:spPr/>
        <p:txBody>
          <a:bodyPr/>
          <a:lstStyle/>
          <a:p>
            <a:endParaRPr lang="en-US" dirty="0"/>
          </a:p>
        </p:txBody>
      </p:sp>
      <p:sp>
        <p:nvSpPr>
          <p:cNvPr id="5" name="Slide Number Placeholder 4">
            <a:extLst>
              <a:ext uri="{FF2B5EF4-FFF2-40B4-BE49-F238E27FC236}">
                <a16:creationId xmlns:a16="http://schemas.microsoft.com/office/drawing/2014/main" id="{822BDAD6-95E3-4304-9D59-B68617B68DAA}"/>
              </a:ext>
            </a:extLst>
          </p:cNvPr>
          <p:cNvSpPr>
            <a:spLocks noGrp="1"/>
          </p:cNvSpPr>
          <p:nvPr>
            <p:ph type="sldNum" sz="quarter" idx="12"/>
          </p:nvPr>
        </p:nvSpPr>
        <p:spPr/>
        <p:txBody>
          <a:bodyPr>
            <a:normAutofit lnSpcReduction="10000"/>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038229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b="1" dirty="0" err="1"/>
              <a:t>np.ones</a:t>
            </a:r>
            <a:r>
              <a:rPr lang="en-US" b="1" dirty="0"/>
              <a:t>, </a:t>
            </a:r>
            <a:r>
              <a:rPr lang="en-US" b="1" dirty="0" err="1"/>
              <a:t>np.zeros</a:t>
            </a:r>
            <a:endParaRPr lang="en-US" b="1" dirty="0"/>
          </a:p>
          <a:p>
            <a:r>
              <a:rPr lang="en-US" dirty="0" err="1"/>
              <a:t>np.arange</a:t>
            </a:r>
            <a:endParaRPr lang="en-US" dirty="0"/>
          </a:p>
          <a:p>
            <a:r>
              <a:rPr lang="en-US" dirty="0" err="1"/>
              <a:t>np.concatenate</a:t>
            </a:r>
            <a:endParaRPr lang="en-US" dirty="0"/>
          </a:p>
          <a:p>
            <a:r>
              <a:rPr lang="en-US" dirty="0" err="1"/>
              <a:t>np.astype</a:t>
            </a:r>
            <a:endParaRPr lang="en-US" dirty="0"/>
          </a:p>
          <a:p>
            <a:r>
              <a:rPr lang="en-US" dirty="0" err="1"/>
              <a:t>np.zeros_like</a:t>
            </a:r>
            <a:r>
              <a:rPr lang="en-US" dirty="0"/>
              <a:t>, </a:t>
            </a:r>
            <a:r>
              <a:rPr lang="en-US" dirty="0" err="1"/>
              <a:t>np.ones_like</a:t>
            </a:r>
            <a:endParaRPr lang="en-US" dirty="0"/>
          </a:p>
          <a:p>
            <a:r>
              <a:rPr lang="en-US" dirty="0" err="1"/>
              <a:t>np.random.random</a:t>
            </a:r>
            <a:endParaRPr lang="en-US" dirty="0"/>
          </a:p>
        </p:txBody>
      </p:sp>
      <p:pic>
        <p:nvPicPr>
          <p:cNvPr id="2050" name="Picture 2" descr="https://i.gyazo.com/ab7c9b4e16c8a76d8dc7704d30051267.png">
            <a:extLst>
              <a:ext uri="{FF2B5EF4-FFF2-40B4-BE49-F238E27FC236}">
                <a16:creationId xmlns:a16="http://schemas.microsoft.com/office/drawing/2014/main" id="{4E5B0FD0-66E1-4D88-AE87-FFD566AA01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97476" y="1910106"/>
            <a:ext cx="5457036" cy="989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gyazo.com/155ad9075990c94c1e98b750d365d49a.png">
            <a:extLst>
              <a:ext uri="{FF2B5EF4-FFF2-40B4-BE49-F238E27FC236}">
                <a16:creationId xmlns:a16="http://schemas.microsoft.com/office/drawing/2014/main" id="{F8350C03-9BBC-461B-8603-1E1869FA1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453" y="3316084"/>
            <a:ext cx="5400675" cy="24479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2D2687B-855C-4168-B171-855746B25D67}"/>
              </a:ext>
            </a:extLst>
          </p:cNvPr>
          <p:cNvSpPr>
            <a:spLocks noGrp="1"/>
          </p:cNvSpPr>
          <p:nvPr>
            <p:ph type="sldNum" sz="quarter" idx="12"/>
          </p:nvPr>
        </p:nvSpPr>
        <p:spPr/>
        <p:txBody>
          <a:bodyPr>
            <a:normAutofit lnSpcReduction="10000"/>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2593563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b="1" dirty="0" err="1"/>
              <a:t>np.arange</a:t>
            </a:r>
            <a:endParaRPr lang="en-US" b="1" dirty="0"/>
          </a:p>
          <a:p>
            <a:r>
              <a:rPr lang="en-US" dirty="0" err="1"/>
              <a:t>np.concatenate</a:t>
            </a:r>
            <a:endParaRPr lang="en-US" dirty="0"/>
          </a:p>
          <a:p>
            <a:r>
              <a:rPr lang="en-US" dirty="0" err="1"/>
              <a:t>np.astype</a:t>
            </a:r>
            <a:endParaRPr lang="en-US" dirty="0"/>
          </a:p>
          <a:p>
            <a:r>
              <a:rPr lang="en-US" dirty="0" err="1"/>
              <a:t>np.zeros_like</a:t>
            </a:r>
            <a:r>
              <a:rPr lang="en-US" dirty="0"/>
              <a:t>, </a:t>
            </a:r>
            <a:r>
              <a:rPr lang="en-US" dirty="0" err="1"/>
              <a:t>np.ones_like</a:t>
            </a:r>
            <a:endParaRPr lang="en-US" dirty="0"/>
          </a:p>
          <a:p>
            <a:r>
              <a:rPr lang="en-US" dirty="0" err="1"/>
              <a:t>np.random.random</a:t>
            </a:r>
            <a:endParaRPr lang="en-US" dirty="0"/>
          </a:p>
        </p:txBody>
      </p:sp>
      <p:pic>
        <p:nvPicPr>
          <p:cNvPr id="3076" name="Picture 4" descr="https://i.gyazo.com/8001a5fae4b908ca4cdec3a018885ba7.png">
            <a:extLst>
              <a:ext uri="{FF2B5EF4-FFF2-40B4-BE49-F238E27FC236}">
                <a16:creationId xmlns:a16="http://schemas.microsoft.com/office/drawing/2014/main" id="{F932B43B-F42C-4E3D-8306-84FD7EA80D0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32953" y="2949556"/>
            <a:ext cx="6478646" cy="9588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F3EFB67-0BB7-4EE7-8621-91042C112821}"/>
              </a:ext>
            </a:extLst>
          </p:cNvPr>
          <p:cNvSpPr>
            <a:spLocks noGrp="1"/>
          </p:cNvSpPr>
          <p:nvPr>
            <p:ph type="sldNum" sz="quarter" idx="12"/>
          </p:nvPr>
        </p:nvSpPr>
        <p:spPr/>
        <p:txBody>
          <a:bodyPr>
            <a:normAutofit lnSpcReduction="10000"/>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2575376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9DDBC2-9B3B-13D2-1528-A3C2111A394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EACE2A8-E28A-6DB5-75FE-0AFDDBDA8A9B}"/>
              </a:ext>
            </a:extLst>
          </p:cNvPr>
          <p:cNvSpPr>
            <a:spLocks noGrp="1"/>
          </p:cNvSpPr>
          <p:nvPr>
            <p:ph sz="half" idx="1"/>
          </p:nvPr>
        </p:nvSpPr>
        <p:spPr>
          <a:xfrm>
            <a:off x="1261872" y="1828800"/>
            <a:ext cx="9692640" cy="4351337"/>
          </a:xfrm>
        </p:spPr>
        <p:txBody>
          <a:bodyPr>
            <a:normAutofit/>
          </a:bodyPr>
          <a:lstStyle/>
          <a:p>
            <a:pPr marL="0" indent="0">
              <a:buNone/>
            </a:pPr>
            <a:r>
              <a:rPr lang="tr-TR" sz="3600" dirty="0" err="1">
                <a:latin typeface="Calibri" panose="020F0502020204030204" pitchFamily="34" charset="0"/>
                <a:ea typeface="Calibri" panose="020F0502020204030204" pitchFamily="34" charset="0"/>
                <a:cs typeface="Calibri" panose="020F0502020204030204" pitchFamily="34" charset="0"/>
              </a:rPr>
              <a:t>np.linspace</a:t>
            </a:r>
            <a:r>
              <a:rPr lang="tr-TR" sz="3600" dirty="0">
                <a:latin typeface="Calibri" panose="020F0502020204030204" pitchFamily="34" charset="0"/>
                <a:ea typeface="Calibri" panose="020F0502020204030204" pitchFamily="34" charset="0"/>
                <a:cs typeface="Calibri" panose="020F0502020204030204" pitchFamily="34" charset="0"/>
              </a:rPr>
              <a:t>(-2,2,21) </a:t>
            </a:r>
          </a:p>
          <a:p>
            <a:pPr marL="0" indent="0">
              <a:buNone/>
            </a:pPr>
            <a:endParaRPr lang="tr-TR" sz="12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tr-TR" sz="3600" dirty="0">
                <a:latin typeface="Calibri" panose="020F0502020204030204" pitchFamily="34" charset="0"/>
                <a:ea typeface="Calibri" panose="020F0502020204030204" pitchFamily="34" charset="0"/>
                <a:cs typeface="Calibri" panose="020F0502020204030204" pitchFamily="34" charset="0"/>
              </a:rPr>
              <a:t>-2 ile 2 arası 21 tane eşit aralıklı sayı</a:t>
            </a:r>
          </a:p>
        </p:txBody>
      </p:sp>
      <p:sp>
        <p:nvSpPr>
          <p:cNvPr id="5" name="Slayt Numarası Yer Tutucusu 4">
            <a:extLst>
              <a:ext uri="{FF2B5EF4-FFF2-40B4-BE49-F238E27FC236}">
                <a16:creationId xmlns:a16="http://schemas.microsoft.com/office/drawing/2014/main" id="{AB050BF1-FC95-D848-51CA-C38ADF35DAE3}"/>
              </a:ext>
            </a:extLst>
          </p:cNvPr>
          <p:cNvSpPr>
            <a:spLocks noGrp="1"/>
          </p:cNvSpPr>
          <p:nvPr>
            <p:ph type="sldNum" sz="quarter" idx="12"/>
          </p:nvPr>
        </p:nvSpPr>
        <p:spPr/>
        <p:txBody>
          <a:bodyPr>
            <a:normAutofit lnSpcReduction="10000"/>
          </a:bodyPr>
          <a:lstStyle/>
          <a:p>
            <a:fld id="{4FAB73BC-B049-4115-A692-8D63A059BFB8}" type="slidenum">
              <a:rPr lang="en-US" smtClean="0"/>
              <a:t>35</a:t>
            </a:fld>
            <a:endParaRPr lang="en-US" dirty="0"/>
          </a:p>
        </p:txBody>
      </p:sp>
    </p:spTree>
    <p:extLst>
      <p:ext uri="{BB962C8B-B14F-4D97-AF65-F5344CB8AC3E}">
        <p14:creationId xmlns:p14="http://schemas.microsoft.com/office/powerpoint/2010/main" val="2452841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b="1" dirty="0" err="1"/>
              <a:t>np.concatenate</a:t>
            </a:r>
            <a:endParaRPr lang="en-US" b="1" dirty="0"/>
          </a:p>
          <a:p>
            <a:r>
              <a:rPr lang="en-US" dirty="0" err="1"/>
              <a:t>np.astype</a:t>
            </a:r>
            <a:endParaRPr lang="en-US" dirty="0"/>
          </a:p>
          <a:p>
            <a:r>
              <a:rPr lang="en-US" dirty="0" err="1"/>
              <a:t>np.zeros_like</a:t>
            </a:r>
            <a:r>
              <a:rPr lang="en-US" dirty="0"/>
              <a:t>, </a:t>
            </a:r>
            <a:r>
              <a:rPr lang="en-US" dirty="0" err="1"/>
              <a:t>np.ones_like</a:t>
            </a:r>
            <a:endParaRPr lang="en-US" dirty="0"/>
          </a:p>
          <a:p>
            <a:r>
              <a:rPr lang="en-US" dirty="0" err="1"/>
              <a:t>np.random.random</a:t>
            </a:r>
            <a:endParaRPr lang="en-US" dirty="0"/>
          </a:p>
        </p:txBody>
      </p:sp>
      <p:pic>
        <p:nvPicPr>
          <p:cNvPr id="4098" name="Picture 2" descr="https://i.gyazo.com/c234df7922627afc111c3a02ede104fe.png">
            <a:extLst>
              <a:ext uri="{FF2B5EF4-FFF2-40B4-BE49-F238E27FC236}">
                <a16:creationId xmlns:a16="http://schemas.microsoft.com/office/drawing/2014/main" id="{614819F5-ED63-4F34-9FD4-B6D4F23FC5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415898" y="1691321"/>
            <a:ext cx="5353612" cy="43513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6A3119A-E469-41A1-8702-2A1963EE0729}"/>
              </a:ext>
            </a:extLst>
          </p:cNvPr>
          <p:cNvSpPr>
            <a:spLocks noGrp="1"/>
          </p:cNvSpPr>
          <p:nvPr>
            <p:ph type="sldNum" sz="quarter" idx="12"/>
          </p:nvPr>
        </p:nvSpPr>
        <p:spPr/>
        <p:txBody>
          <a:bodyPr>
            <a:normAutofit lnSpcReduction="10000"/>
          </a:bodyPr>
          <a:lstStyle/>
          <a:p>
            <a:fld id="{4FAB73BC-B049-4115-A692-8D63A059BFB8}" type="slidenum">
              <a:rPr lang="en-US" smtClean="0"/>
              <a:t>36</a:t>
            </a:fld>
            <a:endParaRPr lang="en-US" dirty="0"/>
          </a:p>
        </p:txBody>
      </p:sp>
    </p:spTree>
    <p:extLst>
      <p:ext uri="{BB962C8B-B14F-4D97-AF65-F5344CB8AC3E}">
        <p14:creationId xmlns:p14="http://schemas.microsoft.com/office/powerpoint/2010/main" val="3991302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a:xfrm>
            <a:off x="1261872" y="365760"/>
            <a:ext cx="9692640" cy="1325562"/>
          </a:xfrm>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b="1" dirty="0" err="1"/>
              <a:t>np.concatenate</a:t>
            </a:r>
            <a:endParaRPr lang="en-US" b="1" dirty="0"/>
          </a:p>
          <a:p>
            <a:r>
              <a:rPr lang="en-US" dirty="0" err="1"/>
              <a:t>np.astype</a:t>
            </a:r>
            <a:endParaRPr lang="en-US" dirty="0"/>
          </a:p>
          <a:p>
            <a:r>
              <a:rPr lang="en-US" dirty="0" err="1"/>
              <a:t>np.zeros_like</a:t>
            </a:r>
            <a:r>
              <a:rPr lang="en-US" dirty="0"/>
              <a:t>, </a:t>
            </a:r>
            <a:r>
              <a:rPr lang="en-US" dirty="0" err="1"/>
              <a:t>np.ones_like</a:t>
            </a:r>
            <a:endParaRPr lang="en-US" dirty="0"/>
          </a:p>
          <a:p>
            <a:r>
              <a:rPr lang="en-US" dirty="0" err="1"/>
              <a:t>np.random.random</a:t>
            </a:r>
            <a:endParaRPr lang="en-US" dirty="0"/>
          </a:p>
        </p:txBody>
      </p:sp>
      <p:sp>
        <p:nvSpPr>
          <p:cNvPr id="4" name="Slide Number Placeholder 3">
            <a:extLst>
              <a:ext uri="{FF2B5EF4-FFF2-40B4-BE49-F238E27FC236}">
                <a16:creationId xmlns:a16="http://schemas.microsoft.com/office/drawing/2014/main" id="{D6A3119A-E469-41A1-8702-2A1963EE0729}"/>
              </a:ext>
            </a:extLst>
          </p:cNvPr>
          <p:cNvSpPr>
            <a:spLocks noGrp="1"/>
          </p:cNvSpPr>
          <p:nvPr>
            <p:ph type="sldNum" sz="quarter" idx="12"/>
          </p:nvPr>
        </p:nvSpPr>
        <p:spPr/>
        <p:txBody>
          <a:bodyPr>
            <a:normAutofit lnSpcReduction="10000"/>
          </a:bodyPr>
          <a:lstStyle/>
          <a:p>
            <a:fld id="{4FAB73BC-B049-4115-A692-8D63A059BFB8}" type="slidenum">
              <a:rPr lang="en-US" smtClean="0"/>
              <a:t>37</a:t>
            </a:fld>
            <a:endParaRPr lang="en-US" dirty="0"/>
          </a:p>
        </p:txBody>
      </p:sp>
      <p:sp>
        <p:nvSpPr>
          <p:cNvPr id="6" name="Content Placeholder 5">
            <a:extLst>
              <a:ext uri="{FF2B5EF4-FFF2-40B4-BE49-F238E27FC236}">
                <a16:creationId xmlns:a16="http://schemas.microsoft.com/office/drawing/2014/main" id="{2AB091C9-0DFE-46FD-A91B-91E846760D0E}"/>
              </a:ext>
            </a:extLst>
          </p:cNvPr>
          <p:cNvSpPr>
            <a:spLocks noGrp="1"/>
          </p:cNvSpPr>
          <p:nvPr>
            <p:ph sz="half" idx="2"/>
          </p:nvPr>
        </p:nvSpPr>
        <p:spPr/>
        <p:txBody>
          <a:bodyPr/>
          <a:lstStyle/>
          <a:p>
            <a:endParaRPr lang="en-US" dirty="0"/>
          </a:p>
        </p:txBody>
      </p:sp>
      <p:pic>
        <p:nvPicPr>
          <p:cNvPr id="1028" name="Picture 4" descr="https://i.gyazo.com/9b34cbafccfb8d9f78bdc66e8a0b283c.png">
            <a:extLst>
              <a:ext uri="{FF2B5EF4-FFF2-40B4-BE49-F238E27FC236}">
                <a16:creationId xmlns:a16="http://schemas.microsoft.com/office/drawing/2014/main" id="{F8464E02-05B7-4134-8D2A-B820C34B1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2040" y="2274726"/>
            <a:ext cx="5715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95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dirty="0" err="1"/>
              <a:t>np.concatenate</a:t>
            </a:r>
            <a:endParaRPr lang="en-US" dirty="0"/>
          </a:p>
          <a:p>
            <a:r>
              <a:rPr lang="en-US" b="1" dirty="0" err="1"/>
              <a:t>np.astype</a:t>
            </a:r>
            <a:endParaRPr lang="en-US" b="1" dirty="0"/>
          </a:p>
          <a:p>
            <a:r>
              <a:rPr lang="en-US" dirty="0" err="1"/>
              <a:t>np.zeros_like</a:t>
            </a:r>
            <a:r>
              <a:rPr lang="en-US" dirty="0"/>
              <a:t>, </a:t>
            </a:r>
            <a:r>
              <a:rPr lang="en-US" dirty="0" err="1"/>
              <a:t>np.ones_like</a:t>
            </a:r>
            <a:endParaRPr lang="en-US" dirty="0"/>
          </a:p>
          <a:p>
            <a:r>
              <a:rPr lang="en-US" dirty="0" err="1"/>
              <a:t>np.random.random</a:t>
            </a:r>
            <a:endParaRPr lang="en-US" dirty="0"/>
          </a:p>
        </p:txBody>
      </p:sp>
      <p:sp>
        <p:nvSpPr>
          <p:cNvPr id="4" name="Slide Number Placeholder 3">
            <a:extLst>
              <a:ext uri="{FF2B5EF4-FFF2-40B4-BE49-F238E27FC236}">
                <a16:creationId xmlns:a16="http://schemas.microsoft.com/office/drawing/2014/main" id="{757AC6CB-0FAC-4ADE-B712-3462E3A60CA6}"/>
              </a:ext>
            </a:extLst>
          </p:cNvPr>
          <p:cNvSpPr>
            <a:spLocks noGrp="1"/>
          </p:cNvSpPr>
          <p:nvPr>
            <p:ph type="sldNum" sz="quarter" idx="12"/>
          </p:nvPr>
        </p:nvSpPr>
        <p:spPr/>
        <p:txBody>
          <a:bodyPr>
            <a:normAutofit lnSpcReduction="10000"/>
          </a:bodyPr>
          <a:lstStyle/>
          <a:p>
            <a:fld id="{4FAB73BC-B049-4115-A692-8D63A059BFB8}" type="slidenum">
              <a:rPr lang="en-US" smtClean="0"/>
              <a:t>38</a:t>
            </a:fld>
            <a:endParaRPr lang="en-US" dirty="0"/>
          </a:p>
        </p:txBody>
      </p:sp>
      <p:pic>
        <p:nvPicPr>
          <p:cNvPr id="2050" name="Picture 2" descr="https://i.gyazo.com/6527c907bff1be4a73405f09257b094b.png">
            <a:extLst>
              <a:ext uri="{FF2B5EF4-FFF2-40B4-BE49-F238E27FC236}">
                <a16:creationId xmlns:a16="http://schemas.microsoft.com/office/drawing/2014/main" id="{BA877FBE-9E6A-4052-86D7-C87E7A20F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420" y="1985030"/>
            <a:ext cx="6515002" cy="322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13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17825E-0DF4-1593-8D47-B0553CD57C09}"/>
              </a:ext>
            </a:extLst>
          </p:cNvPr>
          <p:cNvSpPr>
            <a:spLocks noGrp="1"/>
          </p:cNvSpPr>
          <p:nvPr>
            <p:ph type="title"/>
          </p:nvPr>
        </p:nvSpPr>
        <p:spPr>
          <a:xfrm>
            <a:off x="941294" y="166805"/>
            <a:ext cx="10013218" cy="565290"/>
          </a:xfrm>
        </p:spPr>
        <p:txBody>
          <a:bodyPr>
            <a:noAutofit/>
          </a:bodyPr>
          <a:lstStyle/>
          <a:p>
            <a:r>
              <a:rPr lang="tr-TR" sz="3000" dirty="0" err="1">
                <a:solidFill>
                  <a:srgbClr val="FF0000"/>
                </a:solidFill>
              </a:rPr>
              <a:t>astype</a:t>
            </a:r>
            <a:r>
              <a:rPr lang="tr-TR" sz="3000" dirty="0">
                <a:solidFill>
                  <a:srgbClr val="FF0000"/>
                </a:solidFill>
              </a:rPr>
              <a:t>() </a:t>
            </a:r>
            <a:r>
              <a:rPr lang="tr-TR" sz="3000" dirty="0"/>
              <a:t>ile mevcut dizilerdeki veri türü dönüştürülebilir</a:t>
            </a:r>
          </a:p>
        </p:txBody>
      </p:sp>
      <p:sp>
        <p:nvSpPr>
          <p:cNvPr id="3" name="İçerik Yer Tutucusu 2">
            <a:extLst>
              <a:ext uri="{FF2B5EF4-FFF2-40B4-BE49-F238E27FC236}">
                <a16:creationId xmlns:a16="http://schemas.microsoft.com/office/drawing/2014/main" id="{33255340-64CE-48BF-22C0-B7C2D291FB07}"/>
              </a:ext>
            </a:extLst>
          </p:cNvPr>
          <p:cNvSpPr>
            <a:spLocks noGrp="1"/>
          </p:cNvSpPr>
          <p:nvPr>
            <p:ph sz="half" idx="1"/>
          </p:nvPr>
        </p:nvSpPr>
        <p:spPr>
          <a:xfrm>
            <a:off x="1261872" y="1828800"/>
            <a:ext cx="9056504" cy="4351337"/>
          </a:xfrm>
        </p:spPr>
        <p:txBody>
          <a:bodyPr/>
          <a:lstStyle/>
          <a:p>
            <a:endParaRPr lang="tr-TR" dirty="0"/>
          </a:p>
        </p:txBody>
      </p:sp>
      <p:sp>
        <p:nvSpPr>
          <p:cNvPr id="5" name="Slayt Numarası Yer Tutucusu 4">
            <a:extLst>
              <a:ext uri="{FF2B5EF4-FFF2-40B4-BE49-F238E27FC236}">
                <a16:creationId xmlns:a16="http://schemas.microsoft.com/office/drawing/2014/main" id="{753190BD-1C8A-2417-017F-A6E16079E1F6}"/>
              </a:ext>
            </a:extLst>
          </p:cNvPr>
          <p:cNvSpPr>
            <a:spLocks noGrp="1"/>
          </p:cNvSpPr>
          <p:nvPr>
            <p:ph type="sldNum" sz="quarter" idx="12"/>
          </p:nvPr>
        </p:nvSpPr>
        <p:spPr/>
        <p:txBody>
          <a:bodyPr>
            <a:normAutofit lnSpcReduction="10000"/>
          </a:bodyPr>
          <a:lstStyle/>
          <a:p>
            <a:fld id="{4FAB73BC-B049-4115-A692-8D63A059BFB8}" type="slidenum">
              <a:rPr lang="en-US" smtClean="0"/>
              <a:t>39</a:t>
            </a:fld>
            <a:endParaRPr lang="en-US" dirty="0"/>
          </a:p>
        </p:txBody>
      </p:sp>
      <p:pic>
        <p:nvPicPr>
          <p:cNvPr id="7" name="Resim 6">
            <a:extLst>
              <a:ext uri="{FF2B5EF4-FFF2-40B4-BE49-F238E27FC236}">
                <a16:creationId xmlns:a16="http://schemas.microsoft.com/office/drawing/2014/main" id="{0ADF8F78-DF7D-FDD1-5431-1E9DE288365D}"/>
              </a:ext>
            </a:extLst>
          </p:cNvPr>
          <p:cNvPicPr>
            <a:picLocks noChangeAspect="1"/>
          </p:cNvPicPr>
          <p:nvPr/>
        </p:nvPicPr>
        <p:blipFill>
          <a:blip r:embed="rId2"/>
          <a:stretch>
            <a:fillRect/>
          </a:stretch>
        </p:blipFill>
        <p:spPr>
          <a:xfrm>
            <a:off x="2699946" y="821745"/>
            <a:ext cx="6180356" cy="5867908"/>
          </a:xfrm>
          <a:prstGeom prst="rect">
            <a:avLst/>
          </a:prstGeom>
        </p:spPr>
      </p:pic>
    </p:spTree>
    <p:extLst>
      <p:ext uri="{BB962C8B-B14F-4D97-AF65-F5344CB8AC3E}">
        <p14:creationId xmlns:p14="http://schemas.microsoft.com/office/powerpoint/2010/main" val="197217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37F6-5CF7-4B32-A1C6-65C50A981C6F}"/>
              </a:ext>
            </a:extLst>
          </p:cNvPr>
          <p:cNvSpPr>
            <a:spLocks noGrp="1"/>
          </p:cNvSpPr>
          <p:nvPr>
            <p:ph type="title"/>
          </p:nvPr>
        </p:nvSpPr>
        <p:spPr/>
        <p:txBody>
          <a:bodyPr/>
          <a:lstStyle/>
          <a:p>
            <a:r>
              <a:rPr lang="en-US" dirty="0" err="1"/>
              <a:t>NumPy'ye</a:t>
            </a:r>
            <a:r>
              <a:rPr lang="en-US" dirty="0"/>
              <a:t> </a:t>
            </a:r>
            <a:r>
              <a:rPr lang="en-US" dirty="0" err="1"/>
              <a:t>neden</a:t>
            </a:r>
            <a:r>
              <a:rPr lang="en-US" dirty="0"/>
              <a:t> </a:t>
            </a:r>
            <a:r>
              <a:rPr lang="en-US" dirty="0" err="1"/>
              <a:t>ihtiyacımız</a:t>
            </a:r>
            <a:r>
              <a:rPr lang="en-US" dirty="0"/>
              <a:t> var?</a:t>
            </a:r>
          </a:p>
        </p:txBody>
      </p:sp>
      <p:sp>
        <p:nvSpPr>
          <p:cNvPr id="3" name="Content Placeholder 2">
            <a:extLst>
              <a:ext uri="{FF2B5EF4-FFF2-40B4-BE49-F238E27FC236}">
                <a16:creationId xmlns:a16="http://schemas.microsoft.com/office/drawing/2014/main" id="{062094CE-5002-4591-8979-8EC0CB4D14BF}"/>
              </a:ext>
            </a:extLst>
          </p:cNvPr>
          <p:cNvSpPr>
            <a:spLocks noGrp="1"/>
          </p:cNvSpPr>
          <p:nvPr>
            <p:ph idx="1"/>
          </p:nvPr>
        </p:nvSpPr>
        <p:spPr/>
        <p:txBody>
          <a:bodyPr/>
          <a:lstStyle/>
          <a:p>
            <a:r>
              <a:rPr lang="en-US" dirty="0"/>
              <a:t>Python </a:t>
            </a:r>
            <a:r>
              <a:rPr lang="en-US" dirty="0" err="1"/>
              <a:t>sayısal</a:t>
            </a:r>
            <a:r>
              <a:rPr lang="en-US" dirty="0"/>
              <a:t> </a:t>
            </a:r>
            <a:r>
              <a:rPr lang="en-US" dirty="0" err="1"/>
              <a:t>hesaplamaları</a:t>
            </a:r>
            <a:r>
              <a:rPr lang="en-US" dirty="0"/>
              <a:t> </a:t>
            </a:r>
            <a:r>
              <a:rPr lang="en-US" dirty="0" err="1"/>
              <a:t>yavaş</a:t>
            </a:r>
            <a:r>
              <a:rPr lang="en-US" dirty="0"/>
              <a:t> </a:t>
            </a:r>
            <a:r>
              <a:rPr lang="en-US" dirty="0" err="1"/>
              <a:t>yapar</a:t>
            </a:r>
            <a:r>
              <a:rPr lang="en-US" dirty="0"/>
              <a:t>.</a:t>
            </a:r>
            <a:endParaRPr lang="tr-TR" dirty="0"/>
          </a:p>
          <a:p>
            <a:endParaRPr lang="tr-TR" dirty="0"/>
          </a:p>
          <a:p>
            <a:pPr marL="0" indent="0">
              <a:buNone/>
            </a:pPr>
            <a:r>
              <a:rPr lang="en-US" dirty="0"/>
              <a:t>1000 x 1000 </a:t>
            </a:r>
            <a:r>
              <a:rPr lang="en-US" dirty="0" err="1"/>
              <a:t>matris</a:t>
            </a:r>
            <a:r>
              <a:rPr lang="en-US" dirty="0"/>
              <a:t> </a:t>
            </a:r>
            <a:r>
              <a:rPr lang="en-US" dirty="0" err="1"/>
              <a:t>çarpımı</a:t>
            </a:r>
            <a:r>
              <a:rPr lang="tr-TR" dirty="0"/>
              <a:t>:</a:t>
            </a:r>
          </a:p>
          <a:p>
            <a:r>
              <a:rPr lang="en-US" dirty="0"/>
              <a:t>Python </a:t>
            </a:r>
            <a:r>
              <a:rPr lang="en-US" dirty="0" err="1"/>
              <a:t>üçlü</a:t>
            </a:r>
            <a:r>
              <a:rPr lang="en-US" dirty="0"/>
              <a:t> </a:t>
            </a:r>
            <a:r>
              <a:rPr lang="en-US" dirty="0" err="1"/>
              <a:t>döngü</a:t>
            </a:r>
            <a:r>
              <a:rPr lang="en-US" dirty="0"/>
              <a:t> &gt; 10 </a:t>
            </a:r>
            <a:r>
              <a:rPr lang="en-US" dirty="0" err="1"/>
              <a:t>dakika</a:t>
            </a:r>
            <a:r>
              <a:rPr lang="en-US" dirty="0"/>
              <a:t> </a:t>
            </a:r>
            <a:r>
              <a:rPr lang="en-US" dirty="0" err="1"/>
              <a:t>sürer</a:t>
            </a:r>
            <a:r>
              <a:rPr lang="en-US" dirty="0"/>
              <a:t>.</a:t>
            </a:r>
            <a:endParaRPr lang="tr-TR" dirty="0"/>
          </a:p>
          <a:p>
            <a:r>
              <a:rPr lang="en-US" dirty="0" err="1"/>
              <a:t>Numpy</a:t>
            </a:r>
            <a:r>
              <a:rPr lang="en-US" dirty="0"/>
              <a:t> ~0.03 </a:t>
            </a:r>
            <a:r>
              <a:rPr lang="en-US" dirty="0" err="1"/>
              <a:t>saniye</a:t>
            </a:r>
            <a:r>
              <a:rPr lang="en-US" dirty="0"/>
              <a:t> </a:t>
            </a:r>
            <a:r>
              <a:rPr lang="en-US" dirty="0" err="1"/>
              <a:t>sürer</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43BCF1E-16BA-47A7-8C5B-097487F2968E}"/>
              </a:ext>
            </a:extLst>
          </p:cNvPr>
          <p:cNvSpPr>
            <a:spLocks noGrp="1"/>
          </p:cNvSpPr>
          <p:nvPr>
            <p:ph type="sldNum" sz="quarter" idx="12"/>
          </p:nvPr>
        </p:nvSpPr>
        <p:spPr/>
        <p:txBody>
          <a:bodyPr>
            <a:normAutofit lnSpcReduction="10000"/>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489458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28BF6F-DBC4-C1C6-A020-7897ED143396}"/>
              </a:ext>
            </a:extLst>
          </p:cNvPr>
          <p:cNvSpPr>
            <a:spLocks noGrp="1"/>
          </p:cNvSpPr>
          <p:nvPr>
            <p:ph type="title"/>
          </p:nvPr>
        </p:nvSpPr>
        <p:spPr/>
        <p:txBody>
          <a:bodyPr>
            <a:normAutofit/>
          </a:bodyPr>
          <a:lstStyle/>
          <a:p>
            <a:r>
              <a:rPr lang="tr-TR" sz="4000" dirty="0" err="1">
                <a:latin typeface="Calibri" panose="020F0502020204030204" pitchFamily="34" charset="0"/>
                <a:ea typeface="Calibri" panose="020F0502020204030204" pitchFamily="34" charset="0"/>
                <a:cs typeface="Calibri" panose="020F0502020204030204" pitchFamily="34" charset="0"/>
              </a:rPr>
              <a:t>NumPy</a:t>
            </a:r>
            <a:r>
              <a:rPr lang="tr-TR" sz="4000" dirty="0">
                <a:latin typeface="Calibri" panose="020F0502020204030204" pitchFamily="34" charset="0"/>
                <a:ea typeface="Calibri" panose="020F0502020204030204" pitchFamily="34" charset="0"/>
                <a:cs typeface="Calibri" panose="020F0502020204030204" pitchFamily="34" charset="0"/>
              </a:rPr>
              <a:t> Dizi Kopya (</a:t>
            </a:r>
            <a:r>
              <a:rPr lang="tr-TR" sz="4000" dirty="0" err="1">
                <a:latin typeface="Calibri" panose="020F0502020204030204" pitchFamily="34" charset="0"/>
                <a:ea typeface="Calibri" panose="020F0502020204030204" pitchFamily="34" charset="0"/>
                <a:cs typeface="Calibri" panose="020F0502020204030204" pitchFamily="34" charset="0"/>
              </a:rPr>
              <a:t>Copy</a:t>
            </a:r>
            <a:r>
              <a:rPr lang="tr-TR" sz="4000" dirty="0">
                <a:latin typeface="Calibri" panose="020F0502020204030204" pitchFamily="34" charset="0"/>
                <a:ea typeface="Calibri" panose="020F0502020204030204" pitchFamily="34" charset="0"/>
                <a:cs typeface="Calibri" panose="020F0502020204030204" pitchFamily="34" charset="0"/>
              </a:rPr>
              <a:t>) ve Görünüm (</a:t>
            </a:r>
            <a:r>
              <a:rPr lang="tr-TR" sz="4000" dirty="0" err="1">
                <a:latin typeface="Calibri" panose="020F0502020204030204" pitchFamily="34" charset="0"/>
                <a:ea typeface="Calibri" panose="020F0502020204030204" pitchFamily="34" charset="0"/>
                <a:cs typeface="Calibri" panose="020F0502020204030204" pitchFamily="34" charset="0"/>
              </a:rPr>
              <a:t>View</a:t>
            </a:r>
            <a:r>
              <a:rPr lang="tr-TR" sz="4000" dirty="0">
                <a:latin typeface="Calibri" panose="020F0502020204030204" pitchFamily="34" charset="0"/>
                <a:ea typeface="Calibri" panose="020F0502020204030204" pitchFamily="34" charset="0"/>
                <a:cs typeface="Calibri" panose="020F0502020204030204" pitchFamily="34" charset="0"/>
              </a:rPr>
              <a:t>)</a:t>
            </a:r>
          </a:p>
        </p:txBody>
      </p:sp>
      <p:sp>
        <p:nvSpPr>
          <p:cNvPr id="3" name="İçerik Yer Tutucusu 2">
            <a:extLst>
              <a:ext uri="{FF2B5EF4-FFF2-40B4-BE49-F238E27FC236}">
                <a16:creationId xmlns:a16="http://schemas.microsoft.com/office/drawing/2014/main" id="{78A2DF3B-36BE-6825-88C6-EB376A2EFF48}"/>
              </a:ext>
            </a:extLst>
          </p:cNvPr>
          <p:cNvSpPr>
            <a:spLocks noGrp="1"/>
          </p:cNvSpPr>
          <p:nvPr>
            <p:ph sz="half" idx="1"/>
          </p:nvPr>
        </p:nvSpPr>
        <p:spPr>
          <a:xfrm>
            <a:off x="1261872" y="1828800"/>
            <a:ext cx="9047540" cy="4351337"/>
          </a:xfrm>
        </p:spPr>
        <p:txBody>
          <a:bodyPr/>
          <a:lstStyle/>
          <a:p>
            <a:endParaRPr lang="tr-TR" dirty="0"/>
          </a:p>
        </p:txBody>
      </p:sp>
      <p:sp>
        <p:nvSpPr>
          <p:cNvPr id="5" name="Slayt Numarası Yer Tutucusu 4">
            <a:extLst>
              <a:ext uri="{FF2B5EF4-FFF2-40B4-BE49-F238E27FC236}">
                <a16:creationId xmlns:a16="http://schemas.microsoft.com/office/drawing/2014/main" id="{F58ECDC9-E408-3446-4951-BC3D30546E9B}"/>
              </a:ext>
            </a:extLst>
          </p:cNvPr>
          <p:cNvSpPr>
            <a:spLocks noGrp="1"/>
          </p:cNvSpPr>
          <p:nvPr>
            <p:ph type="sldNum" sz="quarter" idx="12"/>
          </p:nvPr>
        </p:nvSpPr>
        <p:spPr/>
        <p:txBody>
          <a:bodyPr>
            <a:normAutofit lnSpcReduction="10000"/>
          </a:bodyPr>
          <a:lstStyle/>
          <a:p>
            <a:fld id="{4FAB73BC-B049-4115-A692-8D63A059BFB8}" type="slidenum">
              <a:rPr lang="en-US" smtClean="0"/>
              <a:t>40</a:t>
            </a:fld>
            <a:endParaRPr lang="en-US" dirty="0"/>
          </a:p>
        </p:txBody>
      </p:sp>
      <p:pic>
        <p:nvPicPr>
          <p:cNvPr id="7" name="Resim 6">
            <a:extLst>
              <a:ext uri="{FF2B5EF4-FFF2-40B4-BE49-F238E27FC236}">
                <a16:creationId xmlns:a16="http://schemas.microsoft.com/office/drawing/2014/main" id="{0EA6D715-DA27-B345-65CD-3D4C0F0A898C}"/>
              </a:ext>
            </a:extLst>
          </p:cNvPr>
          <p:cNvPicPr>
            <a:picLocks noChangeAspect="1"/>
          </p:cNvPicPr>
          <p:nvPr/>
        </p:nvPicPr>
        <p:blipFill>
          <a:blip r:embed="rId2"/>
          <a:stretch>
            <a:fillRect/>
          </a:stretch>
        </p:blipFill>
        <p:spPr>
          <a:xfrm>
            <a:off x="1261872" y="1828800"/>
            <a:ext cx="9660383" cy="4351336"/>
          </a:xfrm>
          <a:prstGeom prst="rect">
            <a:avLst/>
          </a:prstGeom>
        </p:spPr>
      </p:pic>
    </p:spTree>
    <p:extLst>
      <p:ext uri="{BB962C8B-B14F-4D97-AF65-F5344CB8AC3E}">
        <p14:creationId xmlns:p14="http://schemas.microsoft.com/office/powerpoint/2010/main" val="222615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FA7726-74FB-9DF8-39C9-F8CEAB3BAEA0}"/>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C951A32-4218-C7A7-AF93-8276C8E7A396}"/>
              </a:ext>
            </a:extLst>
          </p:cNvPr>
          <p:cNvSpPr>
            <a:spLocks noGrp="1"/>
          </p:cNvSpPr>
          <p:nvPr>
            <p:ph sz="half" idx="1"/>
          </p:nvPr>
        </p:nvSpPr>
        <p:spPr/>
        <p:txBody>
          <a:bodyPr/>
          <a:lstStyle/>
          <a:p>
            <a:endParaRPr lang="tr-TR"/>
          </a:p>
        </p:txBody>
      </p:sp>
      <p:sp>
        <p:nvSpPr>
          <p:cNvPr id="4" name="İçerik Yer Tutucusu 3">
            <a:extLst>
              <a:ext uri="{FF2B5EF4-FFF2-40B4-BE49-F238E27FC236}">
                <a16:creationId xmlns:a16="http://schemas.microsoft.com/office/drawing/2014/main" id="{4748BB6D-C1B6-E983-686C-B0EEC3A15E5F}"/>
              </a:ext>
            </a:extLst>
          </p:cNvPr>
          <p:cNvSpPr>
            <a:spLocks noGrp="1"/>
          </p:cNvSpPr>
          <p:nvPr>
            <p:ph sz="half" idx="2"/>
          </p:nvPr>
        </p:nvSpPr>
        <p:spPr/>
        <p:txBody>
          <a:bodyPr/>
          <a:lstStyle/>
          <a:p>
            <a:endParaRPr lang="tr-TR"/>
          </a:p>
        </p:txBody>
      </p:sp>
      <p:sp>
        <p:nvSpPr>
          <p:cNvPr id="5" name="Slayt Numarası Yer Tutucusu 4">
            <a:extLst>
              <a:ext uri="{FF2B5EF4-FFF2-40B4-BE49-F238E27FC236}">
                <a16:creationId xmlns:a16="http://schemas.microsoft.com/office/drawing/2014/main" id="{E15F25DB-0CEA-AB12-42E0-086AB8E419D9}"/>
              </a:ext>
            </a:extLst>
          </p:cNvPr>
          <p:cNvSpPr>
            <a:spLocks noGrp="1"/>
          </p:cNvSpPr>
          <p:nvPr>
            <p:ph type="sldNum" sz="quarter" idx="12"/>
          </p:nvPr>
        </p:nvSpPr>
        <p:spPr/>
        <p:txBody>
          <a:bodyPr>
            <a:normAutofit lnSpcReduction="10000"/>
          </a:bodyPr>
          <a:lstStyle/>
          <a:p>
            <a:fld id="{4FAB73BC-B049-4115-A692-8D63A059BFB8}" type="slidenum">
              <a:rPr lang="en-US" smtClean="0"/>
              <a:t>41</a:t>
            </a:fld>
            <a:endParaRPr lang="en-US" dirty="0"/>
          </a:p>
        </p:txBody>
      </p:sp>
      <p:pic>
        <p:nvPicPr>
          <p:cNvPr id="7" name="Resim 6">
            <a:extLst>
              <a:ext uri="{FF2B5EF4-FFF2-40B4-BE49-F238E27FC236}">
                <a16:creationId xmlns:a16="http://schemas.microsoft.com/office/drawing/2014/main" id="{06181C79-7DA3-0C93-AF1F-48D351A1D55A}"/>
              </a:ext>
            </a:extLst>
          </p:cNvPr>
          <p:cNvPicPr>
            <a:picLocks noChangeAspect="1"/>
          </p:cNvPicPr>
          <p:nvPr/>
        </p:nvPicPr>
        <p:blipFill>
          <a:blip r:embed="rId2"/>
          <a:stretch>
            <a:fillRect/>
          </a:stretch>
        </p:blipFill>
        <p:spPr>
          <a:xfrm>
            <a:off x="1237487" y="647459"/>
            <a:ext cx="9730685" cy="4238306"/>
          </a:xfrm>
          <a:prstGeom prst="rect">
            <a:avLst/>
          </a:prstGeom>
        </p:spPr>
      </p:pic>
    </p:spTree>
    <p:extLst>
      <p:ext uri="{BB962C8B-B14F-4D97-AF65-F5344CB8AC3E}">
        <p14:creationId xmlns:p14="http://schemas.microsoft.com/office/powerpoint/2010/main" val="198242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CE14CD-996D-F92E-1F47-A535B544E4BB}"/>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40F1915-3313-0FE1-F4D7-9262B6A0B83D}"/>
              </a:ext>
            </a:extLst>
          </p:cNvPr>
          <p:cNvSpPr>
            <a:spLocks noGrp="1"/>
          </p:cNvSpPr>
          <p:nvPr>
            <p:ph sz="half" idx="1"/>
          </p:nvPr>
        </p:nvSpPr>
        <p:spPr/>
        <p:txBody>
          <a:bodyPr/>
          <a:lstStyle/>
          <a:p>
            <a:endParaRPr lang="tr-TR"/>
          </a:p>
        </p:txBody>
      </p:sp>
      <p:sp>
        <p:nvSpPr>
          <p:cNvPr id="4" name="İçerik Yer Tutucusu 3">
            <a:extLst>
              <a:ext uri="{FF2B5EF4-FFF2-40B4-BE49-F238E27FC236}">
                <a16:creationId xmlns:a16="http://schemas.microsoft.com/office/drawing/2014/main" id="{23592B5E-8403-2700-1C37-D86A1493FD0A}"/>
              </a:ext>
            </a:extLst>
          </p:cNvPr>
          <p:cNvSpPr>
            <a:spLocks noGrp="1"/>
          </p:cNvSpPr>
          <p:nvPr>
            <p:ph sz="half" idx="2"/>
          </p:nvPr>
        </p:nvSpPr>
        <p:spPr/>
        <p:txBody>
          <a:bodyPr/>
          <a:lstStyle/>
          <a:p>
            <a:endParaRPr lang="tr-TR"/>
          </a:p>
        </p:txBody>
      </p:sp>
      <p:sp>
        <p:nvSpPr>
          <p:cNvPr id="5" name="Slayt Numarası Yer Tutucusu 4">
            <a:extLst>
              <a:ext uri="{FF2B5EF4-FFF2-40B4-BE49-F238E27FC236}">
                <a16:creationId xmlns:a16="http://schemas.microsoft.com/office/drawing/2014/main" id="{858C83A3-6A05-EBBB-18E9-D0BB82B87949}"/>
              </a:ext>
            </a:extLst>
          </p:cNvPr>
          <p:cNvSpPr>
            <a:spLocks noGrp="1"/>
          </p:cNvSpPr>
          <p:nvPr>
            <p:ph type="sldNum" sz="quarter" idx="12"/>
          </p:nvPr>
        </p:nvSpPr>
        <p:spPr/>
        <p:txBody>
          <a:bodyPr>
            <a:normAutofit lnSpcReduction="10000"/>
          </a:bodyPr>
          <a:lstStyle/>
          <a:p>
            <a:fld id="{4FAB73BC-B049-4115-A692-8D63A059BFB8}" type="slidenum">
              <a:rPr lang="en-US" smtClean="0"/>
              <a:t>42</a:t>
            </a:fld>
            <a:endParaRPr lang="en-US" dirty="0"/>
          </a:p>
        </p:txBody>
      </p:sp>
      <p:pic>
        <p:nvPicPr>
          <p:cNvPr id="7" name="Resim 6">
            <a:extLst>
              <a:ext uri="{FF2B5EF4-FFF2-40B4-BE49-F238E27FC236}">
                <a16:creationId xmlns:a16="http://schemas.microsoft.com/office/drawing/2014/main" id="{31E25434-FADD-720A-61F9-65B45E662A12}"/>
              </a:ext>
            </a:extLst>
          </p:cNvPr>
          <p:cNvPicPr>
            <a:picLocks noChangeAspect="1"/>
          </p:cNvPicPr>
          <p:nvPr/>
        </p:nvPicPr>
        <p:blipFill>
          <a:blip r:embed="rId2"/>
          <a:stretch>
            <a:fillRect/>
          </a:stretch>
        </p:blipFill>
        <p:spPr>
          <a:xfrm>
            <a:off x="1210736" y="1143780"/>
            <a:ext cx="9754007" cy="3984031"/>
          </a:xfrm>
          <a:prstGeom prst="rect">
            <a:avLst/>
          </a:prstGeom>
        </p:spPr>
      </p:pic>
    </p:spTree>
    <p:extLst>
      <p:ext uri="{BB962C8B-B14F-4D97-AF65-F5344CB8AC3E}">
        <p14:creationId xmlns:p14="http://schemas.microsoft.com/office/powerpoint/2010/main" val="359392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dirty="0" err="1"/>
              <a:t>np.concatenate</a:t>
            </a:r>
            <a:endParaRPr lang="en-US" dirty="0"/>
          </a:p>
          <a:p>
            <a:r>
              <a:rPr lang="en-US" dirty="0" err="1"/>
              <a:t>np.astype</a:t>
            </a:r>
            <a:endParaRPr lang="en-US" dirty="0"/>
          </a:p>
          <a:p>
            <a:r>
              <a:rPr lang="en-US" b="1" dirty="0" err="1"/>
              <a:t>np.zeros_like</a:t>
            </a:r>
            <a:r>
              <a:rPr lang="en-US" b="1" dirty="0"/>
              <a:t>, </a:t>
            </a:r>
            <a:r>
              <a:rPr lang="en-US" b="1" dirty="0" err="1"/>
              <a:t>np.ones_like</a:t>
            </a:r>
            <a:endParaRPr lang="en-US" b="1" dirty="0"/>
          </a:p>
          <a:p>
            <a:r>
              <a:rPr lang="en-US" dirty="0" err="1"/>
              <a:t>np.random.random</a:t>
            </a:r>
            <a:endParaRPr lang="en-US" dirty="0"/>
          </a:p>
        </p:txBody>
      </p:sp>
      <p:sp>
        <p:nvSpPr>
          <p:cNvPr id="4" name="Slide Number Placeholder 3">
            <a:extLst>
              <a:ext uri="{FF2B5EF4-FFF2-40B4-BE49-F238E27FC236}">
                <a16:creationId xmlns:a16="http://schemas.microsoft.com/office/drawing/2014/main" id="{477EE54A-B5E2-4DA9-952D-ABF5FCAC46C8}"/>
              </a:ext>
            </a:extLst>
          </p:cNvPr>
          <p:cNvSpPr>
            <a:spLocks noGrp="1"/>
          </p:cNvSpPr>
          <p:nvPr>
            <p:ph type="sldNum" sz="quarter" idx="12"/>
          </p:nvPr>
        </p:nvSpPr>
        <p:spPr/>
        <p:txBody>
          <a:bodyPr>
            <a:normAutofit lnSpcReduction="10000"/>
          </a:bodyPr>
          <a:lstStyle/>
          <a:p>
            <a:fld id="{4FAB73BC-B049-4115-A692-8D63A059BFB8}" type="slidenum">
              <a:rPr lang="en-US" smtClean="0"/>
              <a:t>43</a:t>
            </a:fld>
            <a:endParaRPr lang="en-US" dirty="0"/>
          </a:p>
        </p:txBody>
      </p:sp>
      <p:sp>
        <p:nvSpPr>
          <p:cNvPr id="6" name="Content Placeholder 5">
            <a:extLst>
              <a:ext uri="{FF2B5EF4-FFF2-40B4-BE49-F238E27FC236}">
                <a16:creationId xmlns:a16="http://schemas.microsoft.com/office/drawing/2014/main" id="{AC91024C-2C0D-4B84-8A32-07E92E289FA4}"/>
              </a:ext>
            </a:extLst>
          </p:cNvPr>
          <p:cNvSpPr>
            <a:spLocks noGrp="1"/>
          </p:cNvSpPr>
          <p:nvPr>
            <p:ph sz="half" idx="2"/>
          </p:nvPr>
        </p:nvSpPr>
        <p:spPr/>
        <p:txBody>
          <a:bodyPr/>
          <a:lstStyle/>
          <a:p>
            <a:endParaRPr lang="en-US"/>
          </a:p>
        </p:txBody>
      </p:sp>
      <p:pic>
        <p:nvPicPr>
          <p:cNvPr id="3076" name="Picture 4" descr="https://i.gyazo.com/06e91c14aeec5dcf6a8534c1282a5f4a.png">
            <a:extLst>
              <a:ext uri="{FF2B5EF4-FFF2-40B4-BE49-F238E27FC236}">
                <a16:creationId xmlns:a16="http://schemas.microsoft.com/office/drawing/2014/main" id="{41D56FE4-04AA-438C-8631-08EF4969E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2333" y="2766219"/>
            <a:ext cx="5214707" cy="132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479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A89D-B04F-4FF7-B864-B3F9BBFBE530}"/>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E06060F4-F2F0-4A93-BA3A-8F21AA583A86}"/>
              </a:ext>
            </a:extLst>
          </p:cNvPr>
          <p:cNvSpPr>
            <a:spLocks noGrp="1"/>
          </p:cNvSpPr>
          <p:nvPr>
            <p:ph sz="half" idx="1"/>
          </p:nvPr>
        </p:nvSpPr>
        <p:spPr/>
        <p:txBody>
          <a:bodyPr/>
          <a:lstStyle/>
          <a:p>
            <a:r>
              <a:rPr lang="en-US" dirty="0" err="1"/>
              <a:t>np.ones</a:t>
            </a:r>
            <a:r>
              <a:rPr lang="en-US" dirty="0"/>
              <a:t>, </a:t>
            </a:r>
            <a:r>
              <a:rPr lang="en-US" dirty="0" err="1"/>
              <a:t>np.zeros</a:t>
            </a:r>
            <a:endParaRPr lang="en-US" dirty="0"/>
          </a:p>
          <a:p>
            <a:r>
              <a:rPr lang="en-US" dirty="0" err="1"/>
              <a:t>np.arange</a:t>
            </a:r>
            <a:endParaRPr lang="en-US" dirty="0"/>
          </a:p>
          <a:p>
            <a:r>
              <a:rPr lang="en-US" dirty="0" err="1"/>
              <a:t>np.concatenate</a:t>
            </a:r>
            <a:endParaRPr lang="en-US" dirty="0"/>
          </a:p>
          <a:p>
            <a:r>
              <a:rPr lang="en-US" dirty="0" err="1"/>
              <a:t>np.astype</a:t>
            </a:r>
            <a:endParaRPr lang="en-US" dirty="0"/>
          </a:p>
          <a:p>
            <a:r>
              <a:rPr lang="en-US" dirty="0" err="1"/>
              <a:t>np.zeros_like</a:t>
            </a:r>
            <a:r>
              <a:rPr lang="en-US" dirty="0"/>
              <a:t>, </a:t>
            </a:r>
            <a:r>
              <a:rPr lang="en-US" dirty="0" err="1"/>
              <a:t>np.ones_like</a:t>
            </a:r>
            <a:endParaRPr lang="en-US" dirty="0"/>
          </a:p>
          <a:p>
            <a:r>
              <a:rPr lang="en-US" b="1" dirty="0" err="1"/>
              <a:t>np.random.random</a:t>
            </a:r>
            <a:endParaRPr lang="en-US" b="1" dirty="0"/>
          </a:p>
        </p:txBody>
      </p:sp>
      <p:pic>
        <p:nvPicPr>
          <p:cNvPr id="8194" name="Picture 2" descr="https://i.gyazo.com/c715415aae0a9590255726d83b03969a.png">
            <a:extLst>
              <a:ext uri="{FF2B5EF4-FFF2-40B4-BE49-F238E27FC236}">
                <a16:creationId xmlns:a16="http://schemas.microsoft.com/office/drawing/2014/main" id="{E541AB38-BA22-4FA5-A14B-75D61FBEE5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38631" y="2118351"/>
            <a:ext cx="6219288" cy="301840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35E0011-A2F1-46FC-8A46-2806DDD622BE}"/>
              </a:ext>
            </a:extLst>
          </p:cNvPr>
          <p:cNvSpPr>
            <a:spLocks noGrp="1"/>
          </p:cNvSpPr>
          <p:nvPr>
            <p:ph type="sldNum" sz="quarter" idx="12"/>
          </p:nvPr>
        </p:nvSpPr>
        <p:spPr/>
        <p:txBody>
          <a:bodyPr>
            <a:normAutofit lnSpcReduction="10000"/>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2967750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B4D8-D0E9-4BCD-821D-6B7E427A586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1441BCB1-4995-473A-9BA8-A513993C1FCF}"/>
              </a:ext>
            </a:extLst>
          </p:cNvPr>
          <p:cNvSpPr>
            <a:spLocks noGrp="1"/>
          </p:cNvSpPr>
          <p:nvPr>
            <p:ph idx="1"/>
          </p:nvPr>
        </p:nvSpPr>
        <p:spPr/>
        <p:txBody>
          <a:bodyPr>
            <a:normAutofit/>
          </a:bodyPr>
          <a:lstStyle/>
          <a:p>
            <a:r>
              <a:rPr lang="en-US" sz="2400" dirty="0" err="1">
                <a:latin typeface="Calibri" panose="020F0502020204030204" pitchFamily="34" charset="0"/>
                <a:ea typeface="Calibri" panose="020F0502020204030204" pitchFamily="34" charset="0"/>
                <a:cs typeface="Calibri" panose="020F0502020204030204" pitchFamily="34" charset="0"/>
              </a:rPr>
              <a:t>Yoğun</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olmalı</a:t>
            </a:r>
            <a:r>
              <a:rPr lang="en-US" sz="2400" dirty="0">
                <a:latin typeface="Calibri" panose="020F0502020204030204" pitchFamily="34" charset="0"/>
                <a:ea typeface="Calibri" panose="020F0502020204030204" pitchFamily="34" charset="0"/>
                <a:cs typeface="Calibri" panose="020F0502020204030204" pitchFamily="34" charset="0"/>
              </a:rPr>
              <a:t>, </a:t>
            </a:r>
            <a:r>
              <a:rPr lang="tr-TR" sz="2400" dirty="0">
                <a:latin typeface="Calibri" panose="020F0502020204030204" pitchFamily="34" charset="0"/>
                <a:ea typeface="Calibri" panose="020F0502020204030204" pitchFamily="34" charset="0"/>
                <a:cs typeface="Calibri" panose="020F0502020204030204" pitchFamily="34" charset="0"/>
              </a:rPr>
              <a:t>boşluk</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olmamalıdır</a:t>
            </a:r>
            <a:r>
              <a:rPr lang="en-US" sz="2400" dirty="0">
                <a:latin typeface="Calibri" panose="020F0502020204030204" pitchFamily="34" charset="0"/>
                <a:ea typeface="Calibri" panose="020F0502020204030204" pitchFamily="34" charset="0"/>
                <a:cs typeface="Calibri" panose="020F0502020204030204" pitchFamily="34" charset="0"/>
              </a:rPr>
              <a:t>.</a:t>
            </a:r>
            <a:endParaRPr lang="tr-TR"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Tek tip </a:t>
            </a:r>
            <a:r>
              <a:rPr lang="en-US" sz="2400" dirty="0" err="1">
                <a:latin typeface="Calibri" panose="020F0502020204030204" pitchFamily="34" charset="0"/>
                <a:ea typeface="Calibri" panose="020F0502020204030204" pitchFamily="34" charset="0"/>
                <a:cs typeface="Calibri" panose="020F0502020204030204" pitchFamily="34" charset="0"/>
              </a:rPr>
              <a:t>olmalı</a:t>
            </a:r>
            <a:endParaRPr lang="tr-TR" sz="2400" dirty="0">
              <a:latin typeface="Calibri" panose="020F0502020204030204" pitchFamily="34" charset="0"/>
              <a:ea typeface="Calibri" panose="020F0502020204030204" pitchFamily="34" charset="0"/>
              <a:cs typeface="Calibri" panose="020F0502020204030204" pitchFamily="34" charset="0"/>
            </a:endParaRPr>
          </a:p>
          <a:p>
            <a:r>
              <a:rPr lang="en-US" sz="2400" dirty="0" err="1">
                <a:latin typeface="Calibri" panose="020F0502020204030204" pitchFamily="34" charset="0"/>
                <a:ea typeface="Calibri" panose="020F0502020204030204" pitchFamily="34" charset="0"/>
                <a:cs typeface="Calibri" panose="020F0502020204030204" pitchFamily="34" charset="0"/>
              </a:rPr>
              <a:t>Farklı</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şekillerdeki</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diziler</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birleştirilemez</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4067E19-A685-470A-A7D5-A748A949B1E0}"/>
              </a:ext>
            </a:extLst>
          </p:cNvPr>
          <p:cNvSpPr>
            <a:spLocks noGrp="1"/>
          </p:cNvSpPr>
          <p:nvPr>
            <p:ph type="sldNum" sz="quarter" idx="12"/>
          </p:nvPr>
        </p:nvSpPr>
        <p:spPr/>
        <p:txBody>
          <a:bodyPr>
            <a:normAutofit lnSpcReduction="10000"/>
          </a:bodyPr>
          <a:lstStyle/>
          <a:p>
            <a:fld id="{4FAB73BC-B049-4115-A692-8D63A059BFB8}" type="slidenum">
              <a:rPr lang="en-US" smtClean="0"/>
              <a:t>45</a:t>
            </a:fld>
            <a:endParaRPr lang="en-US" dirty="0"/>
          </a:p>
        </p:txBody>
      </p:sp>
      <p:pic>
        <p:nvPicPr>
          <p:cNvPr id="4098" name="Picture 2" descr="https://i.gyazo.com/88b3935384eb021e466d9c9af6990c6c.png">
            <a:extLst>
              <a:ext uri="{FF2B5EF4-FFF2-40B4-BE49-F238E27FC236}">
                <a16:creationId xmlns:a16="http://schemas.microsoft.com/office/drawing/2014/main" id="{4575468C-C5EF-4F5C-9560-CBA90458A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464" y="4180989"/>
            <a:ext cx="84105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6883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280E-624C-472D-A44B-C9D553FEE79C}"/>
              </a:ext>
            </a:extLst>
          </p:cNvPr>
          <p:cNvSpPr>
            <a:spLocks noGrp="1"/>
          </p:cNvSpPr>
          <p:nvPr>
            <p:ph type="title"/>
          </p:nvPr>
        </p:nvSpPr>
        <p:spPr/>
        <p:txBody>
          <a:bodyPr/>
          <a:lstStyle/>
          <a:p>
            <a:r>
              <a:rPr lang="tr-TR" dirty="0"/>
              <a:t>Boyutlandırma (</a:t>
            </a:r>
            <a:r>
              <a:rPr lang="en-US" dirty="0"/>
              <a:t>Shaping</a:t>
            </a:r>
            <a:r>
              <a:rPr lang="tr-TR" dirty="0"/>
              <a:t>)</a:t>
            </a:r>
            <a:endParaRPr lang="en-US" dirty="0"/>
          </a:p>
        </p:txBody>
      </p:sp>
      <p:sp>
        <p:nvSpPr>
          <p:cNvPr id="3" name="Content Placeholder 2">
            <a:extLst>
              <a:ext uri="{FF2B5EF4-FFF2-40B4-BE49-F238E27FC236}">
                <a16:creationId xmlns:a16="http://schemas.microsoft.com/office/drawing/2014/main" id="{BFCD03DC-D93C-44FF-8EE4-91BB92EED889}"/>
              </a:ext>
            </a:extLst>
          </p:cNvPr>
          <p:cNvSpPr>
            <a:spLocks noGrp="1"/>
          </p:cNvSpPr>
          <p:nvPr>
            <p:ph idx="1"/>
          </p:nvPr>
        </p:nvSpPr>
        <p:spPr>
          <a:xfrm>
            <a:off x="1261871" y="1828800"/>
            <a:ext cx="9235067" cy="4351337"/>
          </a:xfrm>
        </p:spPr>
        <p:txBody>
          <a:bodyPr/>
          <a:lstStyle/>
          <a:p>
            <a:pPr marL="0" indent="0">
              <a:buNone/>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([1,2,3,4,5,6])</a:t>
            </a:r>
          </a:p>
          <a:p>
            <a:pPr marL="0" indent="0">
              <a:buNone/>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a.reshape</a:t>
            </a:r>
            <a:r>
              <a:rPr lang="en-US" dirty="0">
                <a:latin typeface="Courier New" panose="02070309020205020404" pitchFamily="49" charset="0"/>
                <a:cs typeface="Courier New" panose="02070309020205020404" pitchFamily="49" charset="0"/>
              </a:rPr>
              <a:t>(3,2)</a:t>
            </a:r>
          </a:p>
          <a:p>
            <a:pPr marL="0" indent="0">
              <a:buNone/>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a.reshape</a:t>
            </a:r>
            <a:r>
              <a:rPr lang="en-US" dirty="0">
                <a:latin typeface="Courier New" panose="02070309020205020404" pitchFamily="49" charset="0"/>
                <a:cs typeface="Courier New" panose="02070309020205020404" pitchFamily="49" charset="0"/>
              </a:rPr>
              <a:t>(2,-1)</a:t>
            </a:r>
            <a:endParaRPr lang="tr-TR"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514350" indent="-514350">
              <a:buFont typeface="+mj-lt"/>
              <a:buAutoNum type="arabicPeriod"/>
            </a:pPr>
            <a:r>
              <a:rPr lang="en-US" dirty="0" err="1"/>
              <a:t>Toplam</a:t>
            </a:r>
            <a:r>
              <a:rPr lang="en-US" dirty="0"/>
              <a:t> </a:t>
            </a:r>
            <a:r>
              <a:rPr lang="en-US" dirty="0" err="1"/>
              <a:t>eleman</a:t>
            </a:r>
            <a:r>
              <a:rPr lang="en-US" dirty="0"/>
              <a:t> </a:t>
            </a:r>
            <a:r>
              <a:rPr lang="en-US" dirty="0" err="1"/>
              <a:t>sayısı</a:t>
            </a:r>
            <a:r>
              <a:rPr lang="en-US" dirty="0"/>
              <a:t> </a:t>
            </a:r>
            <a:r>
              <a:rPr lang="en-US" dirty="0" err="1"/>
              <a:t>değişemez</a:t>
            </a:r>
            <a:r>
              <a:rPr lang="en-US" dirty="0"/>
              <a:t>.</a:t>
            </a:r>
            <a:endParaRPr lang="tr-TR" dirty="0"/>
          </a:p>
          <a:p>
            <a:pPr marL="514350" indent="-514350">
              <a:buFont typeface="+mj-lt"/>
              <a:buAutoNum type="arabicPeriod"/>
            </a:pPr>
            <a:r>
              <a:rPr lang="en-US" dirty="0" err="1"/>
              <a:t>Eksen</a:t>
            </a:r>
            <a:r>
              <a:rPr lang="en-US" dirty="0"/>
              <a:t> </a:t>
            </a:r>
            <a:r>
              <a:rPr lang="en-US" dirty="0" err="1"/>
              <a:t>şeklini</a:t>
            </a:r>
            <a:r>
              <a:rPr lang="en-US" dirty="0"/>
              <a:t> </a:t>
            </a:r>
            <a:r>
              <a:rPr lang="en-US" dirty="0" err="1"/>
              <a:t>çıkarmak</a:t>
            </a:r>
            <a:r>
              <a:rPr lang="en-US" dirty="0"/>
              <a:t> </a:t>
            </a:r>
            <a:r>
              <a:rPr lang="en-US" dirty="0" err="1"/>
              <a:t>için</a:t>
            </a:r>
            <a:r>
              <a:rPr lang="en-US" dirty="0"/>
              <a:t> -1 </a:t>
            </a:r>
            <a:r>
              <a:rPr lang="en-US" dirty="0" err="1"/>
              <a:t>kullanın</a:t>
            </a:r>
            <a:endParaRPr lang="en-US" dirty="0"/>
          </a:p>
        </p:txBody>
      </p:sp>
      <p:sp>
        <p:nvSpPr>
          <p:cNvPr id="5" name="Slide Number Placeholder 4">
            <a:extLst>
              <a:ext uri="{FF2B5EF4-FFF2-40B4-BE49-F238E27FC236}">
                <a16:creationId xmlns:a16="http://schemas.microsoft.com/office/drawing/2014/main" id="{3B50F944-BFC9-488F-9A3B-65D19B301B98}"/>
              </a:ext>
            </a:extLst>
          </p:cNvPr>
          <p:cNvSpPr>
            <a:spLocks noGrp="1"/>
          </p:cNvSpPr>
          <p:nvPr>
            <p:ph type="sldNum" sz="quarter" idx="12"/>
          </p:nvPr>
        </p:nvSpPr>
        <p:spPr/>
        <p:txBody>
          <a:bodyPr>
            <a:normAutofit lnSpcReduction="10000"/>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2512537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0D98-DD27-4ACB-A354-CE3E9AC03B0B}"/>
              </a:ext>
            </a:extLst>
          </p:cNvPr>
          <p:cNvSpPr>
            <a:spLocks noGrp="1"/>
          </p:cNvSpPr>
          <p:nvPr>
            <p:ph type="title"/>
          </p:nvPr>
        </p:nvSpPr>
        <p:spPr>
          <a:xfrm>
            <a:off x="1261872" y="34066"/>
            <a:ext cx="9692640" cy="1325562"/>
          </a:xfrm>
        </p:spPr>
        <p:txBody>
          <a:bodyPr/>
          <a:lstStyle/>
          <a:p>
            <a:r>
              <a:rPr lang="tr-TR" dirty="0"/>
              <a:t>T</a:t>
            </a:r>
            <a:r>
              <a:rPr lang="en-US" dirty="0" err="1"/>
              <a:t>ranspoz</a:t>
            </a:r>
            <a:r>
              <a:rPr lang="tr-TR" dirty="0"/>
              <a:t>e   </a:t>
            </a:r>
            <a:r>
              <a:rPr lang="tr-TR" dirty="0">
                <a:solidFill>
                  <a:srgbClr val="FF0000"/>
                </a:solidFill>
              </a:rPr>
              <a:t>.T</a:t>
            </a:r>
            <a:endParaRPr lang="en-US" dirty="0">
              <a:solidFill>
                <a:srgbClr val="FF0000"/>
              </a:solidFill>
            </a:endParaRPr>
          </a:p>
        </p:txBody>
      </p:sp>
      <p:sp>
        <p:nvSpPr>
          <p:cNvPr id="3" name="Content Placeholder 2">
            <a:extLst>
              <a:ext uri="{FF2B5EF4-FFF2-40B4-BE49-F238E27FC236}">
                <a16:creationId xmlns:a16="http://schemas.microsoft.com/office/drawing/2014/main" id="{9DACA501-3E9A-4215-B15A-E787209F5531}"/>
              </a:ext>
            </a:extLst>
          </p:cNvPr>
          <p:cNvSpPr>
            <a:spLocks noGrp="1"/>
          </p:cNvSpPr>
          <p:nvPr>
            <p:ph idx="1"/>
          </p:nvPr>
        </p:nvSpPr>
        <p:spPr>
          <a:xfrm>
            <a:off x="1261872" y="1299883"/>
            <a:ext cx="8595360" cy="4351337"/>
          </a:xfrm>
        </p:spPr>
        <p:txBody>
          <a:bodyPr>
            <a:normAutofit/>
          </a:bodyPr>
          <a:lstStyle/>
          <a:p>
            <a:pPr marL="0" indent="0">
              <a:buNone/>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np.arange</a:t>
            </a:r>
            <a:r>
              <a:rPr lang="en-US" dirty="0">
                <a:latin typeface="Courier New" panose="02070309020205020404" pitchFamily="49" charset="0"/>
                <a:cs typeface="Courier New" panose="02070309020205020404" pitchFamily="49" charset="0"/>
              </a:rPr>
              <a:t>(10).reshape(5,2) </a:t>
            </a:r>
          </a:p>
          <a:p>
            <a:pPr marL="0" indent="0">
              <a:buNone/>
            </a:pPr>
            <a:r>
              <a:rPr lang="en-US" dirty="0">
                <a:latin typeface="Courier New" panose="02070309020205020404" pitchFamily="49" charset="0"/>
                <a:cs typeface="Courier New" panose="02070309020205020404" pitchFamily="49" charset="0"/>
              </a:rPr>
              <a:t>a = </a:t>
            </a:r>
            <a:r>
              <a:rPr lang="en-US" dirty="0" err="1">
                <a:latin typeface="Courier New" panose="02070309020205020404" pitchFamily="49" charset="0"/>
                <a:cs typeface="Courier New" panose="02070309020205020404" pitchFamily="49" charset="0"/>
              </a:rPr>
              <a:t>a.T</a:t>
            </a:r>
            <a:r>
              <a:rPr lang="en-US" dirty="0">
                <a:latin typeface="Courier New" panose="02070309020205020404" pitchFamily="49" charset="0"/>
                <a:cs typeface="Courier New" panose="02070309020205020404" pitchFamily="49" charset="0"/>
              </a:rPr>
              <a:t> </a:t>
            </a:r>
            <a:endParaRPr lang="tr-TR" dirty="0"/>
          </a:p>
          <a:p>
            <a:pPr marL="0" indent="0">
              <a:buNone/>
            </a:pPr>
            <a:r>
              <a:rPr lang="tr-TR" sz="4400" spc="-50" dirty="0">
                <a:latin typeface="+mj-lt"/>
                <a:ea typeface="+mj-ea"/>
                <a:cs typeface="+mj-cs"/>
              </a:rPr>
              <a:t>Matrislerin çarpımı   </a:t>
            </a:r>
            <a:r>
              <a:rPr lang="tr-TR" sz="4400" spc="-50" dirty="0">
                <a:solidFill>
                  <a:srgbClr val="FF0000"/>
                </a:solidFill>
                <a:latin typeface="+mj-lt"/>
                <a:ea typeface="+mj-ea"/>
                <a:cs typeface="+mj-cs"/>
              </a:rPr>
              <a:t>np.dot(</a:t>
            </a:r>
            <a:r>
              <a:rPr lang="tr-TR" sz="4400" spc="-50" dirty="0" err="1">
                <a:solidFill>
                  <a:srgbClr val="FF0000"/>
                </a:solidFill>
                <a:latin typeface="+mj-lt"/>
                <a:ea typeface="+mj-ea"/>
                <a:cs typeface="+mj-cs"/>
              </a:rPr>
              <a:t>x,y</a:t>
            </a:r>
            <a:r>
              <a:rPr lang="tr-TR" sz="4400" spc="-50" dirty="0">
                <a:solidFill>
                  <a:srgbClr val="FF0000"/>
                </a:solidFill>
                <a:latin typeface="+mj-lt"/>
                <a:ea typeface="+mj-ea"/>
                <a:cs typeface="+mj-cs"/>
              </a:rPr>
              <a:t>)</a:t>
            </a:r>
            <a:endParaRPr lang="en-US" sz="4400" spc="-50" dirty="0">
              <a:solidFill>
                <a:srgbClr val="FF0000"/>
              </a:solidFill>
              <a:latin typeface="+mj-lt"/>
              <a:ea typeface="+mj-ea"/>
              <a:cs typeface="+mj-cs"/>
            </a:endParaRPr>
          </a:p>
        </p:txBody>
      </p:sp>
      <p:sp>
        <p:nvSpPr>
          <p:cNvPr id="4" name="Slide Number Placeholder 3">
            <a:extLst>
              <a:ext uri="{FF2B5EF4-FFF2-40B4-BE49-F238E27FC236}">
                <a16:creationId xmlns:a16="http://schemas.microsoft.com/office/drawing/2014/main" id="{3DD6EDE9-F5EC-47DA-B6AE-942707709AE4}"/>
              </a:ext>
            </a:extLst>
          </p:cNvPr>
          <p:cNvSpPr>
            <a:spLocks noGrp="1"/>
          </p:cNvSpPr>
          <p:nvPr>
            <p:ph type="sldNum" sz="quarter" idx="12"/>
          </p:nvPr>
        </p:nvSpPr>
        <p:spPr/>
        <p:txBody>
          <a:bodyPr>
            <a:normAutofit lnSpcReduction="10000"/>
          </a:bodyPr>
          <a:lstStyle/>
          <a:p>
            <a:fld id="{4FAB73BC-B049-4115-A692-8D63A059BFB8}" type="slidenum">
              <a:rPr lang="en-US" smtClean="0"/>
              <a:t>47</a:t>
            </a:fld>
            <a:endParaRPr lang="en-US" dirty="0"/>
          </a:p>
        </p:txBody>
      </p:sp>
      <p:pic>
        <p:nvPicPr>
          <p:cNvPr id="6" name="Resim 5">
            <a:extLst>
              <a:ext uri="{FF2B5EF4-FFF2-40B4-BE49-F238E27FC236}">
                <a16:creationId xmlns:a16="http://schemas.microsoft.com/office/drawing/2014/main" id="{F8E7A006-F002-69F8-B79E-81CCD6BB315E}"/>
              </a:ext>
            </a:extLst>
          </p:cNvPr>
          <p:cNvPicPr>
            <a:picLocks noChangeAspect="1"/>
          </p:cNvPicPr>
          <p:nvPr/>
        </p:nvPicPr>
        <p:blipFill>
          <a:blip r:embed="rId2"/>
          <a:stretch>
            <a:fillRect/>
          </a:stretch>
        </p:blipFill>
        <p:spPr>
          <a:xfrm>
            <a:off x="1335345" y="3358633"/>
            <a:ext cx="7099836" cy="3230425"/>
          </a:xfrm>
          <a:prstGeom prst="rect">
            <a:avLst/>
          </a:prstGeom>
        </p:spPr>
      </p:pic>
    </p:spTree>
    <p:extLst>
      <p:ext uri="{BB962C8B-B14F-4D97-AF65-F5344CB8AC3E}">
        <p14:creationId xmlns:p14="http://schemas.microsoft.com/office/powerpoint/2010/main" val="1355263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C9F6F5-4793-3670-CD5A-21D913E6B84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BCE864FF-CEE4-1A0B-3229-A05719ECD4F8}"/>
              </a:ext>
            </a:extLst>
          </p:cNvPr>
          <p:cNvSpPr>
            <a:spLocks noGrp="1"/>
          </p:cNvSpPr>
          <p:nvPr>
            <p:ph idx="1"/>
          </p:nvPr>
        </p:nvSpPr>
        <p:spPr/>
        <p:txBody>
          <a:bodyPr/>
          <a:lstStyle/>
          <a:p>
            <a:endParaRPr lang="tr-TR" dirty="0"/>
          </a:p>
        </p:txBody>
      </p:sp>
      <p:sp>
        <p:nvSpPr>
          <p:cNvPr id="4" name="Slayt Numarası Yer Tutucusu 3">
            <a:extLst>
              <a:ext uri="{FF2B5EF4-FFF2-40B4-BE49-F238E27FC236}">
                <a16:creationId xmlns:a16="http://schemas.microsoft.com/office/drawing/2014/main" id="{7E4E8CC7-46CE-0A59-2C94-C98B5662A95B}"/>
              </a:ext>
            </a:extLst>
          </p:cNvPr>
          <p:cNvSpPr>
            <a:spLocks noGrp="1"/>
          </p:cNvSpPr>
          <p:nvPr>
            <p:ph type="sldNum" sz="quarter" idx="12"/>
          </p:nvPr>
        </p:nvSpPr>
        <p:spPr/>
        <p:txBody>
          <a:bodyPr>
            <a:normAutofit lnSpcReduction="10000"/>
          </a:bodyPr>
          <a:lstStyle/>
          <a:p>
            <a:fld id="{4FAB73BC-B049-4115-A692-8D63A059BFB8}" type="slidenum">
              <a:rPr lang="en-US" smtClean="0"/>
              <a:t>48</a:t>
            </a:fld>
            <a:endParaRPr lang="en-US" dirty="0"/>
          </a:p>
        </p:txBody>
      </p:sp>
      <p:pic>
        <p:nvPicPr>
          <p:cNvPr id="6" name="Resim 5">
            <a:extLst>
              <a:ext uri="{FF2B5EF4-FFF2-40B4-BE49-F238E27FC236}">
                <a16:creationId xmlns:a16="http://schemas.microsoft.com/office/drawing/2014/main" id="{BF557580-4D9F-1093-6D31-E771C665C4CE}"/>
              </a:ext>
            </a:extLst>
          </p:cNvPr>
          <p:cNvPicPr>
            <a:picLocks noChangeAspect="1"/>
          </p:cNvPicPr>
          <p:nvPr/>
        </p:nvPicPr>
        <p:blipFill>
          <a:blip r:embed="rId2"/>
          <a:stretch>
            <a:fillRect/>
          </a:stretch>
        </p:blipFill>
        <p:spPr>
          <a:xfrm>
            <a:off x="2039632" y="168535"/>
            <a:ext cx="7149192" cy="6549640"/>
          </a:xfrm>
          <a:prstGeom prst="rect">
            <a:avLst/>
          </a:prstGeom>
        </p:spPr>
      </p:pic>
    </p:spTree>
    <p:extLst>
      <p:ext uri="{BB962C8B-B14F-4D97-AF65-F5344CB8AC3E}">
        <p14:creationId xmlns:p14="http://schemas.microsoft.com/office/powerpoint/2010/main" val="3766850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DD1C-24C4-4E07-82A2-44B5059E958B}"/>
              </a:ext>
            </a:extLst>
          </p:cNvPr>
          <p:cNvSpPr>
            <a:spLocks noGrp="1"/>
          </p:cNvSpPr>
          <p:nvPr>
            <p:ph type="title"/>
          </p:nvPr>
        </p:nvSpPr>
        <p:spPr>
          <a:xfrm>
            <a:off x="848833" y="344495"/>
            <a:ext cx="9692640" cy="1325562"/>
          </a:xfrm>
        </p:spPr>
        <p:txBody>
          <a:bodyPr/>
          <a:lstStyle/>
          <a:p>
            <a:r>
              <a:rPr lang="en-US" dirty="0" err="1"/>
              <a:t>Dizilerin</a:t>
            </a:r>
            <a:r>
              <a:rPr lang="en-US" dirty="0"/>
              <a:t> </a:t>
            </a:r>
            <a:r>
              <a:rPr lang="en-US" dirty="0" err="1"/>
              <a:t>kaydedilmesi</a:t>
            </a:r>
            <a:r>
              <a:rPr lang="en-US" dirty="0"/>
              <a:t> </a:t>
            </a:r>
            <a:r>
              <a:rPr lang="en-US" dirty="0" err="1"/>
              <a:t>ve</a:t>
            </a:r>
            <a:r>
              <a:rPr lang="en-US" dirty="0"/>
              <a:t> </a:t>
            </a:r>
            <a:r>
              <a:rPr lang="en-US" dirty="0" err="1"/>
              <a:t>yüklenmesi</a:t>
            </a:r>
            <a:endParaRPr lang="en-US" dirty="0"/>
          </a:p>
        </p:txBody>
      </p:sp>
      <p:sp>
        <p:nvSpPr>
          <p:cNvPr id="3" name="Content Placeholder 2">
            <a:extLst>
              <a:ext uri="{FF2B5EF4-FFF2-40B4-BE49-F238E27FC236}">
                <a16:creationId xmlns:a16="http://schemas.microsoft.com/office/drawing/2014/main" id="{6797A053-A5F8-4E63-B7DA-25AD007245BA}"/>
              </a:ext>
            </a:extLst>
          </p:cNvPr>
          <p:cNvSpPr>
            <a:spLocks noGrp="1"/>
          </p:cNvSpPr>
          <p:nvPr>
            <p:ph idx="1"/>
          </p:nvPr>
        </p:nvSpPr>
        <p:spPr>
          <a:xfrm>
            <a:off x="848833" y="1836258"/>
            <a:ext cx="10515600" cy="4351338"/>
          </a:xfrm>
        </p:spPr>
        <p:txBody>
          <a:bodyPr/>
          <a:lstStyle/>
          <a:p>
            <a:pPr marL="0" indent="0">
              <a:buNone/>
            </a:pPr>
            <a:r>
              <a:rPr lang="en-US" dirty="0" err="1">
                <a:latin typeface="Courier New" panose="02070309020205020404" pitchFamily="49" charset="0"/>
                <a:cs typeface="Courier New" panose="02070309020205020404" pitchFamily="49" charset="0"/>
              </a:rPr>
              <a:t>np.savez</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data.npz</a:t>
            </a:r>
            <a:r>
              <a:rPr lang="en-US" dirty="0">
                <a:latin typeface="Courier New" panose="02070309020205020404" pitchFamily="49" charset="0"/>
                <a:cs typeface="Courier New" panose="02070309020205020404" pitchFamily="49" charset="0"/>
              </a:rPr>
              <a:t>’, a=a)</a:t>
            </a:r>
          </a:p>
          <a:p>
            <a:pPr marL="0" indent="0">
              <a:buNone/>
            </a:pPr>
            <a:r>
              <a:rPr lang="en-US" dirty="0">
                <a:latin typeface="Courier New" panose="02070309020205020404" pitchFamily="49" charset="0"/>
                <a:cs typeface="Courier New" panose="02070309020205020404" pitchFamily="49" charset="0"/>
              </a:rPr>
              <a:t>data = </a:t>
            </a:r>
            <a:r>
              <a:rPr lang="en-US" dirty="0" err="1">
                <a:latin typeface="Courier New" panose="02070309020205020404" pitchFamily="49" charset="0"/>
                <a:cs typeface="Courier New" panose="02070309020205020404" pitchFamily="49" charset="0"/>
              </a:rPr>
              <a:t>np.load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data.npz</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 = data[‘a’]</a:t>
            </a:r>
          </a:p>
          <a:p>
            <a:pPr marL="0" indent="0">
              <a:buNone/>
            </a:pPr>
            <a:endParaRPr lang="en-US" dirty="0"/>
          </a:p>
          <a:p>
            <a:pPr marL="514350" indent="-514350">
              <a:buFont typeface="+mj-lt"/>
              <a:buAutoNum type="arabicPeriod"/>
            </a:pPr>
            <a:r>
              <a:rPr lang="en-US" dirty="0"/>
              <a:t>NPZ </a:t>
            </a:r>
            <a:r>
              <a:rPr lang="en-US" dirty="0" err="1"/>
              <a:t>dosyaları</a:t>
            </a:r>
            <a:r>
              <a:rPr lang="en-US" dirty="0"/>
              <a:t> </a:t>
            </a:r>
            <a:r>
              <a:rPr lang="en-US" dirty="0" err="1"/>
              <a:t>birden</a:t>
            </a:r>
            <a:r>
              <a:rPr lang="en-US" dirty="0"/>
              <a:t> </a:t>
            </a:r>
            <a:r>
              <a:rPr lang="en-US" dirty="0" err="1"/>
              <a:t>çok</a:t>
            </a:r>
            <a:r>
              <a:rPr lang="en-US" dirty="0"/>
              <a:t> </a:t>
            </a:r>
            <a:r>
              <a:rPr lang="en-US" dirty="0" err="1"/>
              <a:t>diziyi</a:t>
            </a:r>
            <a:r>
              <a:rPr lang="en-US" dirty="0"/>
              <a:t> </a:t>
            </a:r>
            <a:r>
              <a:rPr lang="en-US" dirty="0" err="1"/>
              <a:t>tutabilir</a:t>
            </a:r>
            <a:endParaRPr lang="en-US" dirty="0"/>
          </a:p>
        </p:txBody>
      </p:sp>
      <p:sp>
        <p:nvSpPr>
          <p:cNvPr id="4" name="Slide Number Placeholder 3">
            <a:extLst>
              <a:ext uri="{FF2B5EF4-FFF2-40B4-BE49-F238E27FC236}">
                <a16:creationId xmlns:a16="http://schemas.microsoft.com/office/drawing/2014/main" id="{ECD2AF31-972C-4097-B00B-E999A94BE9E0}"/>
              </a:ext>
            </a:extLst>
          </p:cNvPr>
          <p:cNvSpPr>
            <a:spLocks noGrp="1"/>
          </p:cNvSpPr>
          <p:nvPr>
            <p:ph type="sldNum" sz="quarter" idx="12"/>
          </p:nvPr>
        </p:nvSpPr>
        <p:spPr/>
        <p:txBody>
          <a:bodyPr>
            <a:normAutofit lnSpcReduction="10000"/>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2411002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42600A-78D1-67FC-69C4-F9501154E8F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2CB981D-0CA0-8A9B-E0D3-64271B330381}"/>
              </a:ext>
            </a:extLst>
          </p:cNvPr>
          <p:cNvSpPr>
            <a:spLocks noGrp="1"/>
          </p:cNvSpPr>
          <p:nvPr>
            <p:ph idx="1"/>
          </p:nvPr>
        </p:nvSpPr>
        <p:spPr/>
        <p:txBody>
          <a:bodyPr>
            <a:normAutofit/>
          </a:bodyPr>
          <a:lstStyle/>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Veri Biliminde Neden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Kullanılmalı?</a:t>
            </a:r>
          </a:p>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Python’da programlamada kullandığımız dizilerin amacına hizmet eden listelerimiz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list</a:t>
            </a:r>
            <a:r>
              <a:rPr lang="tr-TR" sz="2400" dirty="0">
                <a:effectLst/>
                <a:latin typeface="Calibri" panose="020F0502020204030204" pitchFamily="34" charset="0"/>
                <a:ea typeface="Calibri" panose="020F0502020204030204" pitchFamily="34" charset="0"/>
                <a:cs typeface="Times New Roman" panose="02020603050405020304" pitchFamily="18" charset="0"/>
              </a:rPr>
              <a:t>) var, ancak bunların çalışma süreci yavaştır.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geleneksel Python’un kullandığı dizi nesnelerinden 50 kat daha hızlı bir dizi nesnesi sağlamayı amaçlamaktadır.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NumPy’deki</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 nesnesine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ndarray</a:t>
            </a:r>
            <a:r>
              <a:rPr lang="tr-TR" sz="2400" dirty="0">
                <a:effectLst/>
                <a:latin typeface="Calibri" panose="020F0502020204030204" pitchFamily="34" charset="0"/>
                <a:ea typeface="Calibri" panose="020F0502020204030204" pitchFamily="34" charset="0"/>
                <a:cs typeface="Times New Roman" panose="02020603050405020304" pitchFamily="18" charset="0"/>
              </a:rPr>
              <a:t> denir.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NumpPy</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ndarray</a:t>
            </a:r>
            <a:r>
              <a:rPr lang="tr-TR" sz="2400" dirty="0">
                <a:effectLst/>
                <a:latin typeface="Calibri" panose="020F0502020204030204" pitchFamily="34" charset="0"/>
                <a:ea typeface="Calibri" panose="020F0502020204030204" pitchFamily="34" charset="0"/>
                <a:cs typeface="Times New Roman" panose="02020603050405020304" pitchFamily="18" charset="0"/>
              </a:rPr>
              <a:t> ile çalışmayı çok çok kolaylaştıran birçok destek fonksiyonu barındırır.</a:t>
            </a:r>
          </a:p>
        </p:txBody>
      </p:sp>
      <p:sp>
        <p:nvSpPr>
          <p:cNvPr id="4" name="Slayt Numarası Yer Tutucusu 3">
            <a:extLst>
              <a:ext uri="{FF2B5EF4-FFF2-40B4-BE49-F238E27FC236}">
                <a16:creationId xmlns:a16="http://schemas.microsoft.com/office/drawing/2014/main" id="{04F824B9-8555-B076-5B6C-6B5DFBA0D8CF}"/>
              </a:ext>
            </a:extLst>
          </p:cNvPr>
          <p:cNvSpPr>
            <a:spLocks noGrp="1"/>
          </p:cNvSpPr>
          <p:nvPr>
            <p:ph type="sldNum" sz="quarter" idx="12"/>
          </p:nvPr>
        </p:nvSpPr>
        <p:spPr/>
        <p:txBody>
          <a:bodyPr>
            <a:normAutofit lnSpcReduction="10000"/>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2503457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3D9275-F5FA-A4B1-B5CC-0E479BFDDF93}"/>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038300A-E2B8-58C1-5880-49CA29892896}"/>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E32F124A-3A15-70E9-0BC5-4D3AB9155A52}"/>
              </a:ext>
            </a:extLst>
          </p:cNvPr>
          <p:cNvSpPr>
            <a:spLocks noGrp="1"/>
          </p:cNvSpPr>
          <p:nvPr>
            <p:ph type="sldNum" sz="quarter" idx="12"/>
          </p:nvPr>
        </p:nvSpPr>
        <p:spPr/>
        <p:txBody>
          <a:bodyPr>
            <a:normAutofit lnSpcReduction="10000"/>
          </a:bodyPr>
          <a:lstStyle/>
          <a:p>
            <a:fld id="{4FAB73BC-B049-4115-A692-8D63A059BFB8}" type="slidenum">
              <a:rPr lang="en-US" smtClean="0"/>
              <a:t>50</a:t>
            </a:fld>
            <a:endParaRPr lang="en-US" dirty="0"/>
          </a:p>
        </p:txBody>
      </p:sp>
      <p:pic>
        <p:nvPicPr>
          <p:cNvPr id="6" name="Resim 5">
            <a:extLst>
              <a:ext uri="{FF2B5EF4-FFF2-40B4-BE49-F238E27FC236}">
                <a16:creationId xmlns:a16="http://schemas.microsoft.com/office/drawing/2014/main" id="{9D991140-7A2B-9F62-A609-C2E22C2B6183}"/>
              </a:ext>
            </a:extLst>
          </p:cNvPr>
          <p:cNvPicPr>
            <a:picLocks noChangeAspect="1"/>
          </p:cNvPicPr>
          <p:nvPr/>
        </p:nvPicPr>
        <p:blipFill>
          <a:blip r:embed="rId2"/>
          <a:stretch>
            <a:fillRect/>
          </a:stretch>
        </p:blipFill>
        <p:spPr>
          <a:xfrm>
            <a:off x="1671932" y="98576"/>
            <a:ext cx="7667028" cy="6667349"/>
          </a:xfrm>
          <a:prstGeom prst="rect">
            <a:avLst/>
          </a:prstGeom>
        </p:spPr>
      </p:pic>
    </p:spTree>
    <p:extLst>
      <p:ext uri="{BB962C8B-B14F-4D97-AF65-F5344CB8AC3E}">
        <p14:creationId xmlns:p14="http://schemas.microsoft.com/office/powerpoint/2010/main" val="17241160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09A9-6098-436C-87F7-406170622F28}"/>
              </a:ext>
            </a:extLst>
          </p:cNvPr>
          <p:cNvSpPr>
            <a:spLocks noGrp="1"/>
          </p:cNvSpPr>
          <p:nvPr>
            <p:ph type="title"/>
          </p:nvPr>
        </p:nvSpPr>
        <p:spPr/>
        <p:txBody>
          <a:bodyPr/>
          <a:lstStyle/>
          <a:p>
            <a:r>
              <a:rPr lang="tr-TR" dirty="0"/>
              <a:t>M</a:t>
            </a:r>
            <a:r>
              <a:rPr lang="en-US" dirty="0" err="1"/>
              <a:t>atematiksel</a:t>
            </a:r>
            <a:r>
              <a:rPr lang="en-US" dirty="0"/>
              <a:t> </a:t>
            </a:r>
            <a:r>
              <a:rPr lang="tr-TR" dirty="0"/>
              <a:t>O</a:t>
            </a:r>
            <a:r>
              <a:rPr lang="en-US" dirty="0" err="1"/>
              <a:t>peratörler</a:t>
            </a:r>
            <a:endParaRPr lang="en-US" dirty="0"/>
          </a:p>
        </p:txBody>
      </p:sp>
      <p:sp>
        <p:nvSpPr>
          <p:cNvPr id="3" name="Content Placeholder 2">
            <a:extLst>
              <a:ext uri="{FF2B5EF4-FFF2-40B4-BE49-F238E27FC236}">
                <a16:creationId xmlns:a16="http://schemas.microsoft.com/office/drawing/2014/main" id="{A2E35249-2309-4EA0-9074-788F2CF52C52}"/>
              </a:ext>
            </a:extLst>
          </p:cNvPr>
          <p:cNvSpPr>
            <a:spLocks noGrp="1"/>
          </p:cNvSpPr>
          <p:nvPr>
            <p:ph idx="1"/>
          </p:nvPr>
        </p:nvSpPr>
        <p:spPr/>
        <p:txBody>
          <a:bodyPr/>
          <a:lstStyle/>
          <a:p>
            <a:r>
              <a:rPr lang="en-US" dirty="0" err="1"/>
              <a:t>Aritmetik</a:t>
            </a:r>
            <a:r>
              <a:rPr lang="en-US" dirty="0"/>
              <a:t> </a:t>
            </a:r>
            <a:r>
              <a:rPr lang="en-US" dirty="0" err="1"/>
              <a:t>işlemler</a:t>
            </a:r>
            <a:r>
              <a:rPr lang="en-US" dirty="0"/>
              <a:t> </a:t>
            </a:r>
            <a:r>
              <a:rPr lang="en-US" dirty="0" err="1"/>
              <a:t>eleman</a:t>
            </a:r>
            <a:r>
              <a:rPr lang="en-US" dirty="0"/>
              <a:t> </a:t>
            </a:r>
            <a:r>
              <a:rPr lang="en-US" dirty="0" err="1"/>
              <a:t>bazındadır</a:t>
            </a:r>
            <a:endParaRPr lang="tr-TR" dirty="0"/>
          </a:p>
        </p:txBody>
      </p:sp>
      <p:pic>
        <p:nvPicPr>
          <p:cNvPr id="2054" name="Picture 6" descr="https://i.gyazo.com/509018a5a2bcc538b7cca770d10583f2.png">
            <a:extLst>
              <a:ext uri="{FF2B5EF4-FFF2-40B4-BE49-F238E27FC236}">
                <a16:creationId xmlns:a16="http://schemas.microsoft.com/office/drawing/2014/main" id="{9CDF5429-6E48-473C-AA7B-B98FDC023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422" y="2634231"/>
            <a:ext cx="8595360" cy="26156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EFF6569-12B9-4B6C-B423-E50954A3231E}"/>
              </a:ext>
            </a:extLst>
          </p:cNvPr>
          <p:cNvSpPr>
            <a:spLocks noGrp="1"/>
          </p:cNvSpPr>
          <p:nvPr>
            <p:ph type="sldNum" sz="quarter" idx="12"/>
          </p:nvPr>
        </p:nvSpPr>
        <p:spPr/>
        <p:txBody>
          <a:bodyPr>
            <a:normAutofit lnSpcReduction="10000"/>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12344231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09A9-6098-436C-87F7-406170622F28}"/>
              </a:ext>
            </a:extLst>
          </p:cNvPr>
          <p:cNvSpPr>
            <a:spLocks noGrp="1"/>
          </p:cNvSpPr>
          <p:nvPr>
            <p:ph type="title"/>
          </p:nvPr>
        </p:nvSpPr>
        <p:spPr/>
        <p:txBody>
          <a:bodyPr/>
          <a:lstStyle/>
          <a:p>
            <a:r>
              <a:rPr lang="tr-TR" dirty="0"/>
              <a:t>M</a:t>
            </a:r>
            <a:r>
              <a:rPr lang="en-US" dirty="0" err="1"/>
              <a:t>atematiksel</a:t>
            </a:r>
            <a:r>
              <a:rPr lang="en-US" dirty="0"/>
              <a:t> </a:t>
            </a:r>
            <a:r>
              <a:rPr lang="tr-TR" dirty="0"/>
              <a:t>O</a:t>
            </a:r>
            <a:r>
              <a:rPr lang="en-US" dirty="0" err="1"/>
              <a:t>peratörler</a:t>
            </a:r>
            <a:endParaRPr lang="en-US" dirty="0"/>
          </a:p>
        </p:txBody>
      </p:sp>
      <p:sp>
        <p:nvSpPr>
          <p:cNvPr id="3" name="Content Placeholder 2">
            <a:extLst>
              <a:ext uri="{FF2B5EF4-FFF2-40B4-BE49-F238E27FC236}">
                <a16:creationId xmlns:a16="http://schemas.microsoft.com/office/drawing/2014/main" id="{A2E35249-2309-4EA0-9074-788F2CF52C52}"/>
              </a:ext>
            </a:extLst>
          </p:cNvPr>
          <p:cNvSpPr>
            <a:spLocks noGrp="1"/>
          </p:cNvSpPr>
          <p:nvPr>
            <p:ph idx="1"/>
          </p:nvPr>
        </p:nvSpPr>
        <p:spPr/>
        <p:txBody>
          <a:bodyPr/>
          <a:lstStyle/>
          <a:p>
            <a:r>
              <a:rPr lang="en-US" dirty="0" err="1"/>
              <a:t>Mantıksal</a:t>
            </a:r>
            <a:r>
              <a:rPr lang="en-US" dirty="0"/>
              <a:t> </a:t>
            </a:r>
            <a:r>
              <a:rPr lang="en-US" dirty="0" err="1"/>
              <a:t>operatör</a:t>
            </a:r>
            <a:r>
              <a:rPr lang="en-US" dirty="0"/>
              <a:t> </a:t>
            </a:r>
            <a:r>
              <a:rPr lang="en-US" dirty="0" err="1"/>
              <a:t>bir</a:t>
            </a:r>
            <a:r>
              <a:rPr lang="en-US" dirty="0"/>
              <a:t> bool </a:t>
            </a:r>
            <a:r>
              <a:rPr lang="en-US" dirty="0" err="1"/>
              <a:t>dizisi</a:t>
            </a:r>
            <a:r>
              <a:rPr lang="en-US" dirty="0"/>
              <a:t> </a:t>
            </a:r>
            <a:r>
              <a:rPr lang="en-US" dirty="0" err="1"/>
              <a:t>döndürür</a:t>
            </a:r>
            <a:endParaRPr lang="en-US" dirty="0"/>
          </a:p>
        </p:txBody>
      </p:sp>
      <p:pic>
        <p:nvPicPr>
          <p:cNvPr id="4" name="Picture 4" descr="https://i.gyazo.com/00fecd0f78c51b89cbfbebc8345213ec.png">
            <a:extLst>
              <a:ext uri="{FF2B5EF4-FFF2-40B4-BE49-F238E27FC236}">
                <a16:creationId xmlns:a16="http://schemas.microsoft.com/office/drawing/2014/main" id="{9E39EEA0-9085-42AC-81BC-2CE42C8CB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977" y="2724834"/>
            <a:ext cx="7316492" cy="260570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EC847E8-DF0A-45CF-A95B-EA0D5C5377C5}"/>
              </a:ext>
            </a:extLst>
          </p:cNvPr>
          <p:cNvSpPr>
            <a:spLocks noGrp="1"/>
          </p:cNvSpPr>
          <p:nvPr>
            <p:ph type="sldNum" sz="quarter" idx="12"/>
          </p:nvPr>
        </p:nvSpPr>
        <p:spPr/>
        <p:txBody>
          <a:bodyPr>
            <a:normAutofit lnSpcReduction="10000"/>
          </a:bodyPr>
          <a:lstStyle/>
          <a:p>
            <a:fld id="{4FAB73BC-B049-4115-A692-8D63A059BFB8}" type="slidenum">
              <a:rPr lang="en-US" smtClean="0"/>
              <a:t>52</a:t>
            </a:fld>
            <a:endParaRPr lang="en-US" dirty="0"/>
          </a:p>
        </p:txBody>
      </p:sp>
    </p:spTree>
    <p:extLst>
      <p:ext uri="{BB962C8B-B14F-4D97-AF65-F5344CB8AC3E}">
        <p14:creationId xmlns:p14="http://schemas.microsoft.com/office/powerpoint/2010/main" val="1430889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09A9-6098-436C-87F7-406170622F28}"/>
              </a:ext>
            </a:extLst>
          </p:cNvPr>
          <p:cNvSpPr>
            <a:spLocks noGrp="1"/>
          </p:cNvSpPr>
          <p:nvPr>
            <p:ph type="title"/>
          </p:nvPr>
        </p:nvSpPr>
        <p:spPr/>
        <p:txBody>
          <a:bodyPr/>
          <a:lstStyle/>
          <a:p>
            <a:r>
              <a:rPr lang="tr-TR" dirty="0"/>
              <a:t>M</a:t>
            </a:r>
            <a:r>
              <a:rPr lang="en-US" dirty="0" err="1"/>
              <a:t>atematiksel</a:t>
            </a:r>
            <a:r>
              <a:rPr lang="en-US" dirty="0"/>
              <a:t> </a:t>
            </a:r>
            <a:r>
              <a:rPr lang="tr-TR" dirty="0"/>
              <a:t>O</a:t>
            </a:r>
            <a:r>
              <a:rPr lang="en-US" dirty="0" err="1"/>
              <a:t>peratörler</a:t>
            </a:r>
            <a:endParaRPr lang="en-US" dirty="0"/>
          </a:p>
        </p:txBody>
      </p:sp>
      <p:sp>
        <p:nvSpPr>
          <p:cNvPr id="3" name="Content Placeholder 2">
            <a:extLst>
              <a:ext uri="{FF2B5EF4-FFF2-40B4-BE49-F238E27FC236}">
                <a16:creationId xmlns:a16="http://schemas.microsoft.com/office/drawing/2014/main" id="{A2E35249-2309-4EA0-9074-788F2CF52C52}"/>
              </a:ext>
            </a:extLst>
          </p:cNvPr>
          <p:cNvSpPr>
            <a:spLocks noGrp="1"/>
          </p:cNvSpPr>
          <p:nvPr>
            <p:ph idx="1"/>
          </p:nvPr>
        </p:nvSpPr>
        <p:spPr/>
        <p:txBody>
          <a:bodyPr/>
          <a:lstStyle/>
          <a:p>
            <a:endParaRPr lang="en-US" b="1" dirty="0"/>
          </a:p>
        </p:txBody>
      </p:sp>
      <p:sp>
        <p:nvSpPr>
          <p:cNvPr id="4" name="Slide Number Placeholder 3">
            <a:extLst>
              <a:ext uri="{FF2B5EF4-FFF2-40B4-BE49-F238E27FC236}">
                <a16:creationId xmlns:a16="http://schemas.microsoft.com/office/drawing/2014/main" id="{060547B5-FD0F-442D-9FCE-3C7EFE08BF2C}"/>
              </a:ext>
            </a:extLst>
          </p:cNvPr>
          <p:cNvSpPr>
            <a:spLocks noGrp="1"/>
          </p:cNvSpPr>
          <p:nvPr>
            <p:ph type="sldNum" sz="quarter" idx="12"/>
          </p:nvPr>
        </p:nvSpPr>
        <p:spPr/>
        <p:txBody>
          <a:bodyPr>
            <a:normAutofit lnSpcReduction="10000"/>
          </a:bodyPr>
          <a:lstStyle/>
          <a:p>
            <a:fld id="{4FAB73BC-B049-4115-A692-8D63A059BFB8}" type="slidenum">
              <a:rPr lang="en-US" smtClean="0"/>
              <a:t>53</a:t>
            </a:fld>
            <a:endParaRPr lang="en-US" dirty="0"/>
          </a:p>
        </p:txBody>
      </p:sp>
      <p:pic>
        <p:nvPicPr>
          <p:cNvPr id="5122" name="Picture 2" descr="https://i.gyazo.com/fc48869a67d3070f755bec760d3ae81b.png">
            <a:extLst>
              <a:ext uri="{FF2B5EF4-FFF2-40B4-BE49-F238E27FC236}">
                <a16:creationId xmlns:a16="http://schemas.microsoft.com/office/drawing/2014/main" id="{FA609B51-C12F-403D-9490-4AE544374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902" y="1855695"/>
            <a:ext cx="3062592" cy="35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8975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2955-94F5-41E5-8028-CC785B438DF0}"/>
              </a:ext>
            </a:extLst>
          </p:cNvPr>
          <p:cNvSpPr>
            <a:spLocks noGrp="1"/>
          </p:cNvSpPr>
          <p:nvPr>
            <p:ph type="title"/>
          </p:nvPr>
        </p:nvSpPr>
        <p:spPr/>
        <p:txBody>
          <a:bodyPr>
            <a:normAutofit/>
          </a:bodyPr>
          <a:lstStyle/>
          <a:p>
            <a:r>
              <a:rPr lang="tr-TR" sz="3600" dirty="0"/>
              <a:t>E</a:t>
            </a:r>
            <a:r>
              <a:rPr lang="en-US" sz="3600" dirty="0" err="1"/>
              <a:t>vrensel</a:t>
            </a:r>
            <a:r>
              <a:rPr lang="en-US" sz="3600" dirty="0"/>
              <a:t> </a:t>
            </a:r>
            <a:r>
              <a:rPr lang="en-US" sz="3600" dirty="0" err="1"/>
              <a:t>fonksiyonlar</a:t>
            </a:r>
            <a:r>
              <a:rPr lang="tr-TR" sz="3600" dirty="0"/>
              <a:t> (</a:t>
            </a:r>
            <a:r>
              <a:rPr lang="en-US" sz="3600" dirty="0"/>
              <a:t>universal functions</a:t>
            </a:r>
            <a:r>
              <a:rPr lang="tr-TR" sz="3600" dirty="0"/>
              <a:t>)</a:t>
            </a:r>
            <a:endParaRPr lang="en-US" sz="3600" dirty="0"/>
          </a:p>
        </p:txBody>
      </p:sp>
      <p:sp>
        <p:nvSpPr>
          <p:cNvPr id="3" name="Content Placeholder 2">
            <a:extLst>
              <a:ext uri="{FF2B5EF4-FFF2-40B4-BE49-F238E27FC236}">
                <a16:creationId xmlns:a16="http://schemas.microsoft.com/office/drawing/2014/main" id="{E3D180DA-1E40-4761-A5C5-2CAE24C04AE9}"/>
              </a:ext>
            </a:extLst>
          </p:cNvPr>
          <p:cNvSpPr>
            <a:spLocks noGrp="1"/>
          </p:cNvSpPr>
          <p:nvPr>
            <p:ph idx="1"/>
          </p:nvPr>
        </p:nvSpPr>
        <p:spPr/>
        <p:txBody>
          <a:bodyPr/>
          <a:lstStyle/>
          <a:p>
            <a:pPr marL="0" indent="0">
              <a:buNone/>
            </a:pPr>
            <a:r>
              <a:rPr lang="en-US" dirty="0" err="1"/>
              <a:t>Ufuncs</a:t>
            </a:r>
            <a:r>
              <a:rPr lang="tr-TR" dirty="0"/>
              <a:t>  olarak da adlandırılır</a:t>
            </a:r>
            <a:endParaRPr lang="en-US" dirty="0"/>
          </a:p>
          <a:p>
            <a:pPr marL="0" indent="0">
              <a:buNone/>
            </a:pPr>
            <a:r>
              <a:rPr lang="tr-TR" dirty="0"/>
              <a:t>Örnekler</a:t>
            </a:r>
            <a:r>
              <a:rPr lang="en-US" dirty="0"/>
              <a:t>:</a:t>
            </a:r>
          </a:p>
          <a:p>
            <a:pPr lvl="1"/>
            <a:r>
              <a:rPr lang="en-US" dirty="0" err="1"/>
              <a:t>np.exp</a:t>
            </a:r>
            <a:endParaRPr lang="en-US" dirty="0"/>
          </a:p>
          <a:p>
            <a:pPr lvl="1"/>
            <a:r>
              <a:rPr lang="en-US" dirty="0" err="1"/>
              <a:t>np.sqrt</a:t>
            </a:r>
            <a:endParaRPr lang="en-US" dirty="0"/>
          </a:p>
          <a:p>
            <a:pPr lvl="1"/>
            <a:r>
              <a:rPr lang="en-US" dirty="0" err="1"/>
              <a:t>np.sin</a:t>
            </a:r>
            <a:endParaRPr lang="en-US" dirty="0"/>
          </a:p>
          <a:p>
            <a:pPr lvl="1"/>
            <a:r>
              <a:rPr lang="en-US" dirty="0" err="1"/>
              <a:t>np.cos</a:t>
            </a:r>
            <a:endParaRPr lang="en-US" dirty="0"/>
          </a:p>
          <a:p>
            <a:pPr lvl="1"/>
            <a:r>
              <a:rPr lang="en-US" dirty="0" err="1"/>
              <a:t>np.isnan</a:t>
            </a:r>
            <a:endParaRPr lang="en-US" dirty="0"/>
          </a:p>
          <a:p>
            <a:pPr lvl="1"/>
            <a:endParaRPr lang="en-US" dirty="0"/>
          </a:p>
        </p:txBody>
      </p:sp>
      <p:sp>
        <p:nvSpPr>
          <p:cNvPr id="4" name="Slide Number Placeholder 3">
            <a:extLst>
              <a:ext uri="{FF2B5EF4-FFF2-40B4-BE49-F238E27FC236}">
                <a16:creationId xmlns:a16="http://schemas.microsoft.com/office/drawing/2014/main" id="{1D71EE73-906F-4E48-A791-795B9DD2F6B6}"/>
              </a:ext>
            </a:extLst>
          </p:cNvPr>
          <p:cNvSpPr>
            <a:spLocks noGrp="1"/>
          </p:cNvSpPr>
          <p:nvPr>
            <p:ph type="sldNum" sz="quarter" idx="12"/>
          </p:nvPr>
        </p:nvSpPr>
        <p:spPr/>
        <p:txBody>
          <a:bodyPr>
            <a:normAutofit lnSpcReduction="10000"/>
          </a:bodyPr>
          <a:lstStyle/>
          <a:p>
            <a:fld id="{4FAB73BC-B049-4115-A692-8D63A059BFB8}" type="slidenum">
              <a:rPr lang="en-US" smtClean="0"/>
              <a:t>54</a:t>
            </a:fld>
            <a:endParaRPr lang="en-US" dirty="0"/>
          </a:p>
        </p:txBody>
      </p:sp>
      <p:pic>
        <p:nvPicPr>
          <p:cNvPr id="5" name="Picture 4" descr="https://i.gyazo.com/3c8048a319756e9d63a33dfc2a734f9b.png">
            <a:extLst>
              <a:ext uri="{FF2B5EF4-FFF2-40B4-BE49-F238E27FC236}">
                <a16:creationId xmlns:a16="http://schemas.microsoft.com/office/drawing/2014/main" id="{06F7B28C-CAAB-8252-2BBF-4CAAD5446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9616" y="2347396"/>
            <a:ext cx="3620915" cy="321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737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6200-7B6F-4224-AFAA-543BD0987776}"/>
              </a:ext>
            </a:extLst>
          </p:cNvPr>
          <p:cNvSpPr>
            <a:spLocks noGrp="1"/>
          </p:cNvSpPr>
          <p:nvPr>
            <p:ph type="title"/>
          </p:nvPr>
        </p:nvSpPr>
        <p:spPr/>
        <p:txBody>
          <a:bodyPr/>
          <a:lstStyle/>
          <a:p>
            <a:r>
              <a:rPr lang="tr-TR" dirty="0"/>
              <a:t>Elemanların Toplamı   </a:t>
            </a:r>
            <a:r>
              <a:rPr lang="tr-TR" dirty="0" err="1">
                <a:solidFill>
                  <a:srgbClr val="FF0000"/>
                </a:solidFill>
              </a:rPr>
              <a:t>sum</a:t>
            </a:r>
            <a:r>
              <a:rPr lang="tr-TR" dirty="0">
                <a:solidFill>
                  <a:srgbClr val="FF0000"/>
                </a:solidFill>
              </a:rPr>
              <a:t>()</a:t>
            </a:r>
            <a:endParaRPr lang="en-US" dirty="0">
              <a:solidFill>
                <a:srgbClr val="FF0000"/>
              </a:solidFill>
            </a:endParaRPr>
          </a:p>
        </p:txBody>
      </p:sp>
      <p:sp>
        <p:nvSpPr>
          <p:cNvPr id="3" name="Content Placeholder 2">
            <a:extLst>
              <a:ext uri="{FF2B5EF4-FFF2-40B4-BE49-F238E27FC236}">
                <a16:creationId xmlns:a16="http://schemas.microsoft.com/office/drawing/2014/main" id="{FE9EF8E2-764C-4799-9045-BA2E65679A24}"/>
              </a:ext>
            </a:extLst>
          </p:cNvPr>
          <p:cNvSpPr>
            <a:spLocks noGrp="1"/>
          </p:cNvSpPr>
          <p:nvPr>
            <p:ph idx="1"/>
          </p:nvPr>
        </p:nvSpPr>
        <p:spPr/>
        <p:txBody>
          <a:bodyPr>
            <a:normAutofit fontScale="92500"/>
          </a:bodyPr>
          <a:lstStyle/>
          <a:p>
            <a:pPr marL="0" indent="0">
              <a:buNone/>
            </a:pPr>
            <a:r>
              <a:rPr lang="en-US" dirty="0" err="1">
                <a:latin typeface="Courier New" panose="02070309020205020404" pitchFamily="49" charset="0"/>
                <a:cs typeface="Courier New" panose="02070309020205020404" pitchFamily="49" charset="0"/>
              </a:rPr>
              <a:t>a.sum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tüm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girdileri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topla</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a.sum</a:t>
            </a:r>
            <a:r>
              <a:rPr lang="en-US" dirty="0">
                <a:latin typeface="Courier New" panose="02070309020205020404" pitchFamily="49" charset="0"/>
                <a:cs typeface="Courier New" panose="02070309020205020404" pitchFamily="49" charset="0"/>
              </a:rPr>
              <a:t>(axis=0) # </a:t>
            </a:r>
            <a:r>
              <a:rPr lang="en-US" dirty="0" err="1">
                <a:latin typeface="Courier New" panose="02070309020205020404" pitchFamily="49" charset="0"/>
                <a:cs typeface="Courier New" panose="02070309020205020404" pitchFamily="49" charset="0"/>
              </a:rPr>
              <a:t>satırlar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üzerinden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toplam</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a.sum</a:t>
            </a:r>
            <a:r>
              <a:rPr lang="en-US" dirty="0">
                <a:latin typeface="Courier New" panose="02070309020205020404" pitchFamily="49" charset="0"/>
                <a:cs typeface="Courier New" panose="02070309020205020404" pitchFamily="49" charset="0"/>
              </a:rPr>
              <a:t>(axis=1) # </a:t>
            </a:r>
            <a:r>
              <a:rPr lang="tr-TR" dirty="0">
                <a:latin typeface="Courier New" panose="02070309020205020404" pitchFamily="49" charset="0"/>
                <a:cs typeface="Courier New" panose="02070309020205020404" pitchFamily="49" charset="0"/>
              </a:rPr>
              <a:t>sütunlar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üzerinden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toplam</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a.sum</a:t>
            </a:r>
            <a:r>
              <a:rPr lang="en-US" dirty="0">
                <a:latin typeface="Courier New" panose="02070309020205020404" pitchFamily="49" charset="0"/>
                <a:cs typeface="Courier New" panose="02070309020205020404" pitchFamily="49" charset="0"/>
              </a:rPr>
              <a:t>(axis=1, </a:t>
            </a:r>
            <a:r>
              <a:rPr lang="en-US" dirty="0" err="1">
                <a:latin typeface="Courier New" panose="02070309020205020404" pitchFamily="49" charset="0"/>
                <a:cs typeface="Courier New" panose="02070309020205020404" pitchFamily="49" charset="0"/>
              </a:rPr>
              <a:t>keepdims</a:t>
            </a:r>
            <a:r>
              <a:rPr lang="en-US" dirty="0">
                <a:latin typeface="Courier New" panose="02070309020205020404" pitchFamily="49" charset="0"/>
                <a:cs typeface="Courier New" panose="02070309020205020404" pitchFamily="49" charset="0"/>
              </a:rPr>
              <a:t>=True) </a:t>
            </a:r>
          </a:p>
          <a:p>
            <a:pPr marL="514350" indent="-514350">
              <a:buFont typeface="+mj-lt"/>
              <a:buAutoNum type="arabicPeriod"/>
            </a:pPr>
            <a:r>
              <a:rPr lang="en-US" dirty="0" err="1"/>
              <a:t>NumPy'nin</a:t>
            </a:r>
            <a:r>
              <a:rPr lang="en-US" dirty="0"/>
              <a:t> </a:t>
            </a:r>
            <a:r>
              <a:rPr lang="en-US" dirty="0" err="1"/>
              <a:t>hangi</a:t>
            </a:r>
            <a:r>
              <a:rPr lang="en-US" dirty="0"/>
              <a:t> </a:t>
            </a:r>
            <a:r>
              <a:rPr lang="en-US" dirty="0" err="1"/>
              <a:t>eksende</a:t>
            </a:r>
            <a:r>
              <a:rPr lang="en-US" dirty="0"/>
              <a:t> </a:t>
            </a:r>
            <a:r>
              <a:rPr lang="en-US" dirty="0" err="1"/>
              <a:t>çalıştığını</a:t>
            </a:r>
            <a:r>
              <a:rPr lang="en-US" dirty="0"/>
              <a:t> </a:t>
            </a:r>
            <a:r>
              <a:rPr lang="en-US" dirty="0" err="1"/>
              <a:t>kontrol</a:t>
            </a:r>
            <a:r>
              <a:rPr lang="en-US" dirty="0"/>
              <a:t> </a:t>
            </a:r>
            <a:r>
              <a:rPr lang="en-US" dirty="0" err="1"/>
              <a:t>etmek</a:t>
            </a:r>
            <a:r>
              <a:rPr lang="en-US" dirty="0"/>
              <a:t> </a:t>
            </a:r>
            <a:r>
              <a:rPr lang="en-US" dirty="0" err="1"/>
              <a:t>için</a:t>
            </a:r>
            <a:r>
              <a:rPr lang="en-US" dirty="0"/>
              <a:t> </a:t>
            </a:r>
            <a:r>
              <a:rPr lang="en-US" dirty="0" err="1"/>
              <a:t>eksen</a:t>
            </a:r>
            <a:r>
              <a:rPr lang="en-US" dirty="0"/>
              <a:t> </a:t>
            </a:r>
            <a:r>
              <a:rPr lang="en-US" dirty="0" err="1"/>
              <a:t>parametresini</a:t>
            </a:r>
            <a:r>
              <a:rPr lang="en-US" dirty="0"/>
              <a:t> </a:t>
            </a:r>
            <a:r>
              <a:rPr lang="en-US" dirty="0" err="1"/>
              <a:t>kullanın</a:t>
            </a:r>
            <a:endParaRPr lang="tr-TR" dirty="0"/>
          </a:p>
          <a:p>
            <a:pPr marL="514350" indent="-514350">
              <a:buFont typeface="+mj-lt"/>
              <a:buAutoNum type="arabicPeriod"/>
            </a:pPr>
            <a:r>
              <a:rPr lang="en-US" dirty="0" err="1"/>
              <a:t>Tipik</a:t>
            </a:r>
            <a:r>
              <a:rPr lang="en-US" dirty="0"/>
              <a:t> </a:t>
            </a:r>
            <a:r>
              <a:rPr lang="en-US" dirty="0" err="1"/>
              <a:t>olarak</a:t>
            </a:r>
            <a:r>
              <a:rPr lang="en-US" dirty="0"/>
              <a:t>, </a:t>
            </a:r>
            <a:r>
              <a:rPr lang="en-US" dirty="0" err="1"/>
              <a:t>belirtilen</a:t>
            </a:r>
            <a:r>
              <a:rPr lang="en-US" dirty="0"/>
              <a:t> </a:t>
            </a:r>
            <a:r>
              <a:rPr lang="en-US" dirty="0" err="1"/>
              <a:t>eksen</a:t>
            </a:r>
            <a:r>
              <a:rPr lang="en-US" dirty="0"/>
              <a:t> </a:t>
            </a:r>
            <a:r>
              <a:rPr lang="en-US" dirty="0" err="1"/>
              <a:t>kaybolur</a:t>
            </a:r>
            <a:r>
              <a:rPr lang="en-US" dirty="0"/>
              <a:t>, </a:t>
            </a:r>
            <a:r>
              <a:rPr lang="en-US" dirty="0" err="1"/>
              <a:t>holddims</a:t>
            </a:r>
            <a:r>
              <a:rPr lang="en-US" dirty="0"/>
              <a:t> </a:t>
            </a:r>
            <a:r>
              <a:rPr lang="en-US" dirty="0" err="1"/>
              <a:t>tüm</a:t>
            </a:r>
            <a:r>
              <a:rPr lang="en-US" dirty="0"/>
              <a:t> </a:t>
            </a:r>
            <a:r>
              <a:rPr lang="en-US" dirty="0" err="1"/>
              <a:t>boyutları</a:t>
            </a:r>
            <a:r>
              <a:rPr lang="en-US" dirty="0"/>
              <a:t> </a:t>
            </a:r>
            <a:r>
              <a:rPr lang="en-US" dirty="0" err="1"/>
              <a:t>korur</a:t>
            </a:r>
            <a:endParaRPr lang="en-US" dirty="0"/>
          </a:p>
        </p:txBody>
      </p:sp>
      <p:sp>
        <p:nvSpPr>
          <p:cNvPr id="4" name="Slide Number Placeholder 3">
            <a:extLst>
              <a:ext uri="{FF2B5EF4-FFF2-40B4-BE49-F238E27FC236}">
                <a16:creationId xmlns:a16="http://schemas.microsoft.com/office/drawing/2014/main" id="{DF32AD18-4618-46CD-A602-65A6BD341F90}"/>
              </a:ext>
            </a:extLst>
          </p:cNvPr>
          <p:cNvSpPr>
            <a:spLocks noGrp="1"/>
          </p:cNvSpPr>
          <p:nvPr>
            <p:ph type="sldNum" sz="quarter" idx="12"/>
          </p:nvPr>
        </p:nvSpPr>
        <p:spPr/>
        <p:txBody>
          <a:bodyPr>
            <a:normAutofit lnSpcReduction="10000"/>
          </a:bodyPr>
          <a:lstStyle/>
          <a:p>
            <a:fld id="{4FAB73BC-B049-4115-A692-8D63A059BFB8}" type="slidenum">
              <a:rPr lang="en-US" smtClean="0"/>
              <a:t>55</a:t>
            </a:fld>
            <a:endParaRPr lang="en-US" dirty="0"/>
          </a:p>
        </p:txBody>
      </p:sp>
    </p:spTree>
    <p:extLst>
      <p:ext uri="{BB962C8B-B14F-4D97-AF65-F5344CB8AC3E}">
        <p14:creationId xmlns:p14="http://schemas.microsoft.com/office/powerpoint/2010/main" val="28274714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018690-63E1-F6EB-E3A0-B95E94E36A3A}"/>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23EBABD-95C3-542B-02B9-DEC782C2C24F}"/>
              </a:ext>
            </a:extLst>
          </p:cNvPr>
          <p:cNvSpPr>
            <a:spLocks noGrp="1"/>
          </p:cNvSpPr>
          <p:nvPr>
            <p:ph idx="1"/>
          </p:nvPr>
        </p:nvSpPr>
        <p:spPr/>
        <p:txBody>
          <a:bodyPr/>
          <a:lstStyle/>
          <a:p>
            <a:endParaRPr lang="tr-TR"/>
          </a:p>
        </p:txBody>
      </p:sp>
      <p:sp>
        <p:nvSpPr>
          <p:cNvPr id="4" name="Slayt Numarası Yer Tutucusu 3">
            <a:extLst>
              <a:ext uri="{FF2B5EF4-FFF2-40B4-BE49-F238E27FC236}">
                <a16:creationId xmlns:a16="http://schemas.microsoft.com/office/drawing/2014/main" id="{1754C2D9-E31A-30A2-D8CA-8AE62C971E75}"/>
              </a:ext>
            </a:extLst>
          </p:cNvPr>
          <p:cNvSpPr>
            <a:spLocks noGrp="1"/>
          </p:cNvSpPr>
          <p:nvPr>
            <p:ph type="sldNum" sz="quarter" idx="12"/>
          </p:nvPr>
        </p:nvSpPr>
        <p:spPr/>
        <p:txBody>
          <a:bodyPr>
            <a:normAutofit lnSpcReduction="10000"/>
          </a:bodyPr>
          <a:lstStyle/>
          <a:p>
            <a:fld id="{4FAB73BC-B049-4115-A692-8D63A059BFB8}" type="slidenum">
              <a:rPr lang="en-US" smtClean="0"/>
              <a:t>56</a:t>
            </a:fld>
            <a:endParaRPr lang="en-US" dirty="0"/>
          </a:p>
        </p:txBody>
      </p:sp>
      <p:pic>
        <p:nvPicPr>
          <p:cNvPr id="6" name="Resim 5">
            <a:extLst>
              <a:ext uri="{FF2B5EF4-FFF2-40B4-BE49-F238E27FC236}">
                <a16:creationId xmlns:a16="http://schemas.microsoft.com/office/drawing/2014/main" id="{AAEA58A9-5AB8-851D-0712-6C65EC5F28C2}"/>
              </a:ext>
            </a:extLst>
          </p:cNvPr>
          <p:cNvPicPr>
            <a:picLocks noChangeAspect="1"/>
          </p:cNvPicPr>
          <p:nvPr/>
        </p:nvPicPr>
        <p:blipFill>
          <a:blip r:embed="rId2"/>
          <a:stretch>
            <a:fillRect/>
          </a:stretch>
        </p:blipFill>
        <p:spPr>
          <a:xfrm>
            <a:off x="2600910" y="256740"/>
            <a:ext cx="5341820" cy="6344520"/>
          </a:xfrm>
          <a:prstGeom prst="rect">
            <a:avLst/>
          </a:prstGeom>
        </p:spPr>
      </p:pic>
    </p:spTree>
    <p:extLst>
      <p:ext uri="{BB962C8B-B14F-4D97-AF65-F5344CB8AC3E}">
        <p14:creationId xmlns:p14="http://schemas.microsoft.com/office/powerpoint/2010/main" val="1555534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DAAF-D363-4ABA-8BD7-5C4A6287B4C4}"/>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19AE2C5B-95B2-4CDB-8B13-FFC0C14CAFD0}"/>
              </a:ext>
            </a:extLst>
          </p:cNvPr>
          <p:cNvSpPr>
            <a:spLocks noGrp="1"/>
          </p:cNvSpPr>
          <p:nvPr>
            <p:ph type="sldNum" sz="quarter" idx="12"/>
          </p:nvPr>
        </p:nvSpPr>
        <p:spPr/>
        <p:txBody>
          <a:bodyPr>
            <a:normAutofit lnSpcReduction="10000"/>
          </a:bodyPr>
          <a:lstStyle/>
          <a:p>
            <a:fld id="{4FAB73BC-B049-4115-A692-8D63A059BFB8}" type="slidenum">
              <a:rPr lang="en-US" smtClean="0"/>
              <a:t>57</a:t>
            </a:fld>
            <a:endParaRPr lang="en-US" dirty="0"/>
          </a:p>
        </p:txBody>
      </p:sp>
      <p:sp>
        <p:nvSpPr>
          <p:cNvPr id="6" name="İçerik Yer Tutucusu 5">
            <a:extLst>
              <a:ext uri="{FF2B5EF4-FFF2-40B4-BE49-F238E27FC236}">
                <a16:creationId xmlns:a16="http://schemas.microsoft.com/office/drawing/2014/main" id="{AB443B83-F2FB-26EC-EB33-80EB7F7BDA3B}"/>
              </a:ext>
            </a:extLst>
          </p:cNvPr>
          <p:cNvSpPr>
            <a:spLocks noGrp="1"/>
          </p:cNvSpPr>
          <p:nvPr>
            <p:ph idx="1"/>
          </p:nvPr>
        </p:nvSpPr>
        <p:spPr/>
        <p:txBody>
          <a:bodyPr/>
          <a:lstStyle/>
          <a:p>
            <a:endParaRPr lang="tr-TR"/>
          </a:p>
        </p:txBody>
      </p:sp>
      <p:pic>
        <p:nvPicPr>
          <p:cNvPr id="8" name="Resim 7">
            <a:extLst>
              <a:ext uri="{FF2B5EF4-FFF2-40B4-BE49-F238E27FC236}">
                <a16:creationId xmlns:a16="http://schemas.microsoft.com/office/drawing/2014/main" id="{08329F86-1004-C31B-8D9A-AEB4DBCF50F7}"/>
              </a:ext>
            </a:extLst>
          </p:cNvPr>
          <p:cNvPicPr>
            <a:picLocks noChangeAspect="1"/>
          </p:cNvPicPr>
          <p:nvPr/>
        </p:nvPicPr>
        <p:blipFill>
          <a:blip r:embed="rId2"/>
          <a:stretch>
            <a:fillRect/>
          </a:stretch>
        </p:blipFill>
        <p:spPr>
          <a:xfrm>
            <a:off x="1261872" y="805031"/>
            <a:ext cx="7559399" cy="5365124"/>
          </a:xfrm>
          <a:prstGeom prst="rect">
            <a:avLst/>
          </a:prstGeom>
        </p:spPr>
      </p:pic>
    </p:spTree>
    <p:extLst>
      <p:ext uri="{BB962C8B-B14F-4D97-AF65-F5344CB8AC3E}">
        <p14:creationId xmlns:p14="http://schemas.microsoft.com/office/powerpoint/2010/main" val="220150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BD2BB9-93AB-AB11-CE23-01D5C672A6F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38EDD666-F67B-9D95-12DF-77D6ECD25B54}"/>
              </a:ext>
            </a:extLst>
          </p:cNvPr>
          <p:cNvSpPr>
            <a:spLocks noGrp="1"/>
          </p:cNvSpPr>
          <p:nvPr>
            <p:ph idx="1"/>
          </p:nvPr>
        </p:nvSpPr>
        <p:spPr/>
        <p:txBody>
          <a:bodyPr>
            <a:normAutofit/>
          </a:bodyPr>
          <a:lstStyle/>
          <a:p>
            <a:pPr>
              <a:lnSpc>
                <a:spcPct val="115000"/>
              </a:lnSpc>
              <a:spcAft>
                <a:spcPts val="1000"/>
              </a:spcAft>
            </a:pPr>
            <a:r>
              <a:rPr lang="tr-TR" sz="2400" dirty="0">
                <a:effectLst/>
                <a:latin typeface="Calibri" panose="020F0502020204030204" pitchFamily="34" charset="0"/>
                <a:ea typeface="Calibri" panose="020F0502020204030204" pitchFamily="34" charset="0"/>
                <a:cs typeface="Times New Roman" panose="02020603050405020304" pitchFamily="18" charset="0"/>
              </a:rPr>
              <a:t>Diziler, hızın çok önemli olduğu veri biliminde sık kullanılır.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Neden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Phyton’daki</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List’lerden</a:t>
            </a:r>
            <a:r>
              <a:rPr lang="tr-TR" sz="2400" dirty="0">
                <a:effectLst/>
                <a:latin typeface="Calibri" panose="020F0502020204030204" pitchFamily="34" charset="0"/>
                <a:ea typeface="Calibri" panose="020F0502020204030204" pitchFamily="34" charset="0"/>
                <a:cs typeface="Times New Roman" panose="02020603050405020304" pitchFamily="18" charset="0"/>
              </a:rPr>
              <a:t> Daha Hızlı?</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dizileri Python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list’lerden</a:t>
            </a:r>
            <a:r>
              <a:rPr lang="tr-TR" sz="2400" dirty="0">
                <a:effectLst/>
                <a:latin typeface="Calibri" panose="020F0502020204030204" pitchFamily="34" charset="0"/>
                <a:ea typeface="Calibri" panose="020F0502020204030204" pitchFamily="34" charset="0"/>
                <a:cs typeface="Times New Roman" panose="02020603050405020304" pitchFamily="18" charset="0"/>
              </a:rPr>
              <a:t> farklı olarak devamlı bellekte bir yerde saklanır, böylece verilere daha hızlı bir şekilde erişebilir. Bu davranışa bilgisayar biliminde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locality</a:t>
            </a:r>
            <a:r>
              <a:rPr lang="tr-TR" sz="2400" dirty="0">
                <a:effectLst/>
                <a:latin typeface="Calibri" panose="020F0502020204030204" pitchFamily="34" charset="0"/>
                <a:ea typeface="Calibri" panose="020F0502020204030204" pitchFamily="34" charset="0"/>
                <a:cs typeface="Times New Roman" panose="02020603050405020304" pitchFamily="18" charset="0"/>
              </a:rPr>
              <a:t> of reference” denir.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NumPy’ın</a:t>
            </a:r>
            <a:r>
              <a:rPr lang="tr-TR" sz="2400" dirty="0">
                <a:effectLst/>
                <a:latin typeface="Calibri" panose="020F0502020204030204" pitchFamily="34" charset="0"/>
                <a:ea typeface="Calibri" panose="020F0502020204030204" pitchFamily="34" charset="0"/>
                <a:cs typeface="Times New Roman" panose="02020603050405020304" pitchFamily="18" charset="0"/>
              </a:rPr>
              <a:t> listelerden daha hızlı olmasının ana nedeni budur. Ayrıca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en son çıkan CPU mimarileri ile çalışabilecek şekilde optimize edilmiştir.</a:t>
            </a:r>
          </a:p>
        </p:txBody>
      </p:sp>
      <p:sp>
        <p:nvSpPr>
          <p:cNvPr id="4" name="Slayt Numarası Yer Tutucusu 3">
            <a:extLst>
              <a:ext uri="{FF2B5EF4-FFF2-40B4-BE49-F238E27FC236}">
                <a16:creationId xmlns:a16="http://schemas.microsoft.com/office/drawing/2014/main" id="{38481BDA-9F20-0878-6D6C-AB437B241C68}"/>
              </a:ext>
            </a:extLst>
          </p:cNvPr>
          <p:cNvSpPr>
            <a:spLocks noGrp="1"/>
          </p:cNvSpPr>
          <p:nvPr>
            <p:ph type="sldNum" sz="quarter" idx="12"/>
          </p:nvPr>
        </p:nvSpPr>
        <p:spPr/>
        <p:txBody>
          <a:bodyPr>
            <a:normAutofit lnSpcReduction="10000"/>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77822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5FF124-62C2-6ABD-9765-73DBAD543E54}"/>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9E14762-F10B-85A7-1ECA-6B1BFA6F0991}"/>
              </a:ext>
            </a:extLst>
          </p:cNvPr>
          <p:cNvSpPr>
            <a:spLocks noGrp="1"/>
          </p:cNvSpPr>
          <p:nvPr>
            <p:ph idx="1"/>
          </p:nvPr>
        </p:nvSpPr>
        <p:spPr/>
        <p:txBody>
          <a:bodyPr>
            <a:normAutofit/>
          </a:bodyPr>
          <a:lstStyle/>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NumPy’da</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array</a:t>
            </a:r>
            <a:r>
              <a:rPr lang="tr-TR" sz="2400" dirty="0">
                <a:effectLst/>
                <a:latin typeface="Calibri" panose="020F0502020204030204" pitchFamily="34" charset="0"/>
                <a:ea typeface="Calibri" panose="020F0502020204030204" pitchFamily="34" charset="0"/>
                <a:cs typeface="Times New Roman" panose="02020603050405020304" pitchFamily="18" charset="0"/>
              </a:rPr>
              <a:t>(dizi), Python’daki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list’lere</a:t>
            </a:r>
            <a:r>
              <a:rPr lang="tr-TR" sz="2400" dirty="0">
                <a:effectLst/>
                <a:latin typeface="Calibri" panose="020F0502020204030204" pitchFamily="34" charset="0"/>
                <a:ea typeface="Calibri" panose="020F0502020204030204" pitchFamily="34" charset="0"/>
                <a:cs typeface="Times New Roman" panose="02020603050405020304" pitchFamily="18" charset="0"/>
              </a:rPr>
              <a:t> çok benzeyen bir nesne sınıfıdır. Ancak,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NumPy’da</a:t>
            </a:r>
            <a:r>
              <a:rPr lang="tr-TR" sz="2400" dirty="0">
                <a:effectLst/>
                <a:latin typeface="Calibri" panose="020F0502020204030204" pitchFamily="34" charset="0"/>
                <a:ea typeface="Calibri" panose="020F0502020204030204" pitchFamily="34" charset="0"/>
                <a:cs typeface="Times New Roman" panose="02020603050405020304" pitchFamily="18" charset="0"/>
              </a:rPr>
              <a:t> diziler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int</a:t>
            </a:r>
            <a:r>
              <a:rPr lang="tr-TR" sz="2400" dirty="0">
                <a:effectLst/>
                <a:latin typeface="Calibri" panose="020F0502020204030204" pitchFamily="34" charset="0"/>
                <a:ea typeface="Calibri" panose="020F0502020204030204" pitchFamily="34" charset="0"/>
                <a:cs typeface="Times New Roman" panose="02020603050405020304" pitchFamily="18" charset="0"/>
              </a:rPr>
              <a:t> veya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float</a:t>
            </a:r>
            <a:r>
              <a:rPr lang="tr-TR" sz="2400" dirty="0">
                <a:effectLst/>
                <a:latin typeface="Calibri" panose="020F0502020204030204" pitchFamily="34" charset="0"/>
                <a:ea typeface="Calibri" panose="020F0502020204030204" pitchFamily="34" charset="0"/>
                <a:cs typeface="Times New Roman" panose="02020603050405020304" pitchFamily="18" charset="0"/>
              </a:rPr>
              <a:t> gibi aynı sayısal veri türündeki öğeleri tutar. Böylece, büyük sayısal verileri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list’lerle</a:t>
            </a:r>
            <a:r>
              <a:rPr lang="tr-TR" sz="2400" dirty="0">
                <a:effectLst/>
                <a:latin typeface="Calibri" panose="020F0502020204030204" pitchFamily="34" charset="0"/>
                <a:ea typeface="Calibri" panose="020F0502020204030204" pitchFamily="34" charset="0"/>
                <a:cs typeface="Times New Roman" panose="02020603050405020304" pitchFamily="18" charset="0"/>
              </a:rPr>
              <a:t> karşılaştırıldığında verimli bir şekilde işleyebilir.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hangi dilde yazılmıştır?</a:t>
            </a:r>
          </a:p>
          <a:p>
            <a:pPr>
              <a:lnSpc>
                <a:spcPct val="115000"/>
              </a:lnSpc>
              <a:spcAft>
                <a:spcPts val="1000"/>
              </a:spcAft>
            </a:pP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r>
              <a:rPr lang="tr-TR" sz="2400" dirty="0">
                <a:effectLst/>
                <a:latin typeface="Calibri" panose="020F0502020204030204" pitchFamily="34" charset="0"/>
                <a:ea typeface="Calibri" panose="020F0502020204030204" pitchFamily="34" charset="0"/>
                <a:cs typeface="Times New Roman" panose="02020603050405020304" pitchFamily="18" charset="0"/>
              </a:rPr>
              <a:t> bir Python kütüphanesidir ve kısmen Python’da yazılmıştır, ancak hızlı hesaplama gerektiren parçaların çoğu C veya C ++ ile yazılmıştır.</a:t>
            </a:r>
          </a:p>
        </p:txBody>
      </p:sp>
      <p:sp>
        <p:nvSpPr>
          <p:cNvPr id="4" name="Slayt Numarası Yer Tutucusu 3">
            <a:extLst>
              <a:ext uri="{FF2B5EF4-FFF2-40B4-BE49-F238E27FC236}">
                <a16:creationId xmlns:a16="http://schemas.microsoft.com/office/drawing/2014/main" id="{5FF19ECB-6C99-E181-9CFF-7D6986BAAC16}"/>
              </a:ext>
            </a:extLst>
          </p:cNvPr>
          <p:cNvSpPr>
            <a:spLocks noGrp="1"/>
          </p:cNvSpPr>
          <p:nvPr>
            <p:ph type="sldNum" sz="quarter" idx="12"/>
          </p:nvPr>
        </p:nvSpPr>
        <p:spPr/>
        <p:txBody>
          <a:bodyPr>
            <a:normAutofit lnSpcReduction="10000"/>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134815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16DC90-5E81-BA00-A6FB-F5137BDCBD4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427EC3D9-B16A-5873-9BFE-A22D901B7288}"/>
              </a:ext>
            </a:extLst>
          </p:cNvPr>
          <p:cNvSpPr>
            <a:spLocks noGrp="1"/>
          </p:cNvSpPr>
          <p:nvPr>
            <p:ph idx="1"/>
          </p:nvPr>
        </p:nvSpPr>
        <p:spPr/>
        <p:txBody>
          <a:bodyPr/>
          <a:lstStyle/>
          <a:p>
            <a:r>
              <a:rPr lang="tr-TR" sz="2400" dirty="0" err="1">
                <a:effectLst/>
                <a:latin typeface="Calibri" panose="020F0502020204030204" pitchFamily="34" charset="0"/>
                <a:ea typeface="Calibri" panose="020F0502020204030204" pitchFamily="34" charset="0"/>
                <a:cs typeface="Times New Roman" panose="02020603050405020304" pitchFamily="18" charset="0"/>
              </a:rPr>
              <a:t>pip</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install</a:t>
            </a:r>
            <a:r>
              <a:rPr lang="tr-TR" sz="2400" dirty="0">
                <a:effectLst/>
                <a:latin typeface="Calibri" panose="020F0502020204030204" pitchFamily="34" charset="0"/>
                <a:ea typeface="Calibri" panose="020F0502020204030204" pitchFamily="34" charset="0"/>
                <a:cs typeface="Times New Roman" panose="02020603050405020304" pitchFamily="18" charset="0"/>
              </a:rPr>
              <a:t> </a:t>
            </a:r>
            <a:r>
              <a:rPr lang="tr-TR" sz="2400" dirty="0" err="1">
                <a:effectLst/>
                <a:latin typeface="Calibri" panose="020F0502020204030204" pitchFamily="34" charset="0"/>
                <a:ea typeface="Calibri" panose="020F0502020204030204" pitchFamily="34" charset="0"/>
                <a:cs typeface="Times New Roman" panose="02020603050405020304" pitchFamily="18" charset="0"/>
              </a:rPr>
              <a:t>numpy</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2400" dirty="0">
                <a:latin typeface="Calibri" panose="020F0502020204030204" pitchFamily="34" charset="0"/>
                <a:ea typeface="Calibri" panose="020F0502020204030204" pitchFamily="34" charset="0"/>
                <a:cs typeface="Times New Roman" panose="02020603050405020304" pitchFamily="18" charset="0"/>
              </a:rPr>
              <a:t>Komutu ile </a:t>
            </a:r>
            <a:r>
              <a:rPr lang="tr-TR" sz="2400" dirty="0" err="1">
                <a:latin typeface="Calibri" panose="020F0502020204030204" pitchFamily="34" charset="0"/>
                <a:ea typeface="Calibri" panose="020F0502020204030204" pitchFamily="34" charset="0"/>
                <a:cs typeface="Times New Roman" panose="02020603050405020304" pitchFamily="18" charset="0"/>
              </a:rPr>
              <a:t>numpy</a:t>
            </a:r>
            <a:r>
              <a:rPr lang="tr-TR" sz="2400" dirty="0">
                <a:latin typeface="Calibri" panose="020F0502020204030204" pitchFamily="34" charset="0"/>
                <a:ea typeface="Calibri" panose="020F0502020204030204" pitchFamily="34" charset="0"/>
                <a:cs typeface="Times New Roman" panose="02020603050405020304" pitchFamily="18" charset="0"/>
              </a:rPr>
              <a:t> kurulumu yapılabilir</a:t>
            </a:r>
          </a:p>
          <a:p>
            <a:endParaRPr lang="tr-TR" dirty="0"/>
          </a:p>
          <a:p>
            <a:pPr marL="0" indent="0">
              <a:buNone/>
            </a:pP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050" dirty="0">
              <a:latin typeface="Calibri" panose="020F0502020204030204" pitchFamily="34" charset="0"/>
              <a:ea typeface="Calibri" panose="020F0502020204030204" pitchFamily="34" charset="0"/>
              <a:cs typeface="Times New Roman" panose="02020603050405020304" pitchFamily="18" charset="0"/>
            </a:endParaRPr>
          </a:p>
          <a:p>
            <a:r>
              <a:rPr lang="tr-TR" sz="2400" dirty="0">
                <a:latin typeface="Calibri" panose="020F0502020204030204" pitchFamily="34" charset="0"/>
                <a:ea typeface="Calibri" panose="020F0502020204030204" pitchFamily="34" charset="0"/>
                <a:cs typeface="Times New Roman" panose="02020603050405020304" pitchFamily="18" charset="0"/>
              </a:rPr>
              <a:t>Komutu ile </a:t>
            </a:r>
            <a:r>
              <a:rPr lang="tr-TR" sz="2400" dirty="0" err="1">
                <a:latin typeface="Calibri" panose="020F0502020204030204" pitchFamily="34" charset="0"/>
                <a:ea typeface="Calibri" panose="020F0502020204030204" pitchFamily="34" charset="0"/>
                <a:cs typeface="Times New Roman" panose="02020603050405020304" pitchFamily="18" charset="0"/>
              </a:rPr>
              <a:t>numpy</a:t>
            </a:r>
            <a:r>
              <a:rPr lang="tr-TR" sz="2400" dirty="0">
                <a:latin typeface="Calibri" panose="020F0502020204030204" pitchFamily="34" charset="0"/>
                <a:ea typeface="Calibri" panose="020F0502020204030204" pitchFamily="34" charset="0"/>
                <a:cs typeface="Times New Roman" panose="02020603050405020304" pitchFamily="18" charset="0"/>
              </a:rPr>
              <a:t> kütüphanesi projeye eklenilmekte ve «</a:t>
            </a:r>
            <a:r>
              <a:rPr lang="tr-TR" sz="2400" dirty="0" err="1">
                <a:latin typeface="Calibri" panose="020F0502020204030204" pitchFamily="34" charset="0"/>
                <a:ea typeface="Calibri" panose="020F0502020204030204" pitchFamily="34" charset="0"/>
                <a:cs typeface="Times New Roman" panose="02020603050405020304" pitchFamily="18" charset="0"/>
              </a:rPr>
              <a:t>np</a:t>
            </a:r>
            <a:r>
              <a:rPr lang="tr-TR" sz="2400" dirty="0">
                <a:latin typeface="Calibri" panose="020F0502020204030204" pitchFamily="34" charset="0"/>
                <a:ea typeface="Calibri" panose="020F0502020204030204" pitchFamily="34" charset="0"/>
                <a:cs typeface="Times New Roman" panose="02020603050405020304" pitchFamily="18" charset="0"/>
              </a:rPr>
              <a:t>» takma adı verilmektedir.</a:t>
            </a:r>
          </a:p>
        </p:txBody>
      </p:sp>
      <p:sp>
        <p:nvSpPr>
          <p:cNvPr id="4" name="Slayt Numarası Yer Tutucusu 3">
            <a:extLst>
              <a:ext uri="{FF2B5EF4-FFF2-40B4-BE49-F238E27FC236}">
                <a16:creationId xmlns:a16="http://schemas.microsoft.com/office/drawing/2014/main" id="{411C1F40-AC60-5124-5952-441193AC06A7}"/>
              </a:ext>
            </a:extLst>
          </p:cNvPr>
          <p:cNvSpPr>
            <a:spLocks noGrp="1"/>
          </p:cNvSpPr>
          <p:nvPr>
            <p:ph type="sldNum" sz="quarter" idx="12"/>
          </p:nvPr>
        </p:nvSpPr>
        <p:spPr/>
        <p:txBody>
          <a:bodyPr>
            <a:normAutofit lnSpcReduction="10000"/>
          </a:bodyPr>
          <a:lstStyle/>
          <a:p>
            <a:fld id="{4FAB73BC-B049-4115-A692-8D63A059BFB8}" type="slidenum">
              <a:rPr lang="en-US" smtClean="0"/>
              <a:t>8</a:t>
            </a:fld>
            <a:endParaRPr lang="en-US" dirty="0"/>
          </a:p>
        </p:txBody>
      </p:sp>
      <p:pic>
        <p:nvPicPr>
          <p:cNvPr id="5" name="Resim 4">
            <a:extLst>
              <a:ext uri="{FF2B5EF4-FFF2-40B4-BE49-F238E27FC236}">
                <a16:creationId xmlns:a16="http://schemas.microsoft.com/office/drawing/2014/main" id="{1F91A851-4798-C889-CCB0-0462901E82C1}"/>
              </a:ext>
            </a:extLst>
          </p:cNvPr>
          <p:cNvPicPr>
            <a:picLocks noChangeAspect="1"/>
          </p:cNvPicPr>
          <p:nvPr/>
        </p:nvPicPr>
        <p:blipFill rotWithShape="1">
          <a:blip r:embed="rId2">
            <a:extLst>
              <a:ext uri="{28A0092B-C50C-407E-A947-70E740481C1C}">
                <a14:useLocalDpi xmlns:a14="http://schemas.microsoft.com/office/drawing/2010/main" val="0"/>
              </a:ext>
            </a:extLst>
          </a:blip>
          <a:srcRect l="12868" t="15498" r="56985" b="76384"/>
          <a:stretch/>
        </p:blipFill>
        <p:spPr bwMode="auto">
          <a:xfrm>
            <a:off x="1261872" y="3712736"/>
            <a:ext cx="3130879" cy="41999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277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222-89A6-498E-A428-31CBD5343941}"/>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51A156A5-7BDF-4157-8103-16AE00F46C8D}"/>
              </a:ext>
            </a:extLst>
          </p:cNvPr>
          <p:cNvSpPr>
            <a:spLocks noGrp="1"/>
          </p:cNvSpPr>
          <p:nvPr>
            <p:ph sz="half" idx="1"/>
          </p:nvPr>
        </p:nvSpPr>
        <p:spPr/>
        <p:txBody>
          <a:bodyPr>
            <a:normAutofit/>
          </a:bodyPr>
          <a:lstStyle/>
          <a:p>
            <a:pPr marL="0" indent="0">
              <a:buNone/>
            </a:pPr>
            <a:r>
              <a:rPr lang="en-US" sz="2400" dirty="0" err="1"/>
              <a:t>Yapılandırılmış</a:t>
            </a:r>
            <a:r>
              <a:rPr lang="en-US" sz="2400" dirty="0"/>
              <a:t> </a:t>
            </a:r>
            <a:r>
              <a:rPr lang="en-US" sz="2400" dirty="0" err="1"/>
              <a:t>sayı</a:t>
            </a:r>
            <a:r>
              <a:rPr lang="en-US" sz="2400" dirty="0"/>
              <a:t> </a:t>
            </a:r>
            <a:r>
              <a:rPr lang="en-US" sz="2400" dirty="0" err="1"/>
              <a:t>listeleri</a:t>
            </a:r>
            <a:r>
              <a:rPr lang="en-US" sz="2400" dirty="0"/>
              <a:t>.</a:t>
            </a:r>
            <a:endParaRPr lang="tr-TR" sz="2400" dirty="0"/>
          </a:p>
          <a:p>
            <a:r>
              <a:rPr lang="en-US" dirty="0" err="1"/>
              <a:t>Vektörler</a:t>
            </a:r>
            <a:endParaRPr lang="tr-TR" dirty="0"/>
          </a:p>
          <a:p>
            <a:r>
              <a:rPr lang="en-US" dirty="0" err="1"/>
              <a:t>Matrisler</a:t>
            </a:r>
            <a:endParaRPr lang="tr-TR" dirty="0"/>
          </a:p>
          <a:p>
            <a:r>
              <a:rPr lang="en-US" dirty="0" err="1"/>
              <a:t>Görüntüler</a:t>
            </a:r>
            <a:endParaRPr lang="tr-TR" dirty="0"/>
          </a:p>
          <a:p>
            <a:r>
              <a:rPr lang="en-US" dirty="0" err="1"/>
              <a:t>Tensörler</a:t>
            </a:r>
            <a:endParaRPr lang="tr-TR" dirty="0"/>
          </a:p>
          <a:p>
            <a:r>
              <a:rPr lang="en-US" dirty="0" err="1"/>
              <a:t>ConvNet'ler</a:t>
            </a:r>
            <a:endParaRPr lang="en-US" dirty="0"/>
          </a:p>
        </p:txBody>
      </p:sp>
      <p:sp>
        <p:nvSpPr>
          <p:cNvPr id="5" name="Slide Number Placeholder 4">
            <a:extLst>
              <a:ext uri="{FF2B5EF4-FFF2-40B4-BE49-F238E27FC236}">
                <a16:creationId xmlns:a16="http://schemas.microsoft.com/office/drawing/2014/main" id="{A80338AB-1186-4DFC-8E5B-AE743C47848D}"/>
              </a:ext>
            </a:extLst>
          </p:cNvPr>
          <p:cNvSpPr>
            <a:spLocks noGrp="1"/>
          </p:cNvSpPr>
          <p:nvPr>
            <p:ph type="sldNum" sz="quarter" idx="12"/>
          </p:nvPr>
        </p:nvSpPr>
        <p:spPr/>
        <p:txBody>
          <a:bodyPr>
            <a:normAutofit lnSpcReduction="10000"/>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506019825"/>
      </p:ext>
    </p:extLst>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1351</TotalTime>
  <Words>1308</Words>
  <Application>Microsoft Office PowerPoint</Application>
  <PresentationFormat>Geniş ekran</PresentationFormat>
  <Paragraphs>258</Paragraphs>
  <Slides>57</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57</vt:i4>
      </vt:variant>
    </vt:vector>
  </HeadingPairs>
  <TitlesOfParts>
    <vt:vector size="66" baseType="lpstr">
      <vt:lpstr>Arial</vt:lpstr>
      <vt:lpstr>ArialMT</vt:lpstr>
      <vt:lpstr>Calibri</vt:lpstr>
      <vt:lpstr>Cambria Math</vt:lpstr>
      <vt:lpstr>Century Schoolbook</vt:lpstr>
      <vt:lpstr>Courier New</vt:lpstr>
      <vt:lpstr>Heebo-Regular</vt:lpstr>
      <vt:lpstr>Wingdings 2</vt:lpstr>
      <vt:lpstr>View</vt:lpstr>
      <vt:lpstr>Numpy</vt:lpstr>
      <vt:lpstr>PowerPoint Sunusu</vt:lpstr>
      <vt:lpstr>Numpy</vt:lpstr>
      <vt:lpstr>NumPy'ye neden ihtiyacımız var?</vt:lpstr>
      <vt:lpstr>PowerPoint Sunusu</vt:lpstr>
      <vt:lpstr>PowerPoint Sunusu</vt:lpstr>
      <vt:lpstr>PowerPoint Sunusu</vt:lpstr>
      <vt:lpstr>PowerPoint Sunusu</vt:lpstr>
      <vt:lpstr>Arrays</vt:lpstr>
      <vt:lpstr>Arrays</vt:lpstr>
      <vt:lpstr>Arrays</vt:lpstr>
      <vt:lpstr>Arrays</vt:lpstr>
      <vt:lpstr>PowerPoint Sunusu</vt:lpstr>
      <vt:lpstr>NumPy ndarray Nesnesi Oluşturma</vt:lpstr>
      <vt:lpstr>Diziler (Arrays)</vt:lpstr>
      <vt:lpstr>PowerPoint Sunusu</vt:lpstr>
      <vt:lpstr>1-D Diziler</vt:lpstr>
      <vt:lpstr>2-D Diziler</vt:lpstr>
      <vt:lpstr>3-D diziler</vt:lpstr>
      <vt:lpstr>Bir dizinin kaç boyutlu olduğu</vt:lpstr>
      <vt:lpstr>NumPy Dizi İndeksleme/ Dizi Elemanlarına Erişim</vt:lpstr>
      <vt:lpstr>NumPy Dizi İndeksleme/ Dizi Elemanlarına Erişim</vt:lpstr>
      <vt:lpstr>PowerPoint Sunusu</vt:lpstr>
      <vt:lpstr>PowerPoint Sunusu</vt:lpstr>
      <vt:lpstr>Negatif İndeksleme</vt:lpstr>
      <vt:lpstr>NumPy Slicing</vt:lpstr>
      <vt:lpstr>PowerPoint Sunusu</vt:lpstr>
      <vt:lpstr>PowerPoint Sunusu</vt:lpstr>
      <vt:lpstr>PowerPoint Sunusu</vt:lpstr>
      <vt:lpstr>PowerPoint Sunusu</vt:lpstr>
      <vt:lpstr>PowerPoint Sunusu</vt:lpstr>
      <vt:lpstr>Arrays</vt:lpstr>
      <vt:lpstr>Arrays</vt:lpstr>
      <vt:lpstr>Arrays</vt:lpstr>
      <vt:lpstr>PowerPoint Sunusu</vt:lpstr>
      <vt:lpstr>Arrays</vt:lpstr>
      <vt:lpstr>Arrays</vt:lpstr>
      <vt:lpstr>Arrays</vt:lpstr>
      <vt:lpstr>astype() ile mevcut dizilerdeki veri türü dönüştürülebilir</vt:lpstr>
      <vt:lpstr>NumPy Dizi Kopya (Copy) ve Görünüm (View)</vt:lpstr>
      <vt:lpstr>PowerPoint Sunusu</vt:lpstr>
      <vt:lpstr>PowerPoint Sunusu</vt:lpstr>
      <vt:lpstr>Arrays</vt:lpstr>
      <vt:lpstr>Arrays</vt:lpstr>
      <vt:lpstr>Arrays</vt:lpstr>
      <vt:lpstr>Boyutlandırma (Shaping)</vt:lpstr>
      <vt:lpstr>Transpoze   .T</vt:lpstr>
      <vt:lpstr>PowerPoint Sunusu</vt:lpstr>
      <vt:lpstr>Dizilerin kaydedilmesi ve yüklenmesi</vt:lpstr>
      <vt:lpstr>PowerPoint Sunusu</vt:lpstr>
      <vt:lpstr>Matematiksel Operatörler</vt:lpstr>
      <vt:lpstr>Matematiksel Operatörler</vt:lpstr>
      <vt:lpstr>Matematiksel Operatörler</vt:lpstr>
      <vt:lpstr>Evrensel fonksiyonlar (universal functions)</vt:lpstr>
      <vt:lpstr>Elemanların Toplamı   sum()</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İhsan Pençe</cp:lastModifiedBy>
  <cp:revision>57</cp:revision>
  <dcterms:created xsi:type="dcterms:W3CDTF">2018-02-04T03:42:23Z</dcterms:created>
  <dcterms:modified xsi:type="dcterms:W3CDTF">2022-11-03T20:13:33Z</dcterms:modified>
</cp:coreProperties>
</file>