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55"/>
  </p:notesMasterIdLst>
  <p:handoutMasterIdLst>
    <p:handoutMasterId r:id="rId56"/>
  </p:handout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44" r:id="rId16"/>
    <p:sldId id="345" r:id="rId17"/>
    <p:sldId id="347" r:id="rId18"/>
    <p:sldId id="348" r:id="rId19"/>
    <p:sldId id="349" r:id="rId20"/>
    <p:sldId id="319" r:id="rId21"/>
    <p:sldId id="321" r:id="rId22"/>
    <p:sldId id="358" r:id="rId23"/>
    <p:sldId id="359" r:id="rId24"/>
    <p:sldId id="320" r:id="rId25"/>
    <p:sldId id="322" r:id="rId26"/>
    <p:sldId id="323" r:id="rId27"/>
    <p:sldId id="350" r:id="rId28"/>
    <p:sldId id="351" r:id="rId29"/>
    <p:sldId id="353" r:id="rId30"/>
    <p:sldId id="346" r:id="rId31"/>
    <p:sldId id="325" r:id="rId32"/>
    <p:sldId id="357"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54" r:id="rId51"/>
    <p:sldId id="343" r:id="rId52"/>
    <p:sldId id="352" r:id="rId53"/>
    <p:sldId id="35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3E7B0-26A3-496C-A2F9-4E3D50A71D8C}" v="1" dt="2022-11-15T10:43:05.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67" d="100"/>
          <a:sy n="67" d="100"/>
        </p:scale>
        <p:origin x="604" y="32"/>
      </p:cViewPr>
      <p:guideLst/>
    </p:cSldViewPr>
  </p:slideViewPr>
  <p:notesTextViewPr>
    <p:cViewPr>
      <p:scale>
        <a:sx n="1" d="1"/>
        <a:sy n="1" d="1"/>
      </p:scale>
      <p:origin x="0" y="0"/>
    </p:cViewPr>
  </p:notesTextViewPr>
  <p:notesViewPr>
    <p:cSldViewPr snapToGrid="0">
      <p:cViewPr varScale="1">
        <p:scale>
          <a:sx n="100" d="100"/>
          <a:sy n="100" d="100"/>
        </p:scale>
        <p:origin x="66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san Pençe" userId="2188b72f-395e-4735-86c6-9b1407aec0e3" providerId="ADAL" clId="{584C3B2D-0B53-4F93-9FE7-A46076B0B622}"/>
    <pc:docChg chg="undo custSel addSld delSld modSld sldOrd">
      <pc:chgData name="İhsan Pençe" userId="2188b72f-395e-4735-86c6-9b1407aec0e3" providerId="ADAL" clId="{584C3B2D-0B53-4F93-9FE7-A46076B0B622}" dt="2022-11-03T20:13:26.401" v="1324" actId="47"/>
      <pc:docMkLst>
        <pc:docMk/>
      </pc:docMkLst>
      <pc:sldChg chg="addSp modSp mod">
        <pc:chgData name="İhsan Pençe" userId="2188b72f-395e-4735-86c6-9b1407aec0e3" providerId="ADAL" clId="{584C3B2D-0B53-4F93-9FE7-A46076B0B622}" dt="2022-11-03T18:22:49.313" v="18" actId="20577"/>
        <pc:sldMkLst>
          <pc:docMk/>
          <pc:sldMk cId="1477258897" sldId="256"/>
        </pc:sldMkLst>
        <pc:spChg chg="mod">
          <ac:chgData name="İhsan Pençe" userId="2188b72f-395e-4735-86c6-9b1407aec0e3" providerId="ADAL" clId="{584C3B2D-0B53-4F93-9FE7-A46076B0B622}" dt="2022-11-03T18:19:48.237" v="0" actId="20577"/>
          <ac:spMkLst>
            <pc:docMk/>
            <pc:sldMk cId="1477258897" sldId="256"/>
            <ac:spMk id="2" creationId="{882C51B3-790C-4AF4-90BB-C64D2C39C84F}"/>
          </ac:spMkLst>
        </pc:spChg>
        <pc:spChg chg="mod">
          <ac:chgData name="İhsan Pençe" userId="2188b72f-395e-4735-86c6-9b1407aec0e3" providerId="ADAL" clId="{584C3B2D-0B53-4F93-9FE7-A46076B0B622}" dt="2022-11-03T18:22:49.313" v="18" actId="20577"/>
          <ac:spMkLst>
            <pc:docMk/>
            <pc:sldMk cId="1477258897" sldId="256"/>
            <ac:spMk id="3" creationId="{E39DB5C7-874F-48D9-9B33-AA443C0E013B}"/>
          </ac:spMkLst>
        </pc:spChg>
        <pc:picChg chg="add mod">
          <ac:chgData name="İhsan Pençe" userId="2188b72f-395e-4735-86c6-9b1407aec0e3" providerId="ADAL" clId="{584C3B2D-0B53-4F93-9FE7-A46076B0B622}" dt="2022-11-03T18:20:30.910" v="5" actId="1076"/>
          <ac:picMkLst>
            <pc:docMk/>
            <pc:sldMk cId="1477258897" sldId="256"/>
            <ac:picMk id="5" creationId="{47ABD3EC-86EE-504F-3DF6-A7C4CA2D255F}"/>
          </ac:picMkLst>
        </pc:picChg>
      </pc:sldChg>
      <pc:sldChg chg="modSp del mod">
        <pc:chgData name="İhsan Pençe" userId="2188b72f-395e-4735-86c6-9b1407aec0e3" providerId="ADAL" clId="{584C3B2D-0B53-4F93-9FE7-A46076B0B622}" dt="2022-11-03T19:01:00.785" v="510" actId="2696"/>
        <pc:sldMkLst>
          <pc:docMk/>
          <pc:sldMk cId="901602808" sldId="257"/>
        </pc:sldMkLst>
        <pc:spChg chg="mod">
          <ac:chgData name="İhsan Pençe" userId="2188b72f-395e-4735-86c6-9b1407aec0e3" providerId="ADAL" clId="{584C3B2D-0B53-4F93-9FE7-A46076B0B622}" dt="2022-11-03T19:00:55.699" v="509" actId="20577"/>
          <ac:spMkLst>
            <pc:docMk/>
            <pc:sldMk cId="901602808" sldId="257"/>
            <ac:spMk id="2" creationId="{308C3BDB-0C3D-456A-A3B0-C67B80FC607E}"/>
          </ac:spMkLst>
        </pc:spChg>
        <pc:spChg chg="mod">
          <ac:chgData name="İhsan Pençe" userId="2188b72f-395e-4735-86c6-9b1407aec0e3" providerId="ADAL" clId="{584C3B2D-0B53-4F93-9FE7-A46076B0B622}" dt="2022-11-03T19:00:47.109" v="507" actId="20577"/>
          <ac:spMkLst>
            <pc:docMk/>
            <pc:sldMk cId="901602808" sldId="257"/>
            <ac:spMk id="3" creationId="{DF27C384-339C-4CC1-A5D4-568AF07F171C}"/>
          </ac:spMkLst>
        </pc:spChg>
      </pc:sldChg>
      <pc:sldChg chg="add">
        <pc:chgData name="İhsan Pençe" userId="2188b72f-395e-4735-86c6-9b1407aec0e3" providerId="ADAL" clId="{584C3B2D-0B53-4F93-9FE7-A46076B0B622}" dt="2022-11-03T19:01:16.137" v="511"/>
        <pc:sldMkLst>
          <pc:docMk/>
          <pc:sldMk cId="4068933027" sldId="257"/>
        </pc:sldMkLst>
      </pc:sldChg>
      <pc:sldChg chg="del">
        <pc:chgData name="İhsan Pençe" userId="2188b72f-395e-4735-86c6-9b1407aec0e3" providerId="ADAL" clId="{584C3B2D-0B53-4F93-9FE7-A46076B0B622}" dt="2022-11-03T19:01:39.889" v="519" actId="47"/>
        <pc:sldMkLst>
          <pc:docMk/>
          <pc:sldMk cId="2264472176" sldId="258"/>
        </pc:sldMkLst>
      </pc:sldChg>
      <pc:sldChg chg="del">
        <pc:chgData name="İhsan Pençe" userId="2188b72f-395e-4735-86c6-9b1407aec0e3" providerId="ADAL" clId="{584C3B2D-0B53-4F93-9FE7-A46076B0B622}" dt="2022-11-03T19:03:31.828" v="530" actId="47"/>
        <pc:sldMkLst>
          <pc:docMk/>
          <pc:sldMk cId="4124246342" sldId="259"/>
        </pc:sldMkLst>
      </pc:sldChg>
      <pc:sldChg chg="del">
        <pc:chgData name="İhsan Pençe" userId="2188b72f-395e-4735-86c6-9b1407aec0e3" providerId="ADAL" clId="{584C3B2D-0B53-4F93-9FE7-A46076B0B622}" dt="2022-11-03T19:03:44.252" v="531" actId="47"/>
        <pc:sldMkLst>
          <pc:docMk/>
          <pc:sldMk cId="3946743168" sldId="260"/>
        </pc:sldMkLst>
      </pc:sldChg>
      <pc:sldChg chg="add">
        <pc:chgData name="İhsan Pençe" userId="2188b72f-395e-4735-86c6-9b1407aec0e3" providerId="ADAL" clId="{584C3B2D-0B53-4F93-9FE7-A46076B0B622}" dt="2022-11-03T19:07:18.843" v="560"/>
        <pc:sldMkLst>
          <pc:docMk/>
          <pc:sldMk cId="1416316748" sldId="261"/>
        </pc:sldMkLst>
      </pc:sldChg>
      <pc:sldChg chg="modSp del mod">
        <pc:chgData name="İhsan Pençe" userId="2188b72f-395e-4735-86c6-9b1407aec0e3" providerId="ADAL" clId="{584C3B2D-0B53-4F93-9FE7-A46076B0B622}" dt="2022-11-03T19:06:51.375" v="559" actId="2696"/>
        <pc:sldMkLst>
          <pc:docMk/>
          <pc:sldMk cId="3720150863" sldId="261"/>
        </pc:sldMkLst>
        <pc:spChg chg="mod">
          <ac:chgData name="İhsan Pençe" userId="2188b72f-395e-4735-86c6-9b1407aec0e3" providerId="ADAL" clId="{584C3B2D-0B53-4F93-9FE7-A46076B0B622}" dt="2022-11-03T19:06:09.062" v="550" actId="403"/>
          <ac:spMkLst>
            <pc:docMk/>
            <pc:sldMk cId="3720150863" sldId="261"/>
            <ac:spMk id="3" creationId="{51A156A5-7BDF-4157-8103-16AE00F46C8D}"/>
          </ac:spMkLst>
        </pc:spChg>
      </pc:sldChg>
      <pc:sldChg chg="modSp del mod">
        <pc:chgData name="İhsan Pençe" userId="2188b72f-395e-4735-86c6-9b1407aec0e3" providerId="ADAL" clId="{584C3B2D-0B53-4F93-9FE7-A46076B0B622}" dt="2022-11-03T19:06:51.375" v="559" actId="2696"/>
        <pc:sldMkLst>
          <pc:docMk/>
          <pc:sldMk cId="1633119603" sldId="262"/>
        </pc:sldMkLst>
        <pc:spChg chg="mod">
          <ac:chgData name="İhsan Pençe" userId="2188b72f-395e-4735-86c6-9b1407aec0e3" providerId="ADAL" clId="{584C3B2D-0B53-4F93-9FE7-A46076B0B622}" dt="2022-11-03T19:06:22.351" v="554" actId="403"/>
          <ac:spMkLst>
            <pc:docMk/>
            <pc:sldMk cId="1633119603" sldId="262"/>
            <ac:spMk id="3" creationId="{51A156A5-7BDF-4157-8103-16AE00F46C8D}"/>
          </ac:spMkLst>
        </pc:spChg>
      </pc:sldChg>
      <pc:sldChg chg="add">
        <pc:chgData name="İhsan Pençe" userId="2188b72f-395e-4735-86c6-9b1407aec0e3" providerId="ADAL" clId="{584C3B2D-0B53-4F93-9FE7-A46076B0B622}" dt="2022-11-03T19:07:18.843" v="560"/>
        <pc:sldMkLst>
          <pc:docMk/>
          <pc:sldMk cId="3529647690" sldId="262"/>
        </pc:sldMkLst>
      </pc:sldChg>
      <pc:sldChg chg="del">
        <pc:chgData name="İhsan Pençe" userId="2188b72f-395e-4735-86c6-9b1407aec0e3" providerId="ADAL" clId="{584C3B2D-0B53-4F93-9FE7-A46076B0B622}" dt="2022-11-03T19:08:05.559" v="563" actId="47"/>
        <pc:sldMkLst>
          <pc:docMk/>
          <pc:sldMk cId="2684272141" sldId="263"/>
        </pc:sldMkLst>
      </pc:sldChg>
      <pc:sldChg chg="modSp mod">
        <pc:chgData name="İhsan Pençe" userId="2188b72f-395e-4735-86c6-9b1407aec0e3" providerId="ADAL" clId="{584C3B2D-0B53-4F93-9FE7-A46076B0B622}" dt="2022-11-03T19:13:12.761" v="673" actId="20577"/>
        <pc:sldMkLst>
          <pc:docMk/>
          <pc:sldMk cId="2038229220" sldId="264"/>
        </pc:sldMkLst>
        <pc:spChg chg="mod">
          <ac:chgData name="İhsan Pençe" userId="2188b72f-395e-4735-86c6-9b1407aec0e3" providerId="ADAL" clId="{584C3B2D-0B53-4F93-9FE7-A46076B0B622}" dt="2022-11-03T19:13:12.761" v="673" actId="20577"/>
          <ac:spMkLst>
            <pc:docMk/>
            <pc:sldMk cId="2038229220" sldId="264"/>
            <ac:spMk id="2" creationId="{F8C3A89D-B04F-4FF7-B864-B3F9BBFBE530}"/>
          </ac:spMkLst>
        </pc:spChg>
      </pc:sldChg>
      <pc:sldChg chg="modSp mod">
        <pc:chgData name="İhsan Pençe" userId="2188b72f-395e-4735-86c6-9b1407aec0e3" providerId="ADAL" clId="{584C3B2D-0B53-4F93-9FE7-A46076B0B622}" dt="2022-11-03T19:13:17.872" v="676" actId="20577"/>
        <pc:sldMkLst>
          <pc:docMk/>
          <pc:sldMk cId="2593563449" sldId="266"/>
        </pc:sldMkLst>
        <pc:spChg chg="mod">
          <ac:chgData name="İhsan Pençe" userId="2188b72f-395e-4735-86c6-9b1407aec0e3" providerId="ADAL" clId="{584C3B2D-0B53-4F93-9FE7-A46076B0B622}" dt="2022-11-03T19:13:17.872" v="676" actId="20577"/>
          <ac:spMkLst>
            <pc:docMk/>
            <pc:sldMk cId="2593563449" sldId="266"/>
            <ac:spMk id="2" creationId="{F8C3A89D-B04F-4FF7-B864-B3F9BBFBE530}"/>
          </ac:spMkLst>
        </pc:spChg>
      </pc:sldChg>
      <pc:sldChg chg="modSp mod">
        <pc:chgData name="İhsan Pençe" userId="2188b72f-395e-4735-86c6-9b1407aec0e3" providerId="ADAL" clId="{584C3B2D-0B53-4F93-9FE7-A46076B0B622}" dt="2022-11-03T19:13:20.347" v="679" actId="20577"/>
        <pc:sldMkLst>
          <pc:docMk/>
          <pc:sldMk cId="2575376260" sldId="267"/>
        </pc:sldMkLst>
        <pc:spChg chg="mod">
          <ac:chgData name="İhsan Pençe" userId="2188b72f-395e-4735-86c6-9b1407aec0e3" providerId="ADAL" clId="{584C3B2D-0B53-4F93-9FE7-A46076B0B622}" dt="2022-11-03T19:13:20.347" v="679" actId="20577"/>
          <ac:spMkLst>
            <pc:docMk/>
            <pc:sldMk cId="2575376260" sldId="267"/>
            <ac:spMk id="2" creationId="{F8C3A89D-B04F-4FF7-B864-B3F9BBFBE530}"/>
          </ac:spMkLst>
        </pc:spChg>
      </pc:sldChg>
      <pc:sldChg chg="modSp mod">
        <pc:chgData name="İhsan Pençe" userId="2188b72f-395e-4735-86c6-9b1407aec0e3" providerId="ADAL" clId="{584C3B2D-0B53-4F93-9FE7-A46076B0B622}" dt="2022-11-03T19:13:25.182" v="682" actId="20577"/>
        <pc:sldMkLst>
          <pc:docMk/>
          <pc:sldMk cId="3991302721" sldId="268"/>
        </pc:sldMkLst>
        <pc:spChg chg="mod">
          <ac:chgData name="İhsan Pençe" userId="2188b72f-395e-4735-86c6-9b1407aec0e3" providerId="ADAL" clId="{584C3B2D-0B53-4F93-9FE7-A46076B0B622}" dt="2022-11-03T19:13:25.182" v="682" actId="20577"/>
          <ac:spMkLst>
            <pc:docMk/>
            <pc:sldMk cId="3991302721" sldId="268"/>
            <ac:spMk id="2" creationId="{F8C3A89D-B04F-4FF7-B864-B3F9BBFBE530}"/>
          </ac:spMkLst>
        </pc:spChg>
      </pc:sldChg>
      <pc:sldChg chg="modSp mod">
        <pc:chgData name="İhsan Pençe" userId="2188b72f-395e-4735-86c6-9b1407aec0e3" providerId="ADAL" clId="{584C3B2D-0B53-4F93-9FE7-A46076B0B622}" dt="2022-11-03T19:13:30.084" v="688" actId="20577"/>
        <pc:sldMkLst>
          <pc:docMk/>
          <pc:sldMk cId="3229113376" sldId="269"/>
        </pc:sldMkLst>
        <pc:spChg chg="mod">
          <ac:chgData name="İhsan Pençe" userId="2188b72f-395e-4735-86c6-9b1407aec0e3" providerId="ADAL" clId="{584C3B2D-0B53-4F93-9FE7-A46076B0B622}" dt="2022-11-03T19:13:30.084" v="688" actId="20577"/>
          <ac:spMkLst>
            <pc:docMk/>
            <pc:sldMk cId="3229113376" sldId="269"/>
            <ac:spMk id="2" creationId="{F8C3A89D-B04F-4FF7-B864-B3F9BBFBE530}"/>
          </ac:spMkLst>
        </pc:spChg>
      </pc:sldChg>
      <pc:sldChg chg="modSp mod">
        <pc:chgData name="İhsan Pençe" userId="2188b72f-395e-4735-86c6-9b1407aec0e3" providerId="ADAL" clId="{584C3B2D-0B53-4F93-9FE7-A46076B0B622}" dt="2022-11-03T19:13:34.507" v="691" actId="20577"/>
        <pc:sldMkLst>
          <pc:docMk/>
          <pc:sldMk cId="3727479785" sldId="270"/>
        </pc:sldMkLst>
        <pc:spChg chg="mod">
          <ac:chgData name="İhsan Pençe" userId="2188b72f-395e-4735-86c6-9b1407aec0e3" providerId="ADAL" clId="{584C3B2D-0B53-4F93-9FE7-A46076B0B622}" dt="2022-11-03T19:13:34.507" v="691" actId="20577"/>
          <ac:spMkLst>
            <pc:docMk/>
            <pc:sldMk cId="3727479785" sldId="270"/>
            <ac:spMk id="2" creationId="{F8C3A89D-B04F-4FF7-B864-B3F9BBFBE530}"/>
          </ac:spMkLst>
        </pc:spChg>
      </pc:sldChg>
      <pc:sldChg chg="modSp mod">
        <pc:chgData name="İhsan Pençe" userId="2188b72f-395e-4735-86c6-9b1407aec0e3" providerId="ADAL" clId="{584C3B2D-0B53-4F93-9FE7-A46076B0B622}" dt="2022-11-03T19:13:36.396" v="694" actId="20577"/>
        <pc:sldMkLst>
          <pc:docMk/>
          <pc:sldMk cId="2967750330" sldId="271"/>
        </pc:sldMkLst>
        <pc:spChg chg="mod">
          <ac:chgData name="İhsan Pençe" userId="2188b72f-395e-4735-86c6-9b1407aec0e3" providerId="ADAL" clId="{584C3B2D-0B53-4F93-9FE7-A46076B0B622}" dt="2022-11-03T19:13:36.396" v="694" actId="20577"/>
          <ac:spMkLst>
            <pc:docMk/>
            <pc:sldMk cId="2967750330" sldId="271"/>
            <ac:spMk id="2" creationId="{F8C3A89D-B04F-4FF7-B864-B3F9BBFBE530}"/>
          </ac:spMkLst>
        </pc:spChg>
      </pc:sldChg>
      <pc:sldChg chg="modSp mod">
        <pc:chgData name="İhsan Pençe" userId="2188b72f-395e-4735-86c6-9b1407aec0e3" providerId="ADAL" clId="{584C3B2D-0B53-4F93-9FE7-A46076B0B622}" dt="2022-11-03T19:14:46.043" v="709" actId="2711"/>
        <pc:sldMkLst>
          <pc:docMk/>
          <pc:sldMk cId="1614688321" sldId="272"/>
        </pc:sldMkLst>
        <pc:spChg chg="mod">
          <ac:chgData name="İhsan Pençe" userId="2188b72f-395e-4735-86c6-9b1407aec0e3" providerId="ADAL" clId="{584C3B2D-0B53-4F93-9FE7-A46076B0B622}" dt="2022-11-03T19:14:01.065" v="698" actId="20577"/>
          <ac:spMkLst>
            <pc:docMk/>
            <pc:sldMk cId="1614688321" sldId="272"/>
            <ac:spMk id="2" creationId="{0EFCB4D8-D0E9-4BCD-821D-6B7E427A586D}"/>
          </ac:spMkLst>
        </pc:spChg>
        <pc:spChg chg="mod">
          <ac:chgData name="İhsan Pençe" userId="2188b72f-395e-4735-86c6-9b1407aec0e3" providerId="ADAL" clId="{584C3B2D-0B53-4F93-9FE7-A46076B0B622}" dt="2022-11-03T19:14:46.043" v="709" actId="2711"/>
          <ac:spMkLst>
            <pc:docMk/>
            <pc:sldMk cId="1614688321" sldId="272"/>
            <ac:spMk id="3" creationId="{1441BCB1-4995-473A-9BA8-A513993C1FCF}"/>
          </ac:spMkLst>
        </pc:spChg>
      </pc:sldChg>
      <pc:sldChg chg="modSp mod">
        <pc:chgData name="İhsan Pençe" userId="2188b72f-395e-4735-86c6-9b1407aec0e3" providerId="ADAL" clId="{584C3B2D-0B53-4F93-9FE7-A46076B0B622}" dt="2022-11-03T19:16:48.743" v="729" actId="20577"/>
        <pc:sldMkLst>
          <pc:docMk/>
          <pc:sldMk cId="2512537760" sldId="273"/>
        </pc:sldMkLst>
        <pc:spChg chg="mod">
          <ac:chgData name="İhsan Pençe" userId="2188b72f-395e-4735-86c6-9b1407aec0e3" providerId="ADAL" clId="{584C3B2D-0B53-4F93-9FE7-A46076B0B622}" dt="2022-11-03T19:15:22.093" v="725" actId="20577"/>
          <ac:spMkLst>
            <pc:docMk/>
            <pc:sldMk cId="2512537760" sldId="273"/>
            <ac:spMk id="2" creationId="{329B280E-624C-472D-A44B-C9D553FEE79C}"/>
          </ac:spMkLst>
        </pc:spChg>
        <pc:spChg chg="mod">
          <ac:chgData name="İhsan Pençe" userId="2188b72f-395e-4735-86c6-9b1407aec0e3" providerId="ADAL" clId="{584C3B2D-0B53-4F93-9FE7-A46076B0B622}" dt="2022-11-03T19:16:48.743" v="729" actId="20577"/>
          <ac:spMkLst>
            <pc:docMk/>
            <pc:sldMk cId="2512537760" sldId="273"/>
            <ac:spMk id="3" creationId="{BFCD03DC-D93C-44FF-8EE4-91BB92EED889}"/>
          </ac:spMkLst>
        </pc:spChg>
      </pc:sldChg>
      <pc:sldChg chg="del">
        <pc:chgData name="İhsan Pençe" userId="2188b72f-395e-4735-86c6-9b1407aec0e3" providerId="ADAL" clId="{584C3B2D-0B53-4F93-9FE7-A46076B0B622}" dt="2022-11-03T19:17:03.605" v="730" actId="47"/>
        <pc:sldMkLst>
          <pc:docMk/>
          <pc:sldMk cId="2156961376" sldId="274"/>
        </pc:sldMkLst>
      </pc:sldChg>
      <pc:sldChg chg="addSp modSp mod">
        <pc:chgData name="İhsan Pençe" userId="2188b72f-395e-4735-86c6-9b1407aec0e3" providerId="ADAL" clId="{584C3B2D-0B53-4F93-9FE7-A46076B0B622}" dt="2022-11-03T19:29:29.317" v="869" actId="20577"/>
        <pc:sldMkLst>
          <pc:docMk/>
          <pc:sldMk cId="1355263528" sldId="275"/>
        </pc:sldMkLst>
        <pc:spChg chg="mod">
          <ac:chgData name="İhsan Pençe" userId="2188b72f-395e-4735-86c6-9b1407aec0e3" providerId="ADAL" clId="{584C3B2D-0B53-4F93-9FE7-A46076B0B622}" dt="2022-11-03T19:28:51.733" v="854" actId="20577"/>
          <ac:spMkLst>
            <pc:docMk/>
            <pc:sldMk cId="1355263528" sldId="275"/>
            <ac:spMk id="2" creationId="{86F60D98-DD27-4ACB-A354-CE3E9AC03B0B}"/>
          </ac:spMkLst>
        </pc:spChg>
        <pc:spChg chg="mod">
          <ac:chgData name="İhsan Pençe" userId="2188b72f-395e-4735-86c6-9b1407aec0e3" providerId="ADAL" clId="{584C3B2D-0B53-4F93-9FE7-A46076B0B622}" dt="2022-11-03T19:29:29.317" v="869" actId="20577"/>
          <ac:spMkLst>
            <pc:docMk/>
            <pc:sldMk cId="1355263528" sldId="275"/>
            <ac:spMk id="3" creationId="{9DACA501-3E9A-4215-B15A-E787209F5531}"/>
          </ac:spMkLst>
        </pc:spChg>
        <pc:picChg chg="add mod">
          <ac:chgData name="İhsan Pençe" userId="2188b72f-395e-4735-86c6-9b1407aec0e3" providerId="ADAL" clId="{584C3B2D-0B53-4F93-9FE7-A46076B0B622}" dt="2022-11-03T19:28:20.568" v="840" actId="14100"/>
          <ac:picMkLst>
            <pc:docMk/>
            <pc:sldMk cId="1355263528" sldId="275"/>
            <ac:picMk id="6" creationId="{F8E7A006-F002-69F8-B79E-81CCD6BB315E}"/>
          </ac:picMkLst>
        </pc:picChg>
      </pc:sldChg>
      <pc:sldChg chg="modSp mod">
        <pc:chgData name="İhsan Pençe" userId="2188b72f-395e-4735-86c6-9b1407aec0e3" providerId="ADAL" clId="{584C3B2D-0B53-4F93-9FE7-A46076B0B622}" dt="2022-11-03T19:57:00.183" v="1067"/>
        <pc:sldMkLst>
          <pc:docMk/>
          <pc:sldMk cId="2411002068" sldId="276"/>
        </pc:sldMkLst>
        <pc:spChg chg="mod">
          <ac:chgData name="İhsan Pençe" userId="2188b72f-395e-4735-86c6-9b1407aec0e3" providerId="ADAL" clId="{584C3B2D-0B53-4F93-9FE7-A46076B0B622}" dt="2022-11-03T19:56:43.846" v="1065"/>
          <ac:spMkLst>
            <pc:docMk/>
            <pc:sldMk cId="2411002068" sldId="276"/>
            <ac:spMk id="2" creationId="{A0CCDD1C-24C4-4E07-82A2-44B5059E958B}"/>
          </ac:spMkLst>
        </pc:spChg>
        <pc:spChg chg="mod">
          <ac:chgData name="İhsan Pençe" userId="2188b72f-395e-4735-86c6-9b1407aec0e3" providerId="ADAL" clId="{584C3B2D-0B53-4F93-9FE7-A46076B0B622}" dt="2022-11-03T19:57:00.183" v="1067"/>
          <ac:spMkLst>
            <pc:docMk/>
            <pc:sldMk cId="2411002068" sldId="276"/>
            <ac:spMk id="3" creationId="{6797A053-A5F8-4E63-B7DA-25AD007245BA}"/>
          </ac:spMkLst>
        </pc:spChg>
      </pc:sldChg>
      <pc:sldChg chg="del">
        <pc:chgData name="İhsan Pençe" userId="2188b72f-395e-4735-86c6-9b1407aec0e3" providerId="ADAL" clId="{584C3B2D-0B53-4F93-9FE7-A46076B0B622}" dt="2022-11-03T20:00:15.607" v="1073" actId="47"/>
        <pc:sldMkLst>
          <pc:docMk/>
          <pc:sldMk cId="3493521485" sldId="277"/>
        </pc:sldMkLst>
      </pc:sldChg>
      <pc:sldChg chg="del">
        <pc:chgData name="İhsan Pençe" userId="2188b72f-395e-4735-86c6-9b1407aec0e3" providerId="ADAL" clId="{584C3B2D-0B53-4F93-9FE7-A46076B0B622}" dt="2022-11-03T20:00:18.420" v="1074" actId="47"/>
        <pc:sldMkLst>
          <pc:docMk/>
          <pc:sldMk cId="599922865" sldId="278"/>
        </pc:sldMkLst>
      </pc:sldChg>
      <pc:sldChg chg="del">
        <pc:chgData name="İhsan Pençe" userId="2188b72f-395e-4735-86c6-9b1407aec0e3" providerId="ADAL" clId="{584C3B2D-0B53-4F93-9FE7-A46076B0B622}" dt="2022-11-03T20:00:19.618" v="1075" actId="47"/>
        <pc:sldMkLst>
          <pc:docMk/>
          <pc:sldMk cId="1463161902" sldId="279"/>
        </pc:sldMkLst>
      </pc:sldChg>
      <pc:sldChg chg="del">
        <pc:chgData name="İhsan Pençe" userId="2188b72f-395e-4735-86c6-9b1407aec0e3" providerId="ADAL" clId="{584C3B2D-0B53-4F93-9FE7-A46076B0B622}" dt="2022-11-03T20:00:21.811" v="1077" actId="47"/>
        <pc:sldMkLst>
          <pc:docMk/>
          <pc:sldMk cId="3351656716" sldId="280"/>
        </pc:sldMkLst>
      </pc:sldChg>
      <pc:sldChg chg="modSp mod">
        <pc:chgData name="İhsan Pençe" userId="2188b72f-395e-4735-86c6-9b1407aec0e3" providerId="ADAL" clId="{584C3B2D-0B53-4F93-9FE7-A46076B0B622}" dt="2022-11-03T20:02:08.368" v="1140" actId="1035"/>
        <pc:sldMkLst>
          <pc:docMk/>
          <pc:sldMk cId="1234423148" sldId="281"/>
        </pc:sldMkLst>
        <pc:spChg chg="mod">
          <ac:chgData name="İhsan Pençe" userId="2188b72f-395e-4735-86c6-9b1407aec0e3" providerId="ADAL" clId="{584C3B2D-0B53-4F93-9FE7-A46076B0B622}" dt="2022-11-03T20:01:25.828" v="1087" actId="20577"/>
          <ac:spMkLst>
            <pc:docMk/>
            <pc:sldMk cId="1234423148" sldId="281"/>
            <ac:spMk id="2" creationId="{0A4109A9-6098-436C-87F7-406170622F28}"/>
          </ac:spMkLst>
        </pc:spChg>
        <pc:spChg chg="mod">
          <ac:chgData name="İhsan Pençe" userId="2188b72f-395e-4735-86c6-9b1407aec0e3" providerId="ADAL" clId="{584C3B2D-0B53-4F93-9FE7-A46076B0B622}" dt="2022-11-03T20:02:06.057" v="1121" actId="6549"/>
          <ac:spMkLst>
            <pc:docMk/>
            <pc:sldMk cId="1234423148" sldId="281"/>
            <ac:spMk id="3" creationId="{A2E35249-2309-4EA0-9074-788F2CF52C52}"/>
          </ac:spMkLst>
        </pc:spChg>
        <pc:picChg chg="mod">
          <ac:chgData name="İhsan Pençe" userId="2188b72f-395e-4735-86c6-9b1407aec0e3" providerId="ADAL" clId="{584C3B2D-0B53-4F93-9FE7-A46076B0B622}" dt="2022-11-03T20:02:08.368" v="1140" actId="1035"/>
          <ac:picMkLst>
            <pc:docMk/>
            <pc:sldMk cId="1234423148" sldId="281"/>
            <ac:picMk id="2054" creationId="{9CDF5429-6E48-473C-AA7B-B98FDC023F81}"/>
          </ac:picMkLst>
        </pc:picChg>
      </pc:sldChg>
      <pc:sldChg chg="modSp mod">
        <pc:chgData name="İhsan Pençe" userId="2188b72f-395e-4735-86c6-9b1407aec0e3" providerId="ADAL" clId="{584C3B2D-0B53-4F93-9FE7-A46076B0B622}" dt="2022-11-03T20:02:26.305" v="1194" actId="1035"/>
        <pc:sldMkLst>
          <pc:docMk/>
          <pc:sldMk cId="1430889508" sldId="282"/>
        </pc:sldMkLst>
        <pc:spChg chg="mod">
          <ac:chgData name="İhsan Pençe" userId="2188b72f-395e-4735-86c6-9b1407aec0e3" providerId="ADAL" clId="{584C3B2D-0B53-4F93-9FE7-A46076B0B622}" dt="2022-11-03T20:01:32.841" v="1088"/>
          <ac:spMkLst>
            <pc:docMk/>
            <pc:sldMk cId="1430889508" sldId="282"/>
            <ac:spMk id="2" creationId="{0A4109A9-6098-436C-87F7-406170622F28}"/>
          </ac:spMkLst>
        </pc:spChg>
        <pc:spChg chg="mod">
          <ac:chgData name="İhsan Pençe" userId="2188b72f-395e-4735-86c6-9b1407aec0e3" providerId="ADAL" clId="{584C3B2D-0B53-4F93-9FE7-A46076B0B622}" dt="2022-11-03T20:02:23.572" v="1175" actId="6549"/>
          <ac:spMkLst>
            <pc:docMk/>
            <pc:sldMk cId="1430889508" sldId="282"/>
            <ac:spMk id="3" creationId="{A2E35249-2309-4EA0-9074-788F2CF52C52}"/>
          </ac:spMkLst>
        </pc:spChg>
        <pc:picChg chg="mod">
          <ac:chgData name="İhsan Pençe" userId="2188b72f-395e-4735-86c6-9b1407aec0e3" providerId="ADAL" clId="{584C3B2D-0B53-4F93-9FE7-A46076B0B622}" dt="2022-11-03T20:02:26.305" v="1194" actId="1035"/>
          <ac:picMkLst>
            <pc:docMk/>
            <pc:sldMk cId="1430889508" sldId="282"/>
            <ac:picMk id="4" creationId="{9E39EEA0-9085-42AC-81BC-2CE42C8CBA38}"/>
          </ac:picMkLst>
        </pc:picChg>
      </pc:sldChg>
      <pc:sldChg chg="modSp mod">
        <pc:chgData name="İhsan Pençe" userId="2188b72f-395e-4735-86c6-9b1407aec0e3" providerId="ADAL" clId="{584C3B2D-0B53-4F93-9FE7-A46076B0B622}" dt="2022-11-03T20:02:45.469" v="1201" actId="1036"/>
        <pc:sldMkLst>
          <pc:docMk/>
          <pc:sldMk cId="3046897512" sldId="283"/>
        </pc:sldMkLst>
        <pc:spChg chg="mod">
          <ac:chgData name="İhsan Pençe" userId="2188b72f-395e-4735-86c6-9b1407aec0e3" providerId="ADAL" clId="{584C3B2D-0B53-4F93-9FE7-A46076B0B622}" dt="2022-11-03T20:01:35.553" v="1089"/>
          <ac:spMkLst>
            <pc:docMk/>
            <pc:sldMk cId="3046897512" sldId="283"/>
            <ac:spMk id="2" creationId="{0A4109A9-6098-436C-87F7-406170622F28}"/>
          </ac:spMkLst>
        </pc:spChg>
        <pc:spChg chg="mod">
          <ac:chgData name="İhsan Pençe" userId="2188b72f-395e-4735-86c6-9b1407aec0e3" providerId="ADAL" clId="{584C3B2D-0B53-4F93-9FE7-A46076B0B622}" dt="2022-11-03T20:02:36.739" v="1195" actId="6549"/>
          <ac:spMkLst>
            <pc:docMk/>
            <pc:sldMk cId="3046897512" sldId="283"/>
            <ac:spMk id="3" creationId="{A2E35249-2309-4EA0-9074-788F2CF52C52}"/>
          </ac:spMkLst>
        </pc:spChg>
        <pc:picChg chg="mod">
          <ac:chgData name="İhsan Pençe" userId="2188b72f-395e-4735-86c6-9b1407aec0e3" providerId="ADAL" clId="{584C3B2D-0B53-4F93-9FE7-A46076B0B622}" dt="2022-11-03T20:02:45.469" v="1201" actId="1036"/>
          <ac:picMkLst>
            <pc:docMk/>
            <pc:sldMk cId="3046897512" sldId="283"/>
            <ac:picMk id="5122" creationId="{FA609B51-C12F-403D-9490-4AE544374396}"/>
          </ac:picMkLst>
        </pc:picChg>
      </pc:sldChg>
      <pc:sldChg chg="del">
        <pc:chgData name="İhsan Pençe" userId="2188b72f-395e-4735-86c6-9b1407aec0e3" providerId="ADAL" clId="{584C3B2D-0B53-4F93-9FE7-A46076B0B622}" dt="2022-11-03T20:02:50.341" v="1202" actId="47"/>
        <pc:sldMkLst>
          <pc:docMk/>
          <pc:sldMk cId="7636863" sldId="285"/>
        </pc:sldMkLst>
      </pc:sldChg>
      <pc:sldChg chg="addSp modSp mod">
        <pc:chgData name="İhsan Pençe" userId="2188b72f-395e-4735-86c6-9b1407aec0e3" providerId="ADAL" clId="{584C3B2D-0B53-4F93-9FE7-A46076B0B622}" dt="2022-11-03T20:05:40.427" v="1256"/>
        <pc:sldMkLst>
          <pc:docMk/>
          <pc:sldMk cId="2673737887" sldId="286"/>
        </pc:sldMkLst>
        <pc:spChg chg="mod">
          <ac:chgData name="İhsan Pençe" userId="2188b72f-395e-4735-86c6-9b1407aec0e3" providerId="ADAL" clId="{584C3B2D-0B53-4F93-9FE7-A46076B0B622}" dt="2022-11-03T20:04:28.171" v="1252" actId="404"/>
          <ac:spMkLst>
            <pc:docMk/>
            <pc:sldMk cId="2673737887" sldId="286"/>
            <ac:spMk id="2" creationId="{99262955-94F5-41E5-8028-CC785B438DF0}"/>
          </ac:spMkLst>
        </pc:spChg>
        <pc:spChg chg="mod">
          <ac:chgData name="İhsan Pençe" userId="2188b72f-395e-4735-86c6-9b1407aec0e3" providerId="ADAL" clId="{584C3B2D-0B53-4F93-9FE7-A46076B0B622}" dt="2022-11-03T20:03:34.191" v="1238" actId="20577"/>
          <ac:spMkLst>
            <pc:docMk/>
            <pc:sldMk cId="2673737887" sldId="286"/>
            <ac:spMk id="3" creationId="{E3D180DA-1E40-4761-A5C5-2CAE24C04AE9}"/>
          </ac:spMkLst>
        </pc:spChg>
        <pc:picChg chg="add mod">
          <ac:chgData name="İhsan Pençe" userId="2188b72f-395e-4735-86c6-9b1407aec0e3" providerId="ADAL" clId="{584C3B2D-0B53-4F93-9FE7-A46076B0B622}" dt="2022-11-03T20:05:40.427" v="1256"/>
          <ac:picMkLst>
            <pc:docMk/>
            <pc:sldMk cId="2673737887" sldId="286"/>
            <ac:picMk id="5" creationId="{06F7B28C-CAAB-8252-2BBF-4CAAD54460F8}"/>
          </ac:picMkLst>
        </pc:picChg>
      </pc:sldChg>
      <pc:sldChg chg="modSp add mod ord">
        <pc:chgData name="İhsan Pençe" userId="2188b72f-395e-4735-86c6-9b1407aec0e3" providerId="ADAL" clId="{584C3B2D-0B53-4F93-9FE7-A46076B0B622}" dt="2022-11-03T20:08:34.463" v="1270"/>
        <pc:sldMkLst>
          <pc:docMk/>
          <pc:sldMk cId="1837159301" sldId="287"/>
        </pc:sldMkLst>
        <pc:spChg chg="mod">
          <ac:chgData name="İhsan Pençe" userId="2188b72f-395e-4735-86c6-9b1407aec0e3" providerId="ADAL" clId="{584C3B2D-0B53-4F93-9FE7-A46076B0B622}" dt="2022-11-03T20:07:45.404" v="1266" actId="20577"/>
          <ac:spMkLst>
            <pc:docMk/>
            <pc:sldMk cId="1837159301" sldId="287"/>
            <ac:spMk id="2" creationId="{359829A8-3687-423E-8E54-A142B03D0B1D}"/>
          </ac:spMkLst>
        </pc:spChg>
      </pc:sldChg>
      <pc:sldChg chg="modSp del mod">
        <pc:chgData name="İhsan Pençe" userId="2188b72f-395e-4735-86c6-9b1407aec0e3" providerId="ADAL" clId="{584C3B2D-0B53-4F93-9FE7-A46076B0B622}" dt="2022-11-03T20:06:53.816" v="1264" actId="2696"/>
        <pc:sldMkLst>
          <pc:docMk/>
          <pc:sldMk cId="2407682349" sldId="287"/>
        </pc:sldMkLst>
        <pc:spChg chg="mod">
          <ac:chgData name="İhsan Pençe" userId="2188b72f-395e-4735-86c6-9b1407aec0e3" providerId="ADAL" clId="{584C3B2D-0B53-4F93-9FE7-A46076B0B622}" dt="2022-11-03T20:06:43.793" v="1263"/>
          <ac:spMkLst>
            <pc:docMk/>
            <pc:sldMk cId="2407682349" sldId="287"/>
            <ac:spMk id="3" creationId="{F1A9F7A8-CCA5-49A9-8B3C-99C2259F06B9}"/>
          </ac:spMkLst>
        </pc:spChg>
      </pc:sldChg>
      <pc:sldChg chg="del">
        <pc:chgData name="İhsan Pençe" userId="2188b72f-395e-4735-86c6-9b1407aec0e3" providerId="ADAL" clId="{584C3B2D-0B53-4F93-9FE7-A46076B0B622}" dt="2022-11-03T20:09:11.085" v="1271" actId="47"/>
        <pc:sldMkLst>
          <pc:docMk/>
          <pc:sldMk cId="2382091682" sldId="288"/>
        </pc:sldMkLst>
      </pc:sldChg>
      <pc:sldChg chg="add">
        <pc:chgData name="İhsan Pençe" userId="2188b72f-395e-4735-86c6-9b1407aec0e3" providerId="ADAL" clId="{584C3B2D-0B53-4F93-9FE7-A46076B0B622}" dt="2022-11-03T19:03:14.058" v="529"/>
        <pc:sldMkLst>
          <pc:docMk/>
          <pc:sldMk cId="1489458868" sldId="289"/>
        </pc:sldMkLst>
      </pc:sldChg>
      <pc:sldChg chg="modSp del mod">
        <pc:chgData name="İhsan Pençe" userId="2188b72f-395e-4735-86c6-9b1407aec0e3" providerId="ADAL" clId="{584C3B2D-0B53-4F93-9FE7-A46076B0B622}" dt="2022-11-03T19:02:59.947" v="528" actId="2696"/>
        <pc:sldMkLst>
          <pc:docMk/>
          <pc:sldMk cId="1650746968" sldId="289"/>
        </pc:sldMkLst>
        <pc:spChg chg="mod">
          <ac:chgData name="İhsan Pençe" userId="2188b72f-395e-4735-86c6-9b1407aec0e3" providerId="ADAL" clId="{584C3B2D-0B53-4F93-9FE7-A46076B0B622}" dt="2022-11-03T19:02:46.013" v="527"/>
          <ac:spMkLst>
            <pc:docMk/>
            <pc:sldMk cId="1650746968" sldId="289"/>
            <ac:spMk id="2" creationId="{B0B137F6-5CF7-4B32-A1C6-65C50A981C6F}"/>
          </ac:spMkLst>
        </pc:spChg>
        <pc:spChg chg="mod">
          <ac:chgData name="İhsan Pençe" userId="2188b72f-395e-4735-86c6-9b1407aec0e3" providerId="ADAL" clId="{584C3B2D-0B53-4F93-9FE7-A46076B0B622}" dt="2022-11-03T19:02:21.731" v="526" actId="20577"/>
          <ac:spMkLst>
            <pc:docMk/>
            <pc:sldMk cId="1650746968" sldId="289"/>
            <ac:spMk id="3" creationId="{062094CE-5002-4591-8979-8EC0CB4D14BF}"/>
          </ac:spMkLst>
        </pc:spChg>
      </pc:sldChg>
      <pc:sldChg chg="add">
        <pc:chgData name="İhsan Pençe" userId="2188b72f-395e-4735-86c6-9b1407aec0e3" providerId="ADAL" clId="{584C3B2D-0B53-4F93-9FE7-A46076B0B622}" dt="2022-11-03T19:07:18.843" v="560"/>
        <pc:sldMkLst>
          <pc:docMk/>
          <pc:sldMk cId="2626328326" sldId="291"/>
        </pc:sldMkLst>
      </pc:sldChg>
      <pc:sldChg chg="modSp del mod">
        <pc:chgData name="İhsan Pençe" userId="2188b72f-395e-4735-86c6-9b1407aec0e3" providerId="ADAL" clId="{584C3B2D-0B53-4F93-9FE7-A46076B0B622}" dt="2022-11-03T19:06:51.375" v="559" actId="2696"/>
        <pc:sldMkLst>
          <pc:docMk/>
          <pc:sldMk cId="3045116778" sldId="291"/>
        </pc:sldMkLst>
        <pc:spChg chg="mod">
          <ac:chgData name="İhsan Pençe" userId="2188b72f-395e-4735-86c6-9b1407aec0e3" providerId="ADAL" clId="{584C3B2D-0B53-4F93-9FE7-A46076B0B622}" dt="2022-11-03T19:06:31.486" v="558" actId="403"/>
          <ac:spMkLst>
            <pc:docMk/>
            <pc:sldMk cId="3045116778" sldId="291"/>
            <ac:spMk id="3" creationId="{51A156A5-7BDF-4157-8103-16AE00F46C8D}"/>
          </ac:spMkLst>
        </pc:spChg>
      </pc:sldChg>
      <pc:sldChg chg="add">
        <pc:chgData name="İhsan Pençe" userId="2188b72f-395e-4735-86c6-9b1407aec0e3" providerId="ADAL" clId="{584C3B2D-0B53-4F93-9FE7-A46076B0B622}" dt="2022-11-03T19:07:18.843" v="560"/>
        <pc:sldMkLst>
          <pc:docMk/>
          <pc:sldMk cId="3506019825" sldId="292"/>
        </pc:sldMkLst>
      </pc:sldChg>
      <pc:sldChg chg="modSp del mod">
        <pc:chgData name="İhsan Pençe" userId="2188b72f-395e-4735-86c6-9b1407aec0e3" providerId="ADAL" clId="{584C3B2D-0B53-4F93-9FE7-A46076B0B622}" dt="2022-11-03T19:06:51.375" v="559" actId="2696"/>
        <pc:sldMkLst>
          <pc:docMk/>
          <pc:sldMk cId="4283485943" sldId="292"/>
        </pc:sldMkLst>
        <pc:spChg chg="mod">
          <ac:chgData name="İhsan Pençe" userId="2188b72f-395e-4735-86c6-9b1407aec0e3" providerId="ADAL" clId="{584C3B2D-0B53-4F93-9FE7-A46076B0B622}" dt="2022-11-03T19:05:16.035" v="542" actId="108"/>
          <ac:spMkLst>
            <pc:docMk/>
            <pc:sldMk cId="4283485943" sldId="292"/>
            <ac:spMk id="3" creationId="{51A156A5-7BDF-4157-8103-16AE00F46C8D}"/>
          </ac:spMkLst>
        </pc:spChg>
      </pc:sldChg>
      <pc:sldChg chg="modSp del mod">
        <pc:chgData name="İhsan Pençe" userId="2188b72f-395e-4735-86c6-9b1407aec0e3" providerId="ADAL" clId="{584C3B2D-0B53-4F93-9FE7-A46076B0B622}" dt="2022-11-03T19:11:41.989" v="666" actId="2696"/>
        <pc:sldMkLst>
          <pc:docMk/>
          <pc:sldMk cId="2277923903" sldId="293"/>
        </pc:sldMkLst>
        <pc:spChg chg="mod">
          <ac:chgData name="İhsan Pençe" userId="2188b72f-395e-4735-86c6-9b1407aec0e3" providerId="ADAL" clId="{584C3B2D-0B53-4F93-9FE7-A46076B0B622}" dt="2022-11-03T19:11:32.756" v="665" actId="20577"/>
          <ac:spMkLst>
            <pc:docMk/>
            <pc:sldMk cId="2277923903" sldId="293"/>
            <ac:spMk id="2" creationId="{A721BCD2-5531-413A-800D-06D65B877D1E}"/>
          </ac:spMkLst>
        </pc:spChg>
        <pc:spChg chg="mod">
          <ac:chgData name="İhsan Pençe" userId="2188b72f-395e-4735-86c6-9b1407aec0e3" providerId="ADAL" clId="{584C3B2D-0B53-4F93-9FE7-A46076B0B622}" dt="2022-11-03T19:11:19.525" v="664" actId="20577"/>
          <ac:spMkLst>
            <pc:docMk/>
            <pc:sldMk cId="2277923903" sldId="293"/>
            <ac:spMk id="6" creationId="{2852E614-9946-4668-B9D5-7DD0CC6DBB15}"/>
          </ac:spMkLst>
        </pc:spChg>
      </pc:sldChg>
      <pc:sldChg chg="modSp add mod">
        <pc:chgData name="İhsan Pençe" userId="2188b72f-395e-4735-86c6-9b1407aec0e3" providerId="ADAL" clId="{584C3B2D-0B53-4F93-9FE7-A46076B0B622}" dt="2022-11-03T19:12:27.264" v="670" actId="20577"/>
        <pc:sldMkLst>
          <pc:docMk/>
          <pc:sldMk cId="2579156010" sldId="293"/>
        </pc:sldMkLst>
        <pc:spChg chg="mod">
          <ac:chgData name="İhsan Pençe" userId="2188b72f-395e-4735-86c6-9b1407aec0e3" providerId="ADAL" clId="{584C3B2D-0B53-4F93-9FE7-A46076B0B622}" dt="2022-11-03T19:12:27.264" v="670" actId="20577"/>
          <ac:spMkLst>
            <pc:docMk/>
            <pc:sldMk cId="2579156010" sldId="293"/>
            <ac:spMk id="2" creationId="{A721BCD2-5531-413A-800D-06D65B877D1E}"/>
          </ac:spMkLst>
        </pc:spChg>
      </pc:sldChg>
      <pc:sldChg chg="modSp add mod">
        <pc:chgData name="İhsan Pençe" userId="2188b72f-395e-4735-86c6-9b1407aec0e3" providerId="ADAL" clId="{584C3B2D-0B53-4F93-9FE7-A46076B0B622}" dt="2022-11-03T20:10:07.968" v="1276" actId="20577"/>
        <pc:sldMkLst>
          <pc:docMk/>
          <pc:sldMk cId="1542494541" sldId="294"/>
        </pc:sldMkLst>
        <pc:spChg chg="mod">
          <ac:chgData name="İhsan Pençe" userId="2188b72f-395e-4735-86c6-9b1407aec0e3" providerId="ADAL" clId="{584C3B2D-0B53-4F93-9FE7-A46076B0B622}" dt="2022-11-03T20:09:58.830" v="1275" actId="20577"/>
          <ac:spMkLst>
            <pc:docMk/>
            <pc:sldMk cId="1542494541" sldId="294"/>
            <ac:spMk id="2" creationId="{119E4807-290B-4611-A3D4-F318CE40FDDE}"/>
          </ac:spMkLst>
        </pc:spChg>
        <pc:spChg chg="mod">
          <ac:chgData name="İhsan Pençe" userId="2188b72f-395e-4735-86c6-9b1407aec0e3" providerId="ADAL" clId="{584C3B2D-0B53-4F93-9FE7-A46076B0B622}" dt="2022-11-03T20:10:07.968" v="1276" actId="20577"/>
          <ac:spMkLst>
            <pc:docMk/>
            <pc:sldMk cId="1542494541" sldId="294"/>
            <ac:spMk id="3" creationId="{745D63D1-B938-4081-939F-07E76E716115}"/>
          </ac:spMkLst>
        </pc:spChg>
      </pc:sldChg>
      <pc:sldChg chg="del">
        <pc:chgData name="İhsan Pençe" userId="2188b72f-395e-4735-86c6-9b1407aec0e3" providerId="ADAL" clId="{584C3B2D-0B53-4F93-9FE7-A46076B0B622}" dt="2022-11-03T20:09:29.952" v="1272" actId="2696"/>
        <pc:sldMkLst>
          <pc:docMk/>
          <pc:sldMk cId="2673824285" sldId="294"/>
        </pc:sldMkLst>
      </pc:sldChg>
      <pc:sldChg chg="modSp mod">
        <pc:chgData name="İhsan Pençe" userId="2188b72f-395e-4735-86c6-9b1407aec0e3" providerId="ADAL" clId="{584C3B2D-0B53-4F93-9FE7-A46076B0B622}" dt="2022-11-03T20:12:59.834" v="1319" actId="20577"/>
        <pc:sldMkLst>
          <pc:docMk/>
          <pc:sldMk cId="2827471480" sldId="295"/>
        </pc:sldMkLst>
        <pc:spChg chg="mod">
          <ac:chgData name="İhsan Pençe" userId="2188b72f-395e-4735-86c6-9b1407aec0e3" providerId="ADAL" clId="{584C3B2D-0B53-4F93-9FE7-A46076B0B622}" dt="2022-11-03T20:11:48.599" v="1304" actId="207"/>
          <ac:spMkLst>
            <pc:docMk/>
            <pc:sldMk cId="2827471480" sldId="295"/>
            <ac:spMk id="2" creationId="{B1416200-7B6F-4224-AFAA-543BD0987776}"/>
          </ac:spMkLst>
        </pc:spChg>
        <pc:spChg chg="mod">
          <ac:chgData name="İhsan Pençe" userId="2188b72f-395e-4735-86c6-9b1407aec0e3" providerId="ADAL" clId="{584C3B2D-0B53-4F93-9FE7-A46076B0B622}" dt="2022-11-03T20:12:59.834" v="1319" actId="20577"/>
          <ac:spMkLst>
            <pc:docMk/>
            <pc:sldMk cId="2827471480" sldId="295"/>
            <ac:spMk id="3" creationId="{FE9EF8E2-764C-4799-9045-BA2E65679A24}"/>
          </ac:spMkLst>
        </pc:spChg>
      </pc:sldChg>
      <pc:sldChg chg="addSp delSp modSp mod">
        <pc:chgData name="İhsan Pençe" userId="2188b72f-395e-4735-86c6-9b1407aec0e3" providerId="ADAL" clId="{584C3B2D-0B53-4F93-9FE7-A46076B0B622}" dt="2022-11-03T19:25:58.650" v="785" actId="1035"/>
        <pc:sldMkLst>
          <pc:docMk/>
          <pc:sldMk cId="2201509164" sldId="296"/>
        </pc:sldMkLst>
        <pc:spChg chg="mod">
          <ac:chgData name="İhsan Pençe" userId="2188b72f-395e-4735-86c6-9b1407aec0e3" providerId="ADAL" clId="{584C3B2D-0B53-4F93-9FE7-A46076B0B622}" dt="2022-11-03T19:25:35.182" v="752" actId="6549"/>
          <ac:spMkLst>
            <pc:docMk/>
            <pc:sldMk cId="2201509164" sldId="296"/>
            <ac:spMk id="2" creationId="{5C22DAAF-D363-4ABA-8BD7-5C4A6287B4C4}"/>
          </ac:spMkLst>
        </pc:spChg>
        <pc:spChg chg="del">
          <ac:chgData name="İhsan Pençe" userId="2188b72f-395e-4735-86c6-9b1407aec0e3" providerId="ADAL" clId="{584C3B2D-0B53-4F93-9FE7-A46076B0B622}" dt="2022-11-03T19:25:33.441" v="751" actId="478"/>
          <ac:spMkLst>
            <pc:docMk/>
            <pc:sldMk cId="2201509164" sldId="296"/>
            <ac:spMk id="3" creationId="{34BB2C8C-B6CC-4270-998B-BA9BD15900D8}"/>
          </ac:spMkLst>
        </pc:spChg>
        <pc:spChg chg="add mod">
          <ac:chgData name="İhsan Pençe" userId="2188b72f-395e-4735-86c6-9b1407aec0e3" providerId="ADAL" clId="{584C3B2D-0B53-4F93-9FE7-A46076B0B622}" dt="2022-11-03T19:25:33.441" v="751" actId="478"/>
          <ac:spMkLst>
            <pc:docMk/>
            <pc:sldMk cId="2201509164" sldId="296"/>
            <ac:spMk id="6" creationId="{AB443B83-F2FB-26EC-EB33-80EB7F7BDA3B}"/>
          </ac:spMkLst>
        </pc:spChg>
        <pc:picChg chg="add mod">
          <ac:chgData name="İhsan Pençe" userId="2188b72f-395e-4735-86c6-9b1407aec0e3" providerId="ADAL" clId="{584C3B2D-0B53-4F93-9FE7-A46076B0B622}" dt="2022-11-03T19:25:58.650" v="785" actId="1035"/>
          <ac:picMkLst>
            <pc:docMk/>
            <pc:sldMk cId="2201509164" sldId="296"/>
            <ac:picMk id="8" creationId="{08329F86-1004-C31B-8D9A-AEB4DBCF50F7}"/>
          </ac:picMkLst>
        </pc:picChg>
      </pc:sldChg>
      <pc:sldChg chg="del">
        <pc:chgData name="İhsan Pençe" userId="2188b72f-395e-4735-86c6-9b1407aec0e3" providerId="ADAL" clId="{584C3B2D-0B53-4F93-9FE7-A46076B0B622}" dt="2022-11-03T20:13:17.184" v="1320" actId="47"/>
        <pc:sldMkLst>
          <pc:docMk/>
          <pc:sldMk cId="3094562103" sldId="297"/>
        </pc:sldMkLst>
      </pc:sldChg>
      <pc:sldChg chg="del">
        <pc:chgData name="İhsan Pençe" userId="2188b72f-395e-4735-86c6-9b1407aec0e3" providerId="ADAL" clId="{584C3B2D-0B53-4F93-9FE7-A46076B0B622}" dt="2022-11-03T20:13:19.069" v="1321" actId="47"/>
        <pc:sldMkLst>
          <pc:docMk/>
          <pc:sldMk cId="2604199398" sldId="298"/>
        </pc:sldMkLst>
      </pc:sldChg>
      <pc:sldChg chg="del">
        <pc:chgData name="İhsan Pençe" userId="2188b72f-395e-4735-86c6-9b1407aec0e3" providerId="ADAL" clId="{584C3B2D-0B53-4F93-9FE7-A46076B0B622}" dt="2022-11-03T20:13:22.357" v="1323" actId="47"/>
        <pc:sldMkLst>
          <pc:docMk/>
          <pc:sldMk cId="3560189596" sldId="299"/>
        </pc:sldMkLst>
      </pc:sldChg>
      <pc:sldChg chg="del">
        <pc:chgData name="İhsan Pençe" userId="2188b72f-395e-4735-86c6-9b1407aec0e3" providerId="ADAL" clId="{584C3B2D-0B53-4F93-9FE7-A46076B0B622}" dt="2022-11-03T20:13:26.401" v="1324" actId="47"/>
        <pc:sldMkLst>
          <pc:docMk/>
          <pc:sldMk cId="3961525655" sldId="300"/>
        </pc:sldMkLst>
      </pc:sldChg>
      <pc:sldChg chg="del">
        <pc:chgData name="İhsan Pençe" userId="2188b72f-395e-4735-86c6-9b1407aec0e3" providerId="ADAL" clId="{584C3B2D-0B53-4F93-9FE7-A46076B0B622}" dt="2022-11-03T20:13:21.539" v="1322" actId="47"/>
        <pc:sldMkLst>
          <pc:docMk/>
          <pc:sldMk cId="3908795163" sldId="301"/>
        </pc:sldMkLst>
      </pc:sldChg>
      <pc:sldChg chg="modSp mod">
        <pc:chgData name="İhsan Pençe" userId="2188b72f-395e-4735-86c6-9b1407aec0e3" providerId="ADAL" clId="{584C3B2D-0B53-4F93-9FE7-A46076B0B622}" dt="2022-11-03T19:13:27.540" v="685" actId="20577"/>
        <pc:sldMkLst>
          <pc:docMk/>
          <pc:sldMk cId="1121695646" sldId="302"/>
        </pc:sldMkLst>
        <pc:spChg chg="mod">
          <ac:chgData name="İhsan Pençe" userId="2188b72f-395e-4735-86c6-9b1407aec0e3" providerId="ADAL" clId="{584C3B2D-0B53-4F93-9FE7-A46076B0B622}" dt="2022-11-03T19:13:27.540" v="685" actId="20577"/>
          <ac:spMkLst>
            <pc:docMk/>
            <pc:sldMk cId="1121695646" sldId="302"/>
            <ac:spMk id="2" creationId="{F8C3A89D-B04F-4FF7-B864-B3F9BBFBE530}"/>
          </ac:spMkLst>
        </pc:spChg>
      </pc:sldChg>
      <pc:sldChg chg="del">
        <pc:chgData name="İhsan Pençe" userId="2188b72f-395e-4735-86c6-9b1407aec0e3" providerId="ADAL" clId="{584C3B2D-0B53-4F93-9FE7-A46076B0B622}" dt="2022-11-03T20:00:20.617" v="1076" actId="47"/>
        <pc:sldMkLst>
          <pc:docMk/>
          <pc:sldMk cId="3416456251" sldId="303"/>
        </pc:sldMkLst>
      </pc:sldChg>
      <pc:sldChg chg="modSp del mod">
        <pc:chgData name="İhsan Pençe" userId="2188b72f-395e-4735-86c6-9b1407aec0e3" providerId="ADAL" clId="{584C3B2D-0B53-4F93-9FE7-A46076B0B622}" dt="2022-11-03T20:05:46.288" v="1257" actId="47"/>
        <pc:sldMkLst>
          <pc:docMk/>
          <pc:sldMk cId="1992255879" sldId="304"/>
        </pc:sldMkLst>
        <pc:spChg chg="mod">
          <ac:chgData name="İhsan Pençe" userId="2188b72f-395e-4735-86c6-9b1407aec0e3" providerId="ADAL" clId="{584C3B2D-0B53-4F93-9FE7-A46076B0B622}" dt="2022-11-03T20:04:49.678" v="1254"/>
          <ac:spMkLst>
            <pc:docMk/>
            <pc:sldMk cId="1992255879" sldId="304"/>
            <ac:spMk id="2" creationId="{99262955-94F5-41E5-8028-CC785B438DF0}"/>
          </ac:spMkLst>
        </pc:spChg>
        <pc:picChg chg="mod">
          <ac:chgData name="İhsan Pençe" userId="2188b72f-395e-4735-86c6-9b1407aec0e3" providerId="ADAL" clId="{584C3B2D-0B53-4F93-9FE7-A46076B0B622}" dt="2022-11-03T20:05:38.444" v="1255" actId="1035"/>
          <ac:picMkLst>
            <pc:docMk/>
            <pc:sldMk cId="1992255879" sldId="304"/>
            <ac:picMk id="8196" creationId="{9A891E8F-E138-44A8-8ABA-46E703819137}"/>
          </ac:picMkLst>
        </pc:picChg>
      </pc:sldChg>
      <pc:sldChg chg="del">
        <pc:chgData name="İhsan Pençe" userId="2188b72f-395e-4735-86c6-9b1407aec0e3" providerId="ADAL" clId="{584C3B2D-0B53-4F93-9FE7-A46076B0B622}" dt="2022-11-03T20:04:44.897" v="1253" actId="47"/>
        <pc:sldMkLst>
          <pc:docMk/>
          <pc:sldMk cId="2973231640" sldId="305"/>
        </pc:sldMkLst>
      </pc:sldChg>
      <pc:sldChg chg="modSp new mod">
        <pc:chgData name="İhsan Pençe" userId="2188b72f-395e-4735-86c6-9b1407aec0e3" providerId="ADAL" clId="{584C3B2D-0B53-4F93-9FE7-A46076B0B622}" dt="2022-11-03T18:28:02.404" v="110" actId="27636"/>
        <pc:sldMkLst>
          <pc:docMk/>
          <pc:sldMk cId="1708663571" sldId="306"/>
        </pc:sldMkLst>
        <pc:spChg chg="mod">
          <ac:chgData name="İhsan Pençe" userId="2188b72f-395e-4735-86c6-9b1407aec0e3" providerId="ADAL" clId="{584C3B2D-0B53-4F93-9FE7-A46076B0B622}" dt="2022-11-03T18:22:58.272" v="19"/>
          <ac:spMkLst>
            <pc:docMk/>
            <pc:sldMk cId="1708663571" sldId="306"/>
            <ac:spMk id="3" creationId="{B8E23E28-5474-3A54-CBD9-1C256A14BC9C}"/>
          </ac:spMkLst>
        </pc:spChg>
        <pc:spChg chg="mod">
          <ac:chgData name="İhsan Pençe" userId="2188b72f-395e-4735-86c6-9b1407aec0e3" providerId="ADAL" clId="{584C3B2D-0B53-4F93-9FE7-A46076B0B622}" dt="2022-11-03T18:28:02.404" v="110" actId="27636"/>
          <ac:spMkLst>
            <pc:docMk/>
            <pc:sldMk cId="1708663571" sldId="306"/>
            <ac:spMk id="4" creationId="{5562270A-E405-A78E-46BD-F9349E676E18}"/>
          </ac:spMkLst>
        </pc:spChg>
      </pc:sldChg>
      <pc:sldChg chg="modSp new mod">
        <pc:chgData name="İhsan Pençe" userId="2188b72f-395e-4735-86c6-9b1407aec0e3" providerId="ADAL" clId="{584C3B2D-0B53-4F93-9FE7-A46076B0B622}" dt="2022-11-03T18:28:02.406" v="111" actId="27636"/>
        <pc:sldMkLst>
          <pc:docMk/>
          <pc:sldMk cId="2250345701" sldId="307"/>
        </pc:sldMkLst>
        <pc:spChg chg="mod">
          <ac:chgData name="İhsan Pençe" userId="2188b72f-395e-4735-86c6-9b1407aec0e3" providerId="ADAL" clId="{584C3B2D-0B53-4F93-9FE7-A46076B0B622}" dt="2022-11-03T18:24:11.834" v="29" actId="20577"/>
          <ac:spMkLst>
            <pc:docMk/>
            <pc:sldMk cId="2250345701" sldId="307"/>
            <ac:spMk id="3" creationId="{42CB981D-0CA0-8A9B-E0D3-64271B330381}"/>
          </ac:spMkLst>
        </pc:spChg>
        <pc:spChg chg="mod">
          <ac:chgData name="İhsan Pençe" userId="2188b72f-395e-4735-86c6-9b1407aec0e3" providerId="ADAL" clId="{584C3B2D-0B53-4F93-9FE7-A46076B0B622}" dt="2022-11-03T18:28:02.406" v="111" actId="27636"/>
          <ac:spMkLst>
            <pc:docMk/>
            <pc:sldMk cId="2250345701" sldId="307"/>
            <ac:spMk id="4" creationId="{04F824B9-8555-B076-5B6C-6B5DFBA0D8CF}"/>
          </ac:spMkLst>
        </pc:spChg>
      </pc:sldChg>
      <pc:sldChg chg="modSp new mod">
        <pc:chgData name="İhsan Pençe" userId="2188b72f-395e-4735-86c6-9b1407aec0e3" providerId="ADAL" clId="{584C3B2D-0B53-4F93-9FE7-A46076B0B622}" dt="2022-11-03T18:28:02.410" v="112" actId="27636"/>
        <pc:sldMkLst>
          <pc:docMk/>
          <pc:sldMk cId="778228733" sldId="308"/>
        </pc:sldMkLst>
        <pc:spChg chg="mod">
          <ac:chgData name="İhsan Pençe" userId="2188b72f-395e-4735-86c6-9b1407aec0e3" providerId="ADAL" clId="{584C3B2D-0B53-4F93-9FE7-A46076B0B622}" dt="2022-11-03T18:24:46.918" v="42" actId="403"/>
          <ac:spMkLst>
            <pc:docMk/>
            <pc:sldMk cId="778228733" sldId="308"/>
            <ac:spMk id="3" creationId="{38EDD666-F67B-9D95-12DF-77D6ECD25B54}"/>
          </ac:spMkLst>
        </pc:spChg>
        <pc:spChg chg="mod">
          <ac:chgData name="İhsan Pençe" userId="2188b72f-395e-4735-86c6-9b1407aec0e3" providerId="ADAL" clId="{584C3B2D-0B53-4F93-9FE7-A46076B0B622}" dt="2022-11-03T18:28:02.410" v="112" actId="27636"/>
          <ac:spMkLst>
            <pc:docMk/>
            <pc:sldMk cId="778228733" sldId="308"/>
            <ac:spMk id="4" creationId="{38481BDA-9F20-0878-6D6C-AB437B241C68}"/>
          </ac:spMkLst>
        </pc:spChg>
      </pc:sldChg>
      <pc:sldChg chg="modSp new mod">
        <pc:chgData name="İhsan Pençe" userId="2188b72f-395e-4735-86c6-9b1407aec0e3" providerId="ADAL" clId="{584C3B2D-0B53-4F93-9FE7-A46076B0B622}" dt="2022-11-03T18:28:02.413" v="113" actId="27636"/>
        <pc:sldMkLst>
          <pc:docMk/>
          <pc:sldMk cId="1134815689" sldId="309"/>
        </pc:sldMkLst>
        <pc:spChg chg="mod">
          <ac:chgData name="İhsan Pençe" userId="2188b72f-395e-4735-86c6-9b1407aec0e3" providerId="ADAL" clId="{584C3B2D-0B53-4F93-9FE7-A46076B0B622}" dt="2022-11-03T18:25:54.272" v="54" actId="20577"/>
          <ac:spMkLst>
            <pc:docMk/>
            <pc:sldMk cId="1134815689" sldId="309"/>
            <ac:spMk id="3" creationId="{49E14762-F10B-85A7-1ECA-6B1BFA6F0991}"/>
          </ac:spMkLst>
        </pc:spChg>
        <pc:spChg chg="mod">
          <ac:chgData name="İhsan Pençe" userId="2188b72f-395e-4735-86c6-9b1407aec0e3" providerId="ADAL" clId="{584C3B2D-0B53-4F93-9FE7-A46076B0B622}" dt="2022-11-03T18:28:02.413" v="113" actId="27636"/>
          <ac:spMkLst>
            <pc:docMk/>
            <pc:sldMk cId="1134815689" sldId="309"/>
            <ac:spMk id="4" creationId="{5FF19ECB-6C99-E181-9CFF-7D6986BAAC16}"/>
          </ac:spMkLst>
        </pc:spChg>
      </pc:sldChg>
      <pc:sldChg chg="addSp modSp new mod">
        <pc:chgData name="İhsan Pençe" userId="2188b72f-395e-4735-86c6-9b1407aec0e3" providerId="ADAL" clId="{584C3B2D-0B53-4F93-9FE7-A46076B0B622}" dt="2022-11-03T18:32:39.446" v="265" actId="404"/>
        <pc:sldMkLst>
          <pc:docMk/>
          <pc:sldMk cId="2832771468" sldId="310"/>
        </pc:sldMkLst>
        <pc:spChg chg="mod">
          <ac:chgData name="İhsan Pençe" userId="2188b72f-395e-4735-86c6-9b1407aec0e3" providerId="ADAL" clId="{584C3B2D-0B53-4F93-9FE7-A46076B0B622}" dt="2022-11-03T18:32:39.446" v="265" actId="404"/>
          <ac:spMkLst>
            <pc:docMk/>
            <pc:sldMk cId="2832771468" sldId="310"/>
            <ac:spMk id="3" creationId="{427EC3D9-B16A-5873-9BFE-A22D901B7288}"/>
          </ac:spMkLst>
        </pc:spChg>
        <pc:spChg chg="mod">
          <ac:chgData name="İhsan Pençe" userId="2188b72f-395e-4735-86c6-9b1407aec0e3" providerId="ADAL" clId="{584C3B2D-0B53-4F93-9FE7-A46076B0B622}" dt="2022-11-03T18:28:02.371" v="109" actId="27636"/>
          <ac:spMkLst>
            <pc:docMk/>
            <pc:sldMk cId="2832771468" sldId="310"/>
            <ac:spMk id="4" creationId="{411C1F40-AC60-5124-5952-441193AC06A7}"/>
          </ac:spMkLst>
        </pc:spChg>
        <pc:picChg chg="add mod">
          <ac:chgData name="İhsan Pençe" userId="2188b72f-395e-4735-86c6-9b1407aec0e3" providerId="ADAL" clId="{584C3B2D-0B53-4F93-9FE7-A46076B0B622}" dt="2022-11-03T18:32:13.772" v="250" actId="1036"/>
          <ac:picMkLst>
            <pc:docMk/>
            <pc:sldMk cId="2832771468" sldId="310"/>
            <ac:picMk id="5" creationId="{1F91A851-4798-C889-CCB0-0462901E82C1}"/>
          </ac:picMkLst>
        </pc:picChg>
      </pc:sldChg>
      <pc:sldChg chg="addSp delSp modSp new mod">
        <pc:chgData name="İhsan Pençe" userId="2188b72f-395e-4735-86c6-9b1407aec0e3" providerId="ADAL" clId="{584C3B2D-0B53-4F93-9FE7-A46076B0B622}" dt="2022-11-03T18:38:35.655" v="295" actId="27636"/>
        <pc:sldMkLst>
          <pc:docMk/>
          <pc:sldMk cId="503912098" sldId="311"/>
        </pc:sldMkLst>
        <pc:spChg chg="mod">
          <ac:chgData name="İhsan Pençe" userId="2188b72f-395e-4735-86c6-9b1407aec0e3" providerId="ADAL" clId="{584C3B2D-0B53-4F93-9FE7-A46076B0B622}" dt="2022-11-03T18:35:58.364" v="278" actId="404"/>
          <ac:spMkLst>
            <pc:docMk/>
            <pc:sldMk cId="503912098" sldId="311"/>
            <ac:spMk id="2" creationId="{DAFFF652-C214-B3C5-3E32-E63182ACC066}"/>
          </ac:spMkLst>
        </pc:spChg>
        <pc:spChg chg="add del">
          <ac:chgData name="İhsan Pençe" userId="2188b72f-395e-4735-86c6-9b1407aec0e3" providerId="ADAL" clId="{584C3B2D-0B53-4F93-9FE7-A46076B0B622}" dt="2022-11-03T18:34:49.284" v="268" actId="22"/>
          <ac:spMkLst>
            <pc:docMk/>
            <pc:sldMk cId="503912098" sldId="311"/>
            <ac:spMk id="3" creationId="{AA70BB2F-01C3-4A47-E6E6-DEEB077791FB}"/>
          </ac:spMkLst>
        </pc:spChg>
        <pc:spChg chg="mod">
          <ac:chgData name="İhsan Pençe" userId="2188b72f-395e-4735-86c6-9b1407aec0e3" providerId="ADAL" clId="{584C3B2D-0B53-4F93-9FE7-A46076B0B622}" dt="2022-11-03T18:38:35.655" v="295" actId="27636"/>
          <ac:spMkLst>
            <pc:docMk/>
            <pc:sldMk cId="503912098" sldId="311"/>
            <ac:spMk id="4" creationId="{4AF5C38C-E330-892E-0E5D-7BD6D2E59204}"/>
          </ac:spMkLst>
        </pc:spChg>
        <pc:picChg chg="add del mod ord">
          <ac:chgData name="İhsan Pençe" userId="2188b72f-395e-4735-86c6-9b1407aec0e3" providerId="ADAL" clId="{584C3B2D-0B53-4F93-9FE7-A46076B0B622}" dt="2022-11-03T18:34:49.284" v="268" actId="22"/>
          <ac:picMkLst>
            <pc:docMk/>
            <pc:sldMk cId="503912098" sldId="311"/>
            <ac:picMk id="6" creationId="{7F07B301-026A-F561-1D52-C7D423CC53BE}"/>
          </ac:picMkLst>
        </pc:picChg>
        <pc:picChg chg="add mod">
          <ac:chgData name="İhsan Pençe" userId="2188b72f-395e-4735-86c6-9b1407aec0e3" providerId="ADAL" clId="{584C3B2D-0B53-4F93-9FE7-A46076B0B622}" dt="2022-11-03T18:35:01.746" v="273" actId="1076"/>
          <ac:picMkLst>
            <pc:docMk/>
            <pc:sldMk cId="503912098" sldId="311"/>
            <ac:picMk id="8" creationId="{D36C39E9-368E-E7A4-9702-1E2A1DE66A22}"/>
          </ac:picMkLst>
        </pc:picChg>
      </pc:sldChg>
      <pc:sldChg chg="addSp modSp new mod">
        <pc:chgData name="İhsan Pençe" userId="2188b72f-395e-4735-86c6-9b1407aec0e3" providerId="ADAL" clId="{584C3B2D-0B53-4F93-9FE7-A46076B0B622}" dt="2022-11-03T18:38:35.659" v="296" actId="27636"/>
        <pc:sldMkLst>
          <pc:docMk/>
          <pc:sldMk cId="2464368709" sldId="312"/>
        </pc:sldMkLst>
        <pc:spChg chg="mod">
          <ac:chgData name="İhsan Pençe" userId="2188b72f-395e-4735-86c6-9b1407aec0e3" providerId="ADAL" clId="{584C3B2D-0B53-4F93-9FE7-A46076B0B622}" dt="2022-11-03T18:36:27" v="280"/>
          <ac:spMkLst>
            <pc:docMk/>
            <pc:sldMk cId="2464368709" sldId="312"/>
            <ac:spMk id="3" creationId="{4C6DF7C7-346F-0ACE-909D-41C5682E50FA}"/>
          </ac:spMkLst>
        </pc:spChg>
        <pc:spChg chg="mod">
          <ac:chgData name="İhsan Pençe" userId="2188b72f-395e-4735-86c6-9b1407aec0e3" providerId="ADAL" clId="{584C3B2D-0B53-4F93-9FE7-A46076B0B622}" dt="2022-11-03T18:38:35.659" v="296" actId="27636"/>
          <ac:spMkLst>
            <pc:docMk/>
            <pc:sldMk cId="2464368709" sldId="312"/>
            <ac:spMk id="4" creationId="{EC3D2F32-090A-B7C0-41B3-F09ACFD1DB6C}"/>
          </ac:spMkLst>
        </pc:spChg>
        <pc:picChg chg="add mod">
          <ac:chgData name="İhsan Pençe" userId="2188b72f-395e-4735-86c6-9b1407aec0e3" providerId="ADAL" clId="{584C3B2D-0B53-4F93-9FE7-A46076B0B622}" dt="2022-11-03T18:36:49.517" v="284" actId="1076"/>
          <ac:picMkLst>
            <pc:docMk/>
            <pc:sldMk cId="2464368709" sldId="312"/>
            <ac:picMk id="6" creationId="{EA071E38-913A-8857-F395-879104D95AFB}"/>
          </ac:picMkLst>
        </pc:picChg>
      </pc:sldChg>
      <pc:sldChg chg="addSp modSp new mod">
        <pc:chgData name="İhsan Pençe" userId="2188b72f-395e-4735-86c6-9b1407aec0e3" providerId="ADAL" clId="{584C3B2D-0B53-4F93-9FE7-A46076B0B622}" dt="2022-11-03T18:38:35.663" v="297" actId="27636"/>
        <pc:sldMkLst>
          <pc:docMk/>
          <pc:sldMk cId="3707789412" sldId="313"/>
        </pc:sldMkLst>
        <pc:spChg chg="mod">
          <ac:chgData name="İhsan Pençe" userId="2188b72f-395e-4735-86c6-9b1407aec0e3" providerId="ADAL" clId="{584C3B2D-0B53-4F93-9FE7-A46076B0B622}" dt="2022-11-03T18:37:57.396" v="288" actId="108"/>
          <ac:spMkLst>
            <pc:docMk/>
            <pc:sldMk cId="3707789412" sldId="313"/>
            <ac:spMk id="2" creationId="{0BEB99A1-9815-DEE9-037A-F124066E6F3B}"/>
          </ac:spMkLst>
        </pc:spChg>
        <pc:spChg chg="mod">
          <ac:chgData name="İhsan Pençe" userId="2188b72f-395e-4735-86c6-9b1407aec0e3" providerId="ADAL" clId="{584C3B2D-0B53-4F93-9FE7-A46076B0B622}" dt="2022-11-03T18:38:35.663" v="297" actId="27636"/>
          <ac:spMkLst>
            <pc:docMk/>
            <pc:sldMk cId="3707789412" sldId="313"/>
            <ac:spMk id="4" creationId="{2B0C8B0F-7A7E-3031-7CDB-A12E67AB491D}"/>
          </ac:spMkLst>
        </pc:spChg>
        <pc:picChg chg="add mod">
          <ac:chgData name="İhsan Pençe" userId="2188b72f-395e-4735-86c6-9b1407aec0e3" providerId="ADAL" clId="{584C3B2D-0B53-4F93-9FE7-A46076B0B622}" dt="2022-11-03T18:38:16.588" v="292" actId="14100"/>
          <ac:picMkLst>
            <pc:docMk/>
            <pc:sldMk cId="3707789412" sldId="313"/>
            <ac:picMk id="6" creationId="{0CE12124-5F43-09AA-E489-C4633579FD67}"/>
          </ac:picMkLst>
        </pc:picChg>
      </pc:sldChg>
      <pc:sldChg chg="addSp delSp modSp add mod">
        <pc:chgData name="İhsan Pençe" userId="2188b72f-395e-4735-86c6-9b1407aec0e3" providerId="ADAL" clId="{584C3B2D-0B53-4F93-9FE7-A46076B0B622}" dt="2022-11-03T18:39:40.206" v="310" actId="14100"/>
        <pc:sldMkLst>
          <pc:docMk/>
          <pc:sldMk cId="2966678404" sldId="314"/>
        </pc:sldMkLst>
        <pc:spChg chg="mod">
          <ac:chgData name="İhsan Pençe" userId="2188b72f-395e-4735-86c6-9b1407aec0e3" providerId="ADAL" clId="{584C3B2D-0B53-4F93-9FE7-A46076B0B622}" dt="2022-11-03T18:38:40.328" v="299" actId="20577"/>
          <ac:spMkLst>
            <pc:docMk/>
            <pc:sldMk cId="2966678404" sldId="314"/>
            <ac:spMk id="2" creationId="{0BEB99A1-9815-DEE9-037A-F124066E6F3B}"/>
          </ac:spMkLst>
        </pc:spChg>
        <pc:spChg chg="mod">
          <ac:chgData name="İhsan Pençe" userId="2188b72f-395e-4735-86c6-9b1407aec0e3" providerId="ADAL" clId="{584C3B2D-0B53-4F93-9FE7-A46076B0B622}" dt="2022-11-03T18:39:19.718" v="305" actId="2711"/>
          <ac:spMkLst>
            <pc:docMk/>
            <pc:sldMk cId="2966678404" sldId="314"/>
            <ac:spMk id="3" creationId="{D70C3701-4202-61A2-F423-68361BB60B44}"/>
          </ac:spMkLst>
        </pc:spChg>
        <pc:spChg chg="mod">
          <ac:chgData name="İhsan Pençe" userId="2188b72f-395e-4735-86c6-9b1407aec0e3" providerId="ADAL" clId="{584C3B2D-0B53-4F93-9FE7-A46076B0B622}" dt="2022-11-03T18:38:35.577" v="294" actId="27636"/>
          <ac:spMkLst>
            <pc:docMk/>
            <pc:sldMk cId="2966678404" sldId="314"/>
            <ac:spMk id="4" creationId="{2B0C8B0F-7A7E-3031-7CDB-A12E67AB491D}"/>
          </ac:spMkLst>
        </pc:spChg>
        <pc:picChg chg="del">
          <ac:chgData name="İhsan Pençe" userId="2188b72f-395e-4735-86c6-9b1407aec0e3" providerId="ADAL" clId="{584C3B2D-0B53-4F93-9FE7-A46076B0B622}" dt="2022-11-03T18:39:06.005" v="301" actId="478"/>
          <ac:picMkLst>
            <pc:docMk/>
            <pc:sldMk cId="2966678404" sldId="314"/>
            <ac:picMk id="6" creationId="{0CE12124-5F43-09AA-E489-C4633579FD67}"/>
          </ac:picMkLst>
        </pc:picChg>
        <pc:picChg chg="add mod">
          <ac:chgData name="İhsan Pençe" userId="2188b72f-395e-4735-86c6-9b1407aec0e3" providerId="ADAL" clId="{584C3B2D-0B53-4F93-9FE7-A46076B0B622}" dt="2022-11-03T18:39:40.206" v="310" actId="14100"/>
          <ac:picMkLst>
            <pc:docMk/>
            <pc:sldMk cId="2966678404" sldId="314"/>
            <ac:picMk id="7" creationId="{808B69B6-D693-B330-7D5F-754190A156A1}"/>
          </ac:picMkLst>
        </pc:picChg>
      </pc:sldChg>
      <pc:sldChg chg="addSp modSp new mod">
        <pc:chgData name="İhsan Pençe" userId="2188b72f-395e-4735-86c6-9b1407aec0e3" providerId="ADAL" clId="{584C3B2D-0B53-4F93-9FE7-A46076B0B622}" dt="2022-11-03T18:48:15.931" v="409" actId="27636"/>
        <pc:sldMkLst>
          <pc:docMk/>
          <pc:sldMk cId="4281686159" sldId="315"/>
        </pc:sldMkLst>
        <pc:spChg chg="mod">
          <ac:chgData name="İhsan Pençe" userId="2188b72f-395e-4735-86c6-9b1407aec0e3" providerId="ADAL" clId="{584C3B2D-0B53-4F93-9FE7-A46076B0B622}" dt="2022-11-03T18:41:07.327" v="314" actId="108"/>
          <ac:spMkLst>
            <pc:docMk/>
            <pc:sldMk cId="4281686159" sldId="315"/>
            <ac:spMk id="2" creationId="{8FE19C52-E6C8-BB92-7846-ADBFFF80D578}"/>
          </ac:spMkLst>
        </pc:spChg>
        <pc:spChg chg="mod">
          <ac:chgData name="İhsan Pençe" userId="2188b72f-395e-4735-86c6-9b1407aec0e3" providerId="ADAL" clId="{584C3B2D-0B53-4F93-9FE7-A46076B0B622}" dt="2022-11-03T18:41:41.523" v="329" actId="403"/>
          <ac:spMkLst>
            <pc:docMk/>
            <pc:sldMk cId="4281686159" sldId="315"/>
            <ac:spMk id="3" creationId="{4CE252BB-41A4-4B32-8788-2B7D02EF5CD7}"/>
          </ac:spMkLst>
        </pc:spChg>
        <pc:spChg chg="mod">
          <ac:chgData name="İhsan Pençe" userId="2188b72f-395e-4735-86c6-9b1407aec0e3" providerId="ADAL" clId="{584C3B2D-0B53-4F93-9FE7-A46076B0B622}" dt="2022-11-03T18:48:15.931" v="409" actId="27636"/>
          <ac:spMkLst>
            <pc:docMk/>
            <pc:sldMk cId="4281686159" sldId="315"/>
            <ac:spMk id="4" creationId="{0EED6CC7-5C4F-6B2D-2DE2-D769CA10971A}"/>
          </ac:spMkLst>
        </pc:spChg>
        <pc:picChg chg="add mod">
          <ac:chgData name="İhsan Pençe" userId="2188b72f-395e-4735-86c6-9b1407aec0e3" providerId="ADAL" clId="{584C3B2D-0B53-4F93-9FE7-A46076B0B622}" dt="2022-11-03T18:42:17.598" v="332" actId="14100"/>
          <ac:picMkLst>
            <pc:docMk/>
            <pc:sldMk cId="4281686159" sldId="315"/>
            <ac:picMk id="6" creationId="{5CEA545F-059D-C7BD-82FB-96881EFE150C}"/>
          </ac:picMkLst>
        </pc:picChg>
      </pc:sldChg>
      <pc:sldChg chg="addSp modSp new mod">
        <pc:chgData name="İhsan Pençe" userId="2188b72f-395e-4735-86c6-9b1407aec0e3" providerId="ADAL" clId="{584C3B2D-0B53-4F93-9FE7-A46076B0B622}" dt="2022-11-03T18:48:15.934" v="410" actId="27636"/>
        <pc:sldMkLst>
          <pc:docMk/>
          <pc:sldMk cId="3985593725" sldId="316"/>
        </pc:sldMkLst>
        <pc:spChg chg="mod">
          <ac:chgData name="İhsan Pençe" userId="2188b72f-395e-4735-86c6-9b1407aec0e3" providerId="ADAL" clId="{584C3B2D-0B53-4F93-9FE7-A46076B0B622}" dt="2022-11-03T18:44:59" v="394" actId="1035"/>
          <ac:spMkLst>
            <pc:docMk/>
            <pc:sldMk cId="3985593725" sldId="316"/>
            <ac:spMk id="2" creationId="{CAC6F799-CF86-4D86-0174-D81762875732}"/>
          </ac:spMkLst>
        </pc:spChg>
        <pc:spChg chg="mod">
          <ac:chgData name="İhsan Pençe" userId="2188b72f-395e-4735-86c6-9b1407aec0e3" providerId="ADAL" clId="{584C3B2D-0B53-4F93-9FE7-A46076B0B622}" dt="2022-11-03T18:45:03.460" v="395" actId="14100"/>
          <ac:spMkLst>
            <pc:docMk/>
            <pc:sldMk cId="3985593725" sldId="316"/>
            <ac:spMk id="3" creationId="{EC0A082E-0619-AE86-16E3-36609AA8F6C6}"/>
          </ac:spMkLst>
        </pc:spChg>
        <pc:spChg chg="mod">
          <ac:chgData name="İhsan Pençe" userId="2188b72f-395e-4735-86c6-9b1407aec0e3" providerId="ADAL" clId="{584C3B2D-0B53-4F93-9FE7-A46076B0B622}" dt="2022-11-03T18:48:15.934" v="410" actId="27636"/>
          <ac:spMkLst>
            <pc:docMk/>
            <pc:sldMk cId="3985593725" sldId="316"/>
            <ac:spMk id="4" creationId="{4D237C59-66A9-4C66-F12F-8243286C1E2B}"/>
          </ac:spMkLst>
        </pc:spChg>
        <pc:picChg chg="add mod">
          <ac:chgData name="İhsan Pençe" userId="2188b72f-395e-4735-86c6-9b1407aec0e3" providerId="ADAL" clId="{584C3B2D-0B53-4F93-9FE7-A46076B0B622}" dt="2022-11-03T18:45:10.628" v="397" actId="14100"/>
          <ac:picMkLst>
            <pc:docMk/>
            <pc:sldMk cId="3985593725" sldId="316"/>
            <ac:picMk id="6" creationId="{6E54DE48-35C9-E987-1D2A-634761DF2C4D}"/>
          </ac:picMkLst>
        </pc:picChg>
      </pc:sldChg>
      <pc:sldChg chg="add">
        <pc:chgData name="İhsan Pençe" userId="2188b72f-395e-4735-86c6-9b1407aec0e3" providerId="ADAL" clId="{584C3B2D-0B53-4F93-9FE7-A46076B0B622}" dt="2022-11-03T19:07:48.299" v="562"/>
        <pc:sldMkLst>
          <pc:docMk/>
          <pc:sldMk cId="701901373" sldId="317"/>
        </pc:sldMkLst>
      </pc:sldChg>
      <pc:sldChg chg="addSp delSp modSp new del mod">
        <pc:chgData name="İhsan Pençe" userId="2188b72f-395e-4735-86c6-9b1407aec0e3" providerId="ADAL" clId="{584C3B2D-0B53-4F93-9FE7-A46076B0B622}" dt="2022-11-03T19:07:42.362" v="561" actId="2696"/>
        <pc:sldMkLst>
          <pc:docMk/>
          <pc:sldMk cId="1317114298" sldId="317"/>
        </pc:sldMkLst>
        <pc:spChg chg="del">
          <ac:chgData name="İhsan Pençe" userId="2188b72f-395e-4735-86c6-9b1407aec0e3" providerId="ADAL" clId="{584C3B2D-0B53-4F93-9FE7-A46076B0B622}" dt="2022-11-03T18:48:15.840" v="407"/>
          <ac:spMkLst>
            <pc:docMk/>
            <pc:sldMk cId="1317114298" sldId="317"/>
            <ac:spMk id="3" creationId="{2C8B0892-C954-416F-363E-A45D519529D0}"/>
          </ac:spMkLst>
        </pc:spChg>
        <pc:spChg chg="mod">
          <ac:chgData name="İhsan Pençe" userId="2188b72f-395e-4735-86c6-9b1407aec0e3" providerId="ADAL" clId="{584C3B2D-0B53-4F93-9FE7-A46076B0B622}" dt="2022-11-03T18:48:15.907" v="408" actId="27636"/>
          <ac:spMkLst>
            <pc:docMk/>
            <pc:sldMk cId="1317114298" sldId="317"/>
            <ac:spMk id="4" creationId="{BB832901-1E82-1EB7-1F0C-67F85BE89B8C}"/>
          </ac:spMkLst>
        </pc:spChg>
        <pc:picChg chg="add del mod">
          <ac:chgData name="İhsan Pençe" userId="2188b72f-395e-4735-86c6-9b1407aec0e3" providerId="ADAL" clId="{584C3B2D-0B53-4F93-9FE7-A46076B0B622}" dt="2022-11-03T18:48:14.837" v="406" actId="478"/>
          <ac:picMkLst>
            <pc:docMk/>
            <pc:sldMk cId="1317114298" sldId="317"/>
            <ac:picMk id="6" creationId="{B7410510-0212-794B-4079-C07CEA8D3FD0}"/>
          </ac:picMkLst>
        </pc:picChg>
        <pc:picChg chg="add mod">
          <ac:chgData name="İhsan Pençe" userId="2188b72f-395e-4735-86c6-9b1407aec0e3" providerId="ADAL" clId="{584C3B2D-0B53-4F93-9FE7-A46076B0B622}" dt="2022-11-03T18:48:32.841" v="415" actId="1076"/>
          <ac:picMkLst>
            <pc:docMk/>
            <pc:sldMk cId="1317114298" sldId="317"/>
            <ac:picMk id="8" creationId="{E016DD95-E30F-BABD-0A55-CEDE8536F8AA}"/>
          </ac:picMkLst>
        </pc:picChg>
      </pc:sldChg>
      <pc:sldChg chg="addSp modSp new mod">
        <pc:chgData name="İhsan Pençe" userId="2188b72f-395e-4735-86c6-9b1407aec0e3" providerId="ADAL" clId="{584C3B2D-0B53-4F93-9FE7-A46076B0B622}" dt="2022-11-03T19:01:16.204" v="512" actId="27636"/>
        <pc:sldMkLst>
          <pc:docMk/>
          <pc:sldMk cId="3121998749" sldId="318"/>
        </pc:sldMkLst>
        <pc:spChg chg="mod">
          <ac:chgData name="İhsan Pençe" userId="2188b72f-395e-4735-86c6-9b1407aec0e3" providerId="ADAL" clId="{584C3B2D-0B53-4F93-9FE7-A46076B0B622}" dt="2022-11-03T18:49:54.289" v="426" actId="404"/>
          <ac:spMkLst>
            <pc:docMk/>
            <pc:sldMk cId="3121998749" sldId="318"/>
            <ac:spMk id="2" creationId="{BAA407BC-D765-4BBF-4A5B-5A5E0F3E2A94}"/>
          </ac:spMkLst>
        </pc:spChg>
        <pc:spChg chg="mod">
          <ac:chgData name="İhsan Pençe" userId="2188b72f-395e-4735-86c6-9b1407aec0e3" providerId="ADAL" clId="{584C3B2D-0B53-4F93-9FE7-A46076B0B622}" dt="2022-11-03T19:01:16.204" v="512" actId="27636"/>
          <ac:spMkLst>
            <pc:docMk/>
            <pc:sldMk cId="3121998749" sldId="318"/>
            <ac:spMk id="4" creationId="{FD4D2C3E-13E8-8B79-B8B1-8465BDB36174}"/>
          </ac:spMkLst>
        </pc:spChg>
        <pc:picChg chg="add mod">
          <ac:chgData name="İhsan Pençe" userId="2188b72f-395e-4735-86c6-9b1407aec0e3" providerId="ADAL" clId="{584C3B2D-0B53-4F93-9FE7-A46076B0B622}" dt="2022-11-03T18:49:36.255" v="422" actId="1076"/>
          <ac:picMkLst>
            <pc:docMk/>
            <pc:sldMk cId="3121998749" sldId="318"/>
            <ac:picMk id="6" creationId="{2784078A-C7E3-B1D4-4A85-5D371560F59D}"/>
          </ac:picMkLst>
        </pc:picChg>
      </pc:sldChg>
      <pc:sldChg chg="addSp modSp new mod">
        <pc:chgData name="İhsan Pençe" userId="2188b72f-395e-4735-86c6-9b1407aec0e3" providerId="ADAL" clId="{584C3B2D-0B53-4F93-9FE7-A46076B0B622}" dt="2022-11-03T19:01:16.207" v="513" actId="27636"/>
        <pc:sldMkLst>
          <pc:docMk/>
          <pc:sldMk cId="2364380394" sldId="319"/>
        </pc:sldMkLst>
        <pc:spChg chg="mod">
          <ac:chgData name="İhsan Pençe" userId="2188b72f-395e-4735-86c6-9b1407aec0e3" providerId="ADAL" clId="{584C3B2D-0B53-4F93-9FE7-A46076B0B622}" dt="2022-11-03T19:01:16.207" v="513" actId="27636"/>
          <ac:spMkLst>
            <pc:docMk/>
            <pc:sldMk cId="2364380394" sldId="319"/>
            <ac:spMk id="4" creationId="{6C71956B-6CBD-3C0E-1401-27BF8E3122F5}"/>
          </ac:spMkLst>
        </pc:spChg>
        <pc:picChg chg="add mod">
          <ac:chgData name="İhsan Pençe" userId="2188b72f-395e-4735-86c6-9b1407aec0e3" providerId="ADAL" clId="{584C3B2D-0B53-4F93-9FE7-A46076B0B622}" dt="2022-11-03T18:50:49.462" v="433" actId="1076"/>
          <ac:picMkLst>
            <pc:docMk/>
            <pc:sldMk cId="2364380394" sldId="319"/>
            <ac:picMk id="6" creationId="{8EA40415-B925-0B61-2FA5-B8EF326511C6}"/>
          </ac:picMkLst>
        </pc:picChg>
      </pc:sldChg>
      <pc:sldChg chg="addSp modSp new mod">
        <pc:chgData name="İhsan Pençe" userId="2188b72f-395e-4735-86c6-9b1407aec0e3" providerId="ADAL" clId="{584C3B2D-0B53-4F93-9FE7-A46076B0B622}" dt="2022-11-03T19:01:16.209" v="514" actId="27636"/>
        <pc:sldMkLst>
          <pc:docMk/>
          <pc:sldMk cId="2020951404" sldId="320"/>
        </pc:sldMkLst>
        <pc:spChg chg="mod">
          <ac:chgData name="İhsan Pençe" userId="2188b72f-395e-4735-86c6-9b1407aec0e3" providerId="ADAL" clId="{584C3B2D-0B53-4F93-9FE7-A46076B0B622}" dt="2022-11-03T19:01:16.209" v="514" actId="27636"/>
          <ac:spMkLst>
            <pc:docMk/>
            <pc:sldMk cId="2020951404" sldId="320"/>
            <ac:spMk id="4" creationId="{BEDA0FC6-96C8-6765-2140-6191436FE89F}"/>
          </ac:spMkLst>
        </pc:spChg>
        <pc:picChg chg="add mod">
          <ac:chgData name="İhsan Pençe" userId="2188b72f-395e-4735-86c6-9b1407aec0e3" providerId="ADAL" clId="{584C3B2D-0B53-4F93-9FE7-A46076B0B622}" dt="2022-11-03T18:51:10.701" v="439" actId="14100"/>
          <ac:picMkLst>
            <pc:docMk/>
            <pc:sldMk cId="2020951404" sldId="320"/>
            <ac:picMk id="6" creationId="{ECBAD437-5E17-2AFE-D2F9-EC4C31BEB6B0}"/>
          </ac:picMkLst>
        </pc:picChg>
      </pc:sldChg>
      <pc:sldChg chg="addSp modSp new mod">
        <pc:chgData name="İhsan Pençe" userId="2188b72f-395e-4735-86c6-9b1407aec0e3" providerId="ADAL" clId="{584C3B2D-0B53-4F93-9FE7-A46076B0B622}" dt="2022-11-03T19:01:16.211" v="515" actId="27636"/>
        <pc:sldMkLst>
          <pc:docMk/>
          <pc:sldMk cId="2541880144" sldId="321"/>
        </pc:sldMkLst>
        <pc:spChg chg="mod">
          <ac:chgData name="İhsan Pençe" userId="2188b72f-395e-4735-86c6-9b1407aec0e3" providerId="ADAL" clId="{584C3B2D-0B53-4F93-9FE7-A46076B0B622}" dt="2022-11-03T18:53:51.297" v="448" actId="108"/>
          <ac:spMkLst>
            <pc:docMk/>
            <pc:sldMk cId="2541880144" sldId="321"/>
            <ac:spMk id="2" creationId="{D5BDA27C-D849-DDAA-A8EF-2F5F549565F8}"/>
          </ac:spMkLst>
        </pc:spChg>
        <pc:spChg chg="mod">
          <ac:chgData name="İhsan Pençe" userId="2188b72f-395e-4735-86c6-9b1407aec0e3" providerId="ADAL" clId="{584C3B2D-0B53-4F93-9FE7-A46076B0B622}" dt="2022-11-03T19:01:16.211" v="515" actId="27636"/>
          <ac:spMkLst>
            <pc:docMk/>
            <pc:sldMk cId="2541880144" sldId="321"/>
            <ac:spMk id="4" creationId="{F00C6CBA-AB62-7910-90C9-8001859C1663}"/>
          </ac:spMkLst>
        </pc:spChg>
        <pc:picChg chg="add mod">
          <ac:chgData name="İhsan Pençe" userId="2188b72f-395e-4735-86c6-9b1407aec0e3" providerId="ADAL" clId="{584C3B2D-0B53-4F93-9FE7-A46076B0B622}" dt="2022-11-03T18:53:30.808" v="445" actId="14100"/>
          <ac:picMkLst>
            <pc:docMk/>
            <pc:sldMk cId="2541880144" sldId="321"/>
            <ac:picMk id="6" creationId="{EB0F247F-7AC1-A3FC-4667-97382B45632F}"/>
          </ac:picMkLst>
        </pc:picChg>
      </pc:sldChg>
      <pc:sldChg chg="addSp delSp modSp new mod">
        <pc:chgData name="İhsan Pençe" userId="2188b72f-395e-4735-86c6-9b1407aec0e3" providerId="ADAL" clId="{584C3B2D-0B53-4F93-9FE7-A46076B0B622}" dt="2022-11-03T19:19:30.491" v="738"/>
        <pc:sldMkLst>
          <pc:docMk/>
          <pc:sldMk cId="2769811263" sldId="322"/>
        </pc:sldMkLst>
        <pc:spChg chg="mod">
          <ac:chgData name="İhsan Pençe" userId="2188b72f-395e-4735-86c6-9b1407aec0e3" providerId="ADAL" clId="{584C3B2D-0B53-4F93-9FE7-A46076B0B622}" dt="2022-11-03T18:54:19.130" v="452" actId="108"/>
          <ac:spMkLst>
            <pc:docMk/>
            <pc:sldMk cId="2769811263" sldId="322"/>
            <ac:spMk id="2" creationId="{46E809BC-CC98-479B-DCC9-391A247D529A}"/>
          </ac:spMkLst>
        </pc:spChg>
        <pc:spChg chg="mod">
          <ac:chgData name="İhsan Pençe" userId="2188b72f-395e-4735-86c6-9b1407aec0e3" providerId="ADAL" clId="{584C3B2D-0B53-4F93-9FE7-A46076B0B622}" dt="2022-11-03T18:55:37.063" v="480" actId="207"/>
          <ac:spMkLst>
            <pc:docMk/>
            <pc:sldMk cId="2769811263" sldId="322"/>
            <ac:spMk id="3" creationId="{2F45A9ED-3B74-0E35-0059-A814A7DBF71D}"/>
          </ac:spMkLst>
        </pc:spChg>
        <pc:spChg chg="mod">
          <ac:chgData name="İhsan Pençe" userId="2188b72f-395e-4735-86c6-9b1407aec0e3" providerId="ADAL" clId="{584C3B2D-0B53-4F93-9FE7-A46076B0B622}" dt="2022-11-03T19:01:16.213" v="516" actId="27636"/>
          <ac:spMkLst>
            <pc:docMk/>
            <pc:sldMk cId="2769811263" sldId="322"/>
            <ac:spMk id="4" creationId="{A2E054EB-A614-F2C8-5658-AE32010C4BC9}"/>
          </ac:spMkLst>
        </pc:spChg>
        <pc:picChg chg="add mod">
          <ac:chgData name="İhsan Pençe" userId="2188b72f-395e-4735-86c6-9b1407aec0e3" providerId="ADAL" clId="{584C3B2D-0B53-4F93-9FE7-A46076B0B622}" dt="2022-11-03T18:55:58.171" v="483" actId="14100"/>
          <ac:picMkLst>
            <pc:docMk/>
            <pc:sldMk cId="2769811263" sldId="322"/>
            <ac:picMk id="6" creationId="{55DD0BCF-2BBC-4B18-08D6-41D5DC6FD86F}"/>
          </ac:picMkLst>
        </pc:picChg>
        <pc:picChg chg="add del mod">
          <ac:chgData name="İhsan Pençe" userId="2188b72f-395e-4735-86c6-9b1407aec0e3" providerId="ADAL" clId="{584C3B2D-0B53-4F93-9FE7-A46076B0B622}" dt="2022-11-03T19:19:30.491" v="738"/>
          <ac:picMkLst>
            <pc:docMk/>
            <pc:sldMk cId="2769811263" sldId="322"/>
            <ac:picMk id="8" creationId="{63C56B8B-E153-41E6-A90B-C05E5B96CE37}"/>
          </ac:picMkLst>
        </pc:picChg>
      </pc:sldChg>
      <pc:sldChg chg="addSp modSp new mod">
        <pc:chgData name="İhsan Pençe" userId="2188b72f-395e-4735-86c6-9b1407aec0e3" providerId="ADAL" clId="{584C3B2D-0B53-4F93-9FE7-A46076B0B622}" dt="2022-11-03T19:01:16.215" v="517" actId="27636"/>
        <pc:sldMkLst>
          <pc:docMk/>
          <pc:sldMk cId="321437782" sldId="323"/>
        </pc:sldMkLst>
        <pc:spChg chg="mod">
          <ac:chgData name="İhsan Pençe" userId="2188b72f-395e-4735-86c6-9b1407aec0e3" providerId="ADAL" clId="{584C3B2D-0B53-4F93-9FE7-A46076B0B622}" dt="2022-11-03T19:01:16.215" v="517" actId="27636"/>
          <ac:spMkLst>
            <pc:docMk/>
            <pc:sldMk cId="321437782" sldId="323"/>
            <ac:spMk id="4" creationId="{C26C8E08-E5D4-708F-2628-4082AC4CBBF6}"/>
          </ac:spMkLst>
        </pc:spChg>
        <pc:picChg chg="add mod">
          <ac:chgData name="İhsan Pençe" userId="2188b72f-395e-4735-86c6-9b1407aec0e3" providerId="ADAL" clId="{584C3B2D-0B53-4F93-9FE7-A46076B0B622}" dt="2022-11-03T18:56:58.412" v="490" actId="1076"/>
          <ac:picMkLst>
            <pc:docMk/>
            <pc:sldMk cId="321437782" sldId="323"/>
            <ac:picMk id="6" creationId="{18A43515-C4CF-6ABB-C6E6-942268D7CCF3}"/>
          </ac:picMkLst>
        </pc:picChg>
      </pc:sldChg>
      <pc:sldChg chg="addSp modSp new mod">
        <pc:chgData name="İhsan Pençe" userId="2188b72f-395e-4735-86c6-9b1407aec0e3" providerId="ADAL" clId="{584C3B2D-0B53-4F93-9FE7-A46076B0B622}" dt="2022-11-03T19:01:16.217" v="518" actId="27636"/>
        <pc:sldMkLst>
          <pc:docMk/>
          <pc:sldMk cId="3943714295" sldId="324"/>
        </pc:sldMkLst>
        <pc:spChg chg="mod">
          <ac:chgData name="İhsan Pençe" userId="2188b72f-395e-4735-86c6-9b1407aec0e3" providerId="ADAL" clId="{584C3B2D-0B53-4F93-9FE7-A46076B0B622}" dt="2022-11-03T19:01:16.217" v="518" actId="27636"/>
          <ac:spMkLst>
            <pc:docMk/>
            <pc:sldMk cId="3943714295" sldId="324"/>
            <ac:spMk id="4" creationId="{1E899162-6169-44E6-A1A5-EFF333DC2FC0}"/>
          </ac:spMkLst>
        </pc:spChg>
        <pc:picChg chg="add mod">
          <ac:chgData name="İhsan Pençe" userId="2188b72f-395e-4735-86c6-9b1407aec0e3" providerId="ADAL" clId="{584C3B2D-0B53-4F93-9FE7-A46076B0B622}" dt="2022-11-03T18:58:23.288" v="497" actId="14100"/>
          <ac:picMkLst>
            <pc:docMk/>
            <pc:sldMk cId="3943714295" sldId="324"/>
            <ac:picMk id="6" creationId="{0AA1EF3A-6848-04DC-4D38-DFDE4E27B546}"/>
          </ac:picMkLst>
        </pc:picChg>
      </pc:sldChg>
      <pc:sldChg chg="addSp delSp modSp new mod ord">
        <pc:chgData name="İhsan Pençe" userId="2188b72f-395e-4735-86c6-9b1407aec0e3" providerId="ADAL" clId="{584C3B2D-0B53-4F93-9FE7-A46076B0B622}" dt="2022-11-03T20:08:12.230" v="1268"/>
        <pc:sldMkLst>
          <pc:docMk/>
          <pc:sldMk cId="4097902010" sldId="325"/>
        </pc:sldMkLst>
        <pc:spChg chg="del">
          <ac:chgData name="İhsan Pençe" userId="2188b72f-395e-4735-86c6-9b1407aec0e3" providerId="ADAL" clId="{584C3B2D-0B53-4F93-9FE7-A46076B0B622}" dt="2022-11-03T19:19:33.577" v="740"/>
          <ac:spMkLst>
            <pc:docMk/>
            <pc:sldMk cId="4097902010" sldId="325"/>
            <ac:spMk id="3" creationId="{35F33539-48DF-19FE-C050-588A3366D5EC}"/>
          </ac:spMkLst>
        </pc:spChg>
        <pc:spChg chg="mod">
          <ac:chgData name="İhsan Pençe" userId="2188b72f-395e-4735-86c6-9b1407aec0e3" providerId="ADAL" clId="{584C3B2D-0B53-4F93-9FE7-A46076B0B622}" dt="2022-11-03T19:19:33.591" v="741" actId="27636"/>
          <ac:spMkLst>
            <pc:docMk/>
            <pc:sldMk cId="4097902010" sldId="325"/>
            <ac:spMk id="4" creationId="{50701CE1-8DB5-7727-6F8B-998D62F6949E}"/>
          </ac:spMkLst>
        </pc:spChg>
        <pc:picChg chg="add mod">
          <ac:chgData name="İhsan Pençe" userId="2188b72f-395e-4735-86c6-9b1407aec0e3" providerId="ADAL" clId="{584C3B2D-0B53-4F93-9FE7-A46076B0B622}" dt="2022-11-03T19:19:50.691" v="745" actId="14100"/>
          <ac:picMkLst>
            <pc:docMk/>
            <pc:sldMk cId="4097902010" sldId="325"/>
            <ac:picMk id="6" creationId="{F1073333-DD4E-27BB-DE44-AC194984B036}"/>
          </ac:picMkLst>
        </pc:picChg>
      </pc:sldChg>
      <pc:sldChg chg="addSp modSp new mod">
        <pc:chgData name="İhsan Pençe" userId="2188b72f-395e-4735-86c6-9b1407aec0e3" providerId="ADAL" clId="{584C3B2D-0B53-4F93-9FE7-A46076B0B622}" dt="2022-11-03T19:32:50.795" v="899" actId="27636"/>
        <pc:sldMkLst>
          <pc:docMk/>
          <pc:sldMk cId="1555534651" sldId="326"/>
        </pc:sldMkLst>
        <pc:spChg chg="mod">
          <ac:chgData name="İhsan Pençe" userId="2188b72f-395e-4735-86c6-9b1407aec0e3" providerId="ADAL" clId="{584C3B2D-0B53-4F93-9FE7-A46076B0B622}" dt="2022-11-03T19:32:50.795" v="899" actId="27636"/>
          <ac:spMkLst>
            <pc:docMk/>
            <pc:sldMk cId="1555534651" sldId="326"/>
            <ac:spMk id="4" creationId="{1754C2D9-E31A-30A2-D8CA-8AE62C971E75}"/>
          </ac:spMkLst>
        </pc:spChg>
        <pc:picChg chg="add mod">
          <ac:chgData name="İhsan Pençe" userId="2188b72f-395e-4735-86c6-9b1407aec0e3" providerId="ADAL" clId="{584C3B2D-0B53-4F93-9FE7-A46076B0B622}" dt="2022-11-03T19:24:54.648" v="750" actId="1076"/>
          <ac:picMkLst>
            <pc:docMk/>
            <pc:sldMk cId="1555534651" sldId="326"/>
            <ac:picMk id="6" creationId="{AAEA58A9-5AB8-851D-0712-6C65EC5F28C2}"/>
          </ac:picMkLst>
        </pc:picChg>
      </pc:sldChg>
      <pc:sldChg chg="addSp delSp modSp new mod">
        <pc:chgData name="İhsan Pençe" userId="2188b72f-395e-4735-86c6-9b1407aec0e3" providerId="ADAL" clId="{584C3B2D-0B53-4F93-9FE7-A46076B0B622}" dt="2022-11-03T19:35:03.750" v="973" actId="1036"/>
        <pc:sldMkLst>
          <pc:docMk/>
          <pc:sldMk cId="1972176372" sldId="327"/>
        </pc:sldMkLst>
        <pc:spChg chg="mod">
          <ac:chgData name="İhsan Pençe" userId="2188b72f-395e-4735-86c6-9b1407aec0e3" providerId="ADAL" clId="{584C3B2D-0B53-4F93-9FE7-A46076B0B622}" dt="2022-11-03T19:34:58.400" v="963" actId="14100"/>
          <ac:spMkLst>
            <pc:docMk/>
            <pc:sldMk cId="1972176372" sldId="327"/>
            <ac:spMk id="2" creationId="{B717825E-0DF4-1593-8D47-B0553CD57C09}"/>
          </ac:spMkLst>
        </pc:spChg>
        <pc:spChg chg="mod">
          <ac:chgData name="İhsan Pençe" userId="2188b72f-395e-4735-86c6-9b1407aec0e3" providerId="ADAL" clId="{584C3B2D-0B53-4F93-9FE7-A46076B0B622}" dt="2022-11-03T19:33:18.185" v="916" actId="14100"/>
          <ac:spMkLst>
            <pc:docMk/>
            <pc:sldMk cId="1972176372" sldId="327"/>
            <ac:spMk id="3" creationId="{33255340-64CE-48BF-22C0-B7C2D291FB07}"/>
          </ac:spMkLst>
        </pc:spChg>
        <pc:spChg chg="del">
          <ac:chgData name="İhsan Pençe" userId="2188b72f-395e-4735-86c6-9b1407aec0e3" providerId="ADAL" clId="{584C3B2D-0B53-4F93-9FE7-A46076B0B622}" dt="2022-11-03T19:33:15.449" v="915" actId="478"/>
          <ac:spMkLst>
            <pc:docMk/>
            <pc:sldMk cId="1972176372" sldId="327"/>
            <ac:spMk id="4" creationId="{A2E76935-12F4-B22C-95F5-E447099B3842}"/>
          </ac:spMkLst>
        </pc:spChg>
        <pc:spChg chg="mod">
          <ac:chgData name="İhsan Pençe" userId="2188b72f-395e-4735-86c6-9b1407aec0e3" providerId="ADAL" clId="{584C3B2D-0B53-4F93-9FE7-A46076B0B622}" dt="2022-11-03T19:32:50.774" v="898" actId="27636"/>
          <ac:spMkLst>
            <pc:docMk/>
            <pc:sldMk cId="1972176372" sldId="327"/>
            <ac:spMk id="5" creationId="{753190BD-1C8A-2417-017F-A6E16079E1F6}"/>
          </ac:spMkLst>
        </pc:spChg>
        <pc:picChg chg="add mod">
          <ac:chgData name="İhsan Pençe" userId="2188b72f-395e-4735-86c6-9b1407aec0e3" providerId="ADAL" clId="{584C3B2D-0B53-4F93-9FE7-A46076B0B622}" dt="2022-11-03T19:35:03.750" v="973" actId="1036"/>
          <ac:picMkLst>
            <pc:docMk/>
            <pc:sldMk cId="1972176372" sldId="327"/>
            <ac:picMk id="7" creationId="{0ADF8F78-DF7D-FDD1-5431-1E9DE288365D}"/>
          </ac:picMkLst>
        </pc:picChg>
      </pc:sldChg>
      <pc:sldChg chg="addSp delSp modSp new mod">
        <pc:chgData name="İhsan Pençe" userId="2188b72f-395e-4735-86c6-9b1407aec0e3" providerId="ADAL" clId="{584C3B2D-0B53-4F93-9FE7-A46076B0B622}" dt="2022-11-03T19:38:04.490" v="996" actId="14100"/>
        <pc:sldMkLst>
          <pc:docMk/>
          <pc:sldMk cId="222615886" sldId="328"/>
        </pc:sldMkLst>
        <pc:spChg chg="mod">
          <ac:chgData name="İhsan Pençe" userId="2188b72f-395e-4735-86c6-9b1407aec0e3" providerId="ADAL" clId="{584C3B2D-0B53-4F93-9FE7-A46076B0B622}" dt="2022-11-03T19:37:15.677" v="989" actId="403"/>
          <ac:spMkLst>
            <pc:docMk/>
            <pc:sldMk cId="222615886" sldId="328"/>
            <ac:spMk id="2" creationId="{6728BF6F-DBC4-C1C6-A020-7897ED143396}"/>
          </ac:spMkLst>
        </pc:spChg>
        <pc:spChg chg="mod">
          <ac:chgData name="İhsan Pençe" userId="2188b72f-395e-4735-86c6-9b1407aec0e3" providerId="ADAL" clId="{584C3B2D-0B53-4F93-9FE7-A46076B0B622}" dt="2022-11-03T19:37:36.481" v="993"/>
          <ac:spMkLst>
            <pc:docMk/>
            <pc:sldMk cId="222615886" sldId="328"/>
            <ac:spMk id="3" creationId="{78A2DF3B-36BE-6825-88C6-EB376A2EFF48}"/>
          </ac:spMkLst>
        </pc:spChg>
        <pc:spChg chg="del">
          <ac:chgData name="İhsan Pençe" userId="2188b72f-395e-4735-86c6-9b1407aec0e3" providerId="ADAL" clId="{584C3B2D-0B53-4F93-9FE7-A46076B0B622}" dt="2022-11-03T19:37:23.211" v="990" actId="478"/>
          <ac:spMkLst>
            <pc:docMk/>
            <pc:sldMk cId="222615886" sldId="328"/>
            <ac:spMk id="4" creationId="{91619246-A726-8F9F-C307-7F25532FB11C}"/>
          </ac:spMkLst>
        </pc:spChg>
        <pc:picChg chg="add mod">
          <ac:chgData name="İhsan Pençe" userId="2188b72f-395e-4735-86c6-9b1407aec0e3" providerId="ADAL" clId="{584C3B2D-0B53-4F93-9FE7-A46076B0B622}" dt="2022-11-03T19:38:04.490" v="996" actId="14100"/>
          <ac:picMkLst>
            <pc:docMk/>
            <pc:sldMk cId="222615886" sldId="328"/>
            <ac:picMk id="7" creationId="{0EA6D715-DA27-B345-65CD-3D4C0F0A898C}"/>
          </ac:picMkLst>
        </pc:picChg>
      </pc:sldChg>
      <pc:sldChg chg="addSp modSp new mod">
        <pc:chgData name="İhsan Pençe" userId="2188b72f-395e-4735-86c6-9b1407aec0e3" providerId="ADAL" clId="{584C3B2D-0B53-4F93-9FE7-A46076B0B622}" dt="2022-11-03T19:39:03.859" v="1002" actId="14100"/>
        <pc:sldMkLst>
          <pc:docMk/>
          <pc:sldMk cId="198242242" sldId="329"/>
        </pc:sldMkLst>
        <pc:picChg chg="add mod">
          <ac:chgData name="İhsan Pençe" userId="2188b72f-395e-4735-86c6-9b1407aec0e3" providerId="ADAL" clId="{584C3B2D-0B53-4F93-9FE7-A46076B0B622}" dt="2022-11-03T19:39:03.859" v="1002" actId="14100"/>
          <ac:picMkLst>
            <pc:docMk/>
            <pc:sldMk cId="198242242" sldId="329"/>
            <ac:picMk id="7" creationId="{06181C79-7DA3-0C93-AF1F-48D351A1D55A}"/>
          </ac:picMkLst>
        </pc:picChg>
      </pc:sldChg>
      <pc:sldChg chg="addSp modSp new mod">
        <pc:chgData name="İhsan Pençe" userId="2188b72f-395e-4735-86c6-9b1407aec0e3" providerId="ADAL" clId="{584C3B2D-0B53-4F93-9FE7-A46076B0B622}" dt="2022-11-03T19:39:34.548" v="1005" actId="14100"/>
        <pc:sldMkLst>
          <pc:docMk/>
          <pc:sldMk cId="3593928526" sldId="330"/>
        </pc:sldMkLst>
        <pc:picChg chg="add mod">
          <ac:chgData name="İhsan Pençe" userId="2188b72f-395e-4735-86c6-9b1407aec0e3" providerId="ADAL" clId="{584C3B2D-0B53-4F93-9FE7-A46076B0B622}" dt="2022-11-03T19:39:34.548" v="1005" actId="14100"/>
          <ac:picMkLst>
            <pc:docMk/>
            <pc:sldMk cId="3593928526" sldId="330"/>
            <ac:picMk id="7" creationId="{31E25434-FADD-720A-61F9-65B45E662A12}"/>
          </ac:picMkLst>
        </pc:picChg>
      </pc:sldChg>
      <pc:sldChg chg="addSp modSp new mod">
        <pc:chgData name="İhsan Pençe" userId="2188b72f-395e-4735-86c6-9b1407aec0e3" providerId="ADAL" clId="{584C3B2D-0B53-4F93-9FE7-A46076B0B622}" dt="2022-11-03T19:49:27.783" v="1021" actId="1035"/>
        <pc:sldMkLst>
          <pc:docMk/>
          <pc:sldMk cId="3766850027" sldId="331"/>
        </pc:sldMkLst>
        <pc:picChg chg="add mod">
          <ac:chgData name="İhsan Pençe" userId="2188b72f-395e-4735-86c6-9b1407aec0e3" providerId="ADAL" clId="{584C3B2D-0B53-4F93-9FE7-A46076B0B622}" dt="2022-11-03T19:49:27.783" v="1021" actId="1035"/>
          <ac:picMkLst>
            <pc:docMk/>
            <pc:sldMk cId="3766850027" sldId="331"/>
            <ac:picMk id="6" creationId="{BF557580-4D9F-1093-6D31-E771C665C4CE}"/>
          </ac:picMkLst>
        </pc:picChg>
      </pc:sldChg>
      <pc:sldChg chg="delSp modSp new mod">
        <pc:chgData name="İhsan Pençe" userId="2188b72f-395e-4735-86c6-9b1407aec0e3" providerId="ADAL" clId="{584C3B2D-0B53-4F93-9FE7-A46076B0B622}" dt="2022-11-03T19:52:07.715" v="1052" actId="255"/>
        <pc:sldMkLst>
          <pc:docMk/>
          <pc:sldMk cId="2452841387" sldId="332"/>
        </pc:sldMkLst>
        <pc:spChg chg="mod">
          <ac:chgData name="İhsan Pençe" userId="2188b72f-395e-4735-86c6-9b1407aec0e3" providerId="ADAL" clId="{584C3B2D-0B53-4F93-9FE7-A46076B0B622}" dt="2022-11-03T19:52:07.715" v="1052" actId="255"/>
          <ac:spMkLst>
            <pc:docMk/>
            <pc:sldMk cId="2452841387" sldId="332"/>
            <ac:spMk id="3" creationId="{9EACE2A8-E28A-6DB5-75FE-0AFDDBDA8A9B}"/>
          </ac:spMkLst>
        </pc:spChg>
        <pc:spChg chg="del">
          <ac:chgData name="İhsan Pençe" userId="2188b72f-395e-4735-86c6-9b1407aec0e3" providerId="ADAL" clId="{584C3B2D-0B53-4F93-9FE7-A46076B0B622}" dt="2022-11-03T19:51:15.116" v="1026" actId="478"/>
          <ac:spMkLst>
            <pc:docMk/>
            <pc:sldMk cId="2452841387" sldId="332"/>
            <ac:spMk id="4" creationId="{77D3384B-690E-553A-A0A7-CAA05C22FB24}"/>
          </ac:spMkLst>
        </pc:spChg>
      </pc:sldChg>
      <pc:sldChg chg="addSp modSp new mod">
        <pc:chgData name="İhsan Pençe" userId="2188b72f-395e-4735-86c6-9b1407aec0e3" providerId="ADAL" clId="{584C3B2D-0B53-4F93-9FE7-A46076B0B622}" dt="2022-11-03T19:54:53.889" v="1064" actId="1076"/>
        <pc:sldMkLst>
          <pc:docMk/>
          <pc:sldMk cId="1866974330" sldId="333"/>
        </pc:sldMkLst>
        <pc:spChg chg="mod">
          <ac:chgData name="İhsan Pençe" userId="2188b72f-395e-4735-86c6-9b1407aec0e3" providerId="ADAL" clId="{584C3B2D-0B53-4F93-9FE7-A46076B0B622}" dt="2022-11-03T19:54:43.409" v="1061" actId="14100"/>
          <ac:spMkLst>
            <pc:docMk/>
            <pc:sldMk cId="1866974330" sldId="333"/>
            <ac:spMk id="2" creationId="{9B4662F6-8D03-A40E-C0DB-628F6A68074A}"/>
          </ac:spMkLst>
        </pc:spChg>
        <pc:picChg chg="add mod">
          <ac:chgData name="İhsan Pençe" userId="2188b72f-395e-4735-86c6-9b1407aec0e3" providerId="ADAL" clId="{584C3B2D-0B53-4F93-9FE7-A46076B0B622}" dt="2022-11-03T19:54:53.889" v="1064" actId="1076"/>
          <ac:picMkLst>
            <pc:docMk/>
            <pc:sldMk cId="1866974330" sldId="333"/>
            <ac:picMk id="6" creationId="{7A7B882E-6C28-5E9B-A826-107C352C929F}"/>
          </ac:picMkLst>
        </pc:picChg>
      </pc:sldChg>
      <pc:sldChg chg="addSp modSp new mod">
        <pc:chgData name="İhsan Pençe" userId="2188b72f-395e-4735-86c6-9b1407aec0e3" providerId="ADAL" clId="{584C3B2D-0B53-4F93-9FE7-A46076B0B622}" dt="2022-11-03T19:59:55.435" v="1072" actId="1076"/>
        <pc:sldMkLst>
          <pc:docMk/>
          <pc:sldMk cId="1724116089" sldId="334"/>
        </pc:sldMkLst>
        <pc:picChg chg="add mod">
          <ac:chgData name="İhsan Pençe" userId="2188b72f-395e-4735-86c6-9b1407aec0e3" providerId="ADAL" clId="{584C3B2D-0B53-4F93-9FE7-A46076B0B622}" dt="2022-11-03T19:59:55.435" v="1072" actId="1076"/>
          <ac:picMkLst>
            <pc:docMk/>
            <pc:sldMk cId="1724116089" sldId="334"/>
            <ac:picMk id="6" creationId="{9D991140-7A2B-9F62-A609-C2E22C2B6183}"/>
          </ac:picMkLst>
        </pc:picChg>
      </pc:sldChg>
    </pc:docChg>
  </pc:docChgLst>
  <pc:docChgLst>
    <pc:chgData name="İhsan Pençe" userId="2188b72f-395e-4735-86c6-9b1407aec0e3" providerId="ADAL" clId="{1343E7B0-26A3-496C-A2F9-4E3D50A71D8C}"/>
    <pc:docChg chg="undo custSel addSld delSld modSld sldOrd">
      <pc:chgData name="İhsan Pençe" userId="2188b72f-395e-4735-86c6-9b1407aec0e3" providerId="ADAL" clId="{1343E7B0-26A3-496C-A2F9-4E3D50A71D8C}" dt="2022-11-17T08:24:41.666" v="4382" actId="47"/>
      <pc:docMkLst>
        <pc:docMk/>
      </pc:docMkLst>
      <pc:sldChg chg="addSp delSp modSp mod">
        <pc:chgData name="İhsan Pençe" userId="2188b72f-395e-4735-86c6-9b1407aec0e3" providerId="ADAL" clId="{1343E7B0-26A3-496C-A2F9-4E3D50A71D8C}" dt="2022-11-15T10:45:10.912" v="20" actId="20577"/>
        <pc:sldMkLst>
          <pc:docMk/>
          <pc:sldMk cId="1477258897" sldId="256"/>
        </pc:sldMkLst>
        <pc:spChg chg="mod">
          <ac:chgData name="İhsan Pençe" userId="2188b72f-395e-4735-86c6-9b1407aec0e3" providerId="ADAL" clId="{1343E7B0-26A3-496C-A2F9-4E3D50A71D8C}" dt="2022-11-15T10:44:12.096" v="16" actId="6549"/>
          <ac:spMkLst>
            <pc:docMk/>
            <pc:sldMk cId="1477258897" sldId="256"/>
            <ac:spMk id="2" creationId="{882C51B3-790C-4AF4-90BB-C64D2C39C84F}"/>
          </ac:spMkLst>
        </pc:spChg>
        <pc:spChg chg="mod">
          <ac:chgData name="İhsan Pençe" userId="2188b72f-395e-4735-86c6-9b1407aec0e3" providerId="ADAL" clId="{1343E7B0-26A3-496C-A2F9-4E3D50A71D8C}" dt="2022-11-15T10:45:10.912" v="20" actId="20577"/>
          <ac:spMkLst>
            <pc:docMk/>
            <pc:sldMk cId="1477258897" sldId="256"/>
            <ac:spMk id="3" creationId="{E39DB5C7-874F-48D9-9B33-AA443C0E013B}"/>
          </ac:spMkLst>
        </pc:spChg>
        <pc:picChg chg="del">
          <ac:chgData name="İhsan Pençe" userId="2188b72f-395e-4735-86c6-9b1407aec0e3" providerId="ADAL" clId="{1343E7B0-26A3-496C-A2F9-4E3D50A71D8C}" dt="2022-11-15T10:43:53.867" v="4" actId="478"/>
          <ac:picMkLst>
            <pc:docMk/>
            <pc:sldMk cId="1477258897" sldId="256"/>
            <ac:picMk id="5" creationId="{47ABD3EC-86EE-504F-3DF6-A7C4CA2D255F}"/>
          </ac:picMkLst>
        </pc:picChg>
        <pc:picChg chg="add del mod">
          <ac:chgData name="İhsan Pençe" userId="2188b72f-395e-4735-86c6-9b1407aec0e3" providerId="ADAL" clId="{1343E7B0-26A3-496C-A2F9-4E3D50A71D8C}" dt="2022-11-15T10:43:08.119" v="2" actId="478"/>
          <ac:picMkLst>
            <pc:docMk/>
            <pc:sldMk cId="1477258897" sldId="256"/>
            <ac:picMk id="7" creationId="{711E2DE0-525C-44A6-5525-546D7BA74078}"/>
          </ac:picMkLst>
        </pc:picChg>
        <pc:picChg chg="add mod">
          <ac:chgData name="İhsan Pençe" userId="2188b72f-395e-4735-86c6-9b1407aec0e3" providerId="ADAL" clId="{1343E7B0-26A3-496C-A2F9-4E3D50A71D8C}" dt="2022-11-15T10:44:04.866" v="5" actId="1076"/>
          <ac:picMkLst>
            <pc:docMk/>
            <pc:sldMk cId="1477258897" sldId="256"/>
            <ac:picMk id="9" creationId="{24001199-CCB0-F719-C845-57ECEDDFE5A8}"/>
          </ac:picMkLst>
        </pc:picChg>
      </pc:sldChg>
      <pc:sldChg chg="del ord">
        <pc:chgData name="İhsan Pençe" userId="2188b72f-395e-4735-86c6-9b1407aec0e3" providerId="ADAL" clId="{1343E7B0-26A3-496C-A2F9-4E3D50A71D8C}" dt="2022-11-15T10:45:37.717" v="24" actId="47"/>
        <pc:sldMkLst>
          <pc:docMk/>
          <pc:sldMk cId="4068933027" sldId="257"/>
        </pc:sldMkLst>
      </pc:sldChg>
      <pc:sldChg chg="del">
        <pc:chgData name="İhsan Pençe" userId="2188b72f-395e-4735-86c6-9b1407aec0e3" providerId="ADAL" clId="{1343E7B0-26A3-496C-A2F9-4E3D50A71D8C}" dt="2022-11-15T10:45:37.717" v="24" actId="47"/>
        <pc:sldMkLst>
          <pc:docMk/>
          <pc:sldMk cId="1416316748" sldId="261"/>
        </pc:sldMkLst>
      </pc:sldChg>
      <pc:sldChg chg="del">
        <pc:chgData name="İhsan Pençe" userId="2188b72f-395e-4735-86c6-9b1407aec0e3" providerId="ADAL" clId="{1343E7B0-26A3-496C-A2F9-4E3D50A71D8C}" dt="2022-11-15T10:45:37.717" v="24" actId="47"/>
        <pc:sldMkLst>
          <pc:docMk/>
          <pc:sldMk cId="3529647690" sldId="262"/>
        </pc:sldMkLst>
      </pc:sldChg>
      <pc:sldChg chg="del">
        <pc:chgData name="İhsan Pençe" userId="2188b72f-395e-4735-86c6-9b1407aec0e3" providerId="ADAL" clId="{1343E7B0-26A3-496C-A2F9-4E3D50A71D8C}" dt="2022-11-15T10:45:37.717" v="24" actId="47"/>
        <pc:sldMkLst>
          <pc:docMk/>
          <pc:sldMk cId="2038229220" sldId="264"/>
        </pc:sldMkLst>
      </pc:sldChg>
      <pc:sldChg chg="del">
        <pc:chgData name="İhsan Pençe" userId="2188b72f-395e-4735-86c6-9b1407aec0e3" providerId="ADAL" clId="{1343E7B0-26A3-496C-A2F9-4E3D50A71D8C}" dt="2022-11-15T10:45:37.717" v="24" actId="47"/>
        <pc:sldMkLst>
          <pc:docMk/>
          <pc:sldMk cId="2593563449" sldId="266"/>
        </pc:sldMkLst>
      </pc:sldChg>
      <pc:sldChg chg="del">
        <pc:chgData name="İhsan Pençe" userId="2188b72f-395e-4735-86c6-9b1407aec0e3" providerId="ADAL" clId="{1343E7B0-26A3-496C-A2F9-4E3D50A71D8C}" dt="2022-11-15T10:45:37.717" v="24" actId="47"/>
        <pc:sldMkLst>
          <pc:docMk/>
          <pc:sldMk cId="2575376260" sldId="267"/>
        </pc:sldMkLst>
      </pc:sldChg>
      <pc:sldChg chg="del">
        <pc:chgData name="İhsan Pençe" userId="2188b72f-395e-4735-86c6-9b1407aec0e3" providerId="ADAL" clId="{1343E7B0-26A3-496C-A2F9-4E3D50A71D8C}" dt="2022-11-15T10:45:37.717" v="24" actId="47"/>
        <pc:sldMkLst>
          <pc:docMk/>
          <pc:sldMk cId="3991302721" sldId="268"/>
        </pc:sldMkLst>
      </pc:sldChg>
      <pc:sldChg chg="del">
        <pc:chgData name="İhsan Pençe" userId="2188b72f-395e-4735-86c6-9b1407aec0e3" providerId="ADAL" clId="{1343E7B0-26A3-496C-A2F9-4E3D50A71D8C}" dt="2022-11-15T10:45:37.717" v="24" actId="47"/>
        <pc:sldMkLst>
          <pc:docMk/>
          <pc:sldMk cId="3229113376" sldId="269"/>
        </pc:sldMkLst>
      </pc:sldChg>
      <pc:sldChg chg="del">
        <pc:chgData name="İhsan Pençe" userId="2188b72f-395e-4735-86c6-9b1407aec0e3" providerId="ADAL" clId="{1343E7B0-26A3-496C-A2F9-4E3D50A71D8C}" dt="2022-11-15T10:45:37.717" v="24" actId="47"/>
        <pc:sldMkLst>
          <pc:docMk/>
          <pc:sldMk cId="3727479785" sldId="270"/>
        </pc:sldMkLst>
      </pc:sldChg>
      <pc:sldChg chg="del">
        <pc:chgData name="İhsan Pençe" userId="2188b72f-395e-4735-86c6-9b1407aec0e3" providerId="ADAL" clId="{1343E7B0-26A3-496C-A2F9-4E3D50A71D8C}" dt="2022-11-15T10:45:37.717" v="24" actId="47"/>
        <pc:sldMkLst>
          <pc:docMk/>
          <pc:sldMk cId="2967750330" sldId="271"/>
        </pc:sldMkLst>
      </pc:sldChg>
      <pc:sldChg chg="del">
        <pc:chgData name="İhsan Pençe" userId="2188b72f-395e-4735-86c6-9b1407aec0e3" providerId="ADAL" clId="{1343E7B0-26A3-496C-A2F9-4E3D50A71D8C}" dt="2022-11-15T10:45:37.717" v="24" actId="47"/>
        <pc:sldMkLst>
          <pc:docMk/>
          <pc:sldMk cId="1614688321" sldId="272"/>
        </pc:sldMkLst>
      </pc:sldChg>
      <pc:sldChg chg="del">
        <pc:chgData name="İhsan Pençe" userId="2188b72f-395e-4735-86c6-9b1407aec0e3" providerId="ADAL" clId="{1343E7B0-26A3-496C-A2F9-4E3D50A71D8C}" dt="2022-11-15T10:45:37.717" v="24" actId="47"/>
        <pc:sldMkLst>
          <pc:docMk/>
          <pc:sldMk cId="2512537760" sldId="273"/>
        </pc:sldMkLst>
      </pc:sldChg>
      <pc:sldChg chg="del">
        <pc:chgData name="İhsan Pençe" userId="2188b72f-395e-4735-86c6-9b1407aec0e3" providerId="ADAL" clId="{1343E7B0-26A3-496C-A2F9-4E3D50A71D8C}" dt="2022-11-15T10:45:37.717" v="24" actId="47"/>
        <pc:sldMkLst>
          <pc:docMk/>
          <pc:sldMk cId="1355263528" sldId="275"/>
        </pc:sldMkLst>
      </pc:sldChg>
      <pc:sldChg chg="del">
        <pc:chgData name="İhsan Pençe" userId="2188b72f-395e-4735-86c6-9b1407aec0e3" providerId="ADAL" clId="{1343E7B0-26A3-496C-A2F9-4E3D50A71D8C}" dt="2022-11-15T10:45:37.717" v="24" actId="47"/>
        <pc:sldMkLst>
          <pc:docMk/>
          <pc:sldMk cId="2411002068" sldId="276"/>
        </pc:sldMkLst>
      </pc:sldChg>
      <pc:sldChg chg="del">
        <pc:chgData name="İhsan Pençe" userId="2188b72f-395e-4735-86c6-9b1407aec0e3" providerId="ADAL" clId="{1343E7B0-26A3-496C-A2F9-4E3D50A71D8C}" dt="2022-11-15T10:45:37.717" v="24" actId="47"/>
        <pc:sldMkLst>
          <pc:docMk/>
          <pc:sldMk cId="1234423148" sldId="281"/>
        </pc:sldMkLst>
      </pc:sldChg>
      <pc:sldChg chg="del">
        <pc:chgData name="İhsan Pençe" userId="2188b72f-395e-4735-86c6-9b1407aec0e3" providerId="ADAL" clId="{1343E7B0-26A3-496C-A2F9-4E3D50A71D8C}" dt="2022-11-15T10:45:37.717" v="24" actId="47"/>
        <pc:sldMkLst>
          <pc:docMk/>
          <pc:sldMk cId="1430889508" sldId="282"/>
        </pc:sldMkLst>
      </pc:sldChg>
      <pc:sldChg chg="del">
        <pc:chgData name="İhsan Pençe" userId="2188b72f-395e-4735-86c6-9b1407aec0e3" providerId="ADAL" clId="{1343E7B0-26A3-496C-A2F9-4E3D50A71D8C}" dt="2022-11-15T10:45:37.717" v="24" actId="47"/>
        <pc:sldMkLst>
          <pc:docMk/>
          <pc:sldMk cId="3046897512" sldId="283"/>
        </pc:sldMkLst>
      </pc:sldChg>
      <pc:sldChg chg="del">
        <pc:chgData name="İhsan Pençe" userId="2188b72f-395e-4735-86c6-9b1407aec0e3" providerId="ADAL" clId="{1343E7B0-26A3-496C-A2F9-4E3D50A71D8C}" dt="2022-11-15T10:45:37.717" v="24" actId="47"/>
        <pc:sldMkLst>
          <pc:docMk/>
          <pc:sldMk cId="2673737887" sldId="286"/>
        </pc:sldMkLst>
      </pc:sldChg>
      <pc:sldChg chg="del">
        <pc:chgData name="İhsan Pençe" userId="2188b72f-395e-4735-86c6-9b1407aec0e3" providerId="ADAL" clId="{1343E7B0-26A3-496C-A2F9-4E3D50A71D8C}" dt="2022-11-15T10:45:37.717" v="24" actId="47"/>
        <pc:sldMkLst>
          <pc:docMk/>
          <pc:sldMk cId="1837159301" sldId="287"/>
        </pc:sldMkLst>
      </pc:sldChg>
      <pc:sldChg chg="del">
        <pc:chgData name="İhsan Pençe" userId="2188b72f-395e-4735-86c6-9b1407aec0e3" providerId="ADAL" clId="{1343E7B0-26A3-496C-A2F9-4E3D50A71D8C}" dt="2022-11-15T10:45:37.717" v="24" actId="47"/>
        <pc:sldMkLst>
          <pc:docMk/>
          <pc:sldMk cId="1489458868" sldId="289"/>
        </pc:sldMkLst>
      </pc:sldChg>
      <pc:sldChg chg="del">
        <pc:chgData name="İhsan Pençe" userId="2188b72f-395e-4735-86c6-9b1407aec0e3" providerId="ADAL" clId="{1343E7B0-26A3-496C-A2F9-4E3D50A71D8C}" dt="2022-11-15T10:45:37.717" v="24" actId="47"/>
        <pc:sldMkLst>
          <pc:docMk/>
          <pc:sldMk cId="2626328326" sldId="291"/>
        </pc:sldMkLst>
      </pc:sldChg>
      <pc:sldChg chg="del">
        <pc:chgData name="İhsan Pençe" userId="2188b72f-395e-4735-86c6-9b1407aec0e3" providerId="ADAL" clId="{1343E7B0-26A3-496C-A2F9-4E3D50A71D8C}" dt="2022-11-15T10:45:37.717" v="24" actId="47"/>
        <pc:sldMkLst>
          <pc:docMk/>
          <pc:sldMk cId="3506019825" sldId="292"/>
        </pc:sldMkLst>
      </pc:sldChg>
      <pc:sldChg chg="del">
        <pc:chgData name="İhsan Pençe" userId="2188b72f-395e-4735-86c6-9b1407aec0e3" providerId="ADAL" clId="{1343E7B0-26A3-496C-A2F9-4E3D50A71D8C}" dt="2022-11-15T10:45:37.717" v="24" actId="47"/>
        <pc:sldMkLst>
          <pc:docMk/>
          <pc:sldMk cId="2579156010" sldId="293"/>
        </pc:sldMkLst>
      </pc:sldChg>
      <pc:sldChg chg="del">
        <pc:chgData name="İhsan Pençe" userId="2188b72f-395e-4735-86c6-9b1407aec0e3" providerId="ADAL" clId="{1343E7B0-26A3-496C-A2F9-4E3D50A71D8C}" dt="2022-11-15T10:45:37.717" v="24" actId="47"/>
        <pc:sldMkLst>
          <pc:docMk/>
          <pc:sldMk cId="1542494541" sldId="294"/>
        </pc:sldMkLst>
      </pc:sldChg>
      <pc:sldChg chg="del">
        <pc:chgData name="İhsan Pençe" userId="2188b72f-395e-4735-86c6-9b1407aec0e3" providerId="ADAL" clId="{1343E7B0-26A3-496C-A2F9-4E3D50A71D8C}" dt="2022-11-15T10:45:37.717" v="24" actId="47"/>
        <pc:sldMkLst>
          <pc:docMk/>
          <pc:sldMk cId="2827471480" sldId="295"/>
        </pc:sldMkLst>
      </pc:sldChg>
      <pc:sldChg chg="del">
        <pc:chgData name="İhsan Pençe" userId="2188b72f-395e-4735-86c6-9b1407aec0e3" providerId="ADAL" clId="{1343E7B0-26A3-496C-A2F9-4E3D50A71D8C}" dt="2022-11-15T10:45:37.717" v="24" actId="47"/>
        <pc:sldMkLst>
          <pc:docMk/>
          <pc:sldMk cId="2201509164" sldId="296"/>
        </pc:sldMkLst>
      </pc:sldChg>
      <pc:sldChg chg="del">
        <pc:chgData name="İhsan Pençe" userId="2188b72f-395e-4735-86c6-9b1407aec0e3" providerId="ADAL" clId="{1343E7B0-26A3-496C-A2F9-4E3D50A71D8C}" dt="2022-11-15T10:45:37.717" v="24" actId="47"/>
        <pc:sldMkLst>
          <pc:docMk/>
          <pc:sldMk cId="1121695646" sldId="302"/>
        </pc:sldMkLst>
      </pc:sldChg>
      <pc:sldChg chg="addSp delSp modSp mod">
        <pc:chgData name="İhsan Pençe" userId="2188b72f-395e-4735-86c6-9b1407aec0e3" providerId="ADAL" clId="{1343E7B0-26A3-496C-A2F9-4E3D50A71D8C}" dt="2022-11-15T10:49:34.599" v="175" actId="27636"/>
        <pc:sldMkLst>
          <pc:docMk/>
          <pc:sldMk cId="1708663571" sldId="306"/>
        </pc:sldMkLst>
        <pc:spChg chg="mod">
          <ac:chgData name="İhsan Pençe" userId="2188b72f-395e-4735-86c6-9b1407aec0e3" providerId="ADAL" clId="{1343E7B0-26A3-496C-A2F9-4E3D50A71D8C}" dt="2022-11-15T10:48:19.178" v="107" actId="14100"/>
          <ac:spMkLst>
            <pc:docMk/>
            <pc:sldMk cId="1708663571" sldId="306"/>
            <ac:spMk id="2" creationId="{A64B08F4-21F8-0692-038E-065C3729ED58}"/>
          </ac:spMkLst>
        </pc:spChg>
        <pc:spChg chg="mod">
          <ac:chgData name="İhsan Pençe" userId="2188b72f-395e-4735-86c6-9b1407aec0e3" providerId="ADAL" clId="{1343E7B0-26A3-496C-A2F9-4E3D50A71D8C}" dt="2022-11-15T10:49:34.599" v="175" actId="27636"/>
          <ac:spMkLst>
            <pc:docMk/>
            <pc:sldMk cId="1708663571" sldId="306"/>
            <ac:spMk id="3" creationId="{B8E23E28-5474-3A54-CBD9-1C256A14BC9C}"/>
          </ac:spMkLst>
        </pc:spChg>
        <pc:spChg chg="add del mod">
          <ac:chgData name="İhsan Pençe" userId="2188b72f-395e-4735-86c6-9b1407aec0e3" providerId="ADAL" clId="{1343E7B0-26A3-496C-A2F9-4E3D50A71D8C}" dt="2022-11-15T10:45:46.626" v="28" actId="22"/>
          <ac:spMkLst>
            <pc:docMk/>
            <pc:sldMk cId="1708663571" sldId="306"/>
            <ac:spMk id="6" creationId="{4B16DED2-2F94-FAA6-7801-B1A786095081}"/>
          </ac:spMkLst>
        </pc:spChg>
      </pc:sldChg>
      <pc:sldChg chg="addSp delSp modSp add mod">
        <pc:chgData name="İhsan Pençe" userId="2188b72f-395e-4735-86c6-9b1407aec0e3" providerId="ADAL" clId="{1343E7B0-26A3-496C-A2F9-4E3D50A71D8C}" dt="2022-11-15T10:52:05.259" v="264" actId="20577"/>
        <pc:sldMkLst>
          <pc:docMk/>
          <pc:sldMk cId="383468545" sldId="307"/>
        </pc:sldMkLst>
        <pc:spChg chg="mod">
          <ac:chgData name="İhsan Pençe" userId="2188b72f-395e-4735-86c6-9b1407aec0e3" providerId="ADAL" clId="{1343E7B0-26A3-496C-A2F9-4E3D50A71D8C}" dt="2022-11-15T10:51:05.183" v="198" actId="20577"/>
          <ac:spMkLst>
            <pc:docMk/>
            <pc:sldMk cId="383468545" sldId="307"/>
            <ac:spMk id="2" creationId="{A64B08F4-21F8-0692-038E-065C3729ED58}"/>
          </ac:spMkLst>
        </pc:spChg>
        <pc:spChg chg="add del mod">
          <ac:chgData name="İhsan Pençe" userId="2188b72f-395e-4735-86c6-9b1407aec0e3" providerId="ADAL" clId="{1343E7B0-26A3-496C-A2F9-4E3D50A71D8C}" dt="2022-11-15T10:52:05.259" v="264" actId="20577"/>
          <ac:spMkLst>
            <pc:docMk/>
            <pc:sldMk cId="383468545" sldId="307"/>
            <ac:spMk id="3" creationId="{B8E23E28-5474-3A54-CBD9-1C256A14BC9C}"/>
          </ac:spMkLst>
        </pc:spChg>
        <pc:spChg chg="add del mod">
          <ac:chgData name="İhsan Pençe" userId="2188b72f-395e-4735-86c6-9b1407aec0e3" providerId="ADAL" clId="{1343E7B0-26A3-496C-A2F9-4E3D50A71D8C}" dt="2022-11-15T10:50:47.233" v="185"/>
          <ac:spMkLst>
            <pc:docMk/>
            <pc:sldMk cId="383468545" sldId="307"/>
            <ac:spMk id="5" creationId="{4A8E8D56-9EFC-FE91-043C-4DD684055F2C}"/>
          </ac:spMkLst>
        </pc:spChg>
      </pc:sldChg>
      <pc:sldChg chg="del">
        <pc:chgData name="İhsan Pençe" userId="2188b72f-395e-4735-86c6-9b1407aec0e3" providerId="ADAL" clId="{1343E7B0-26A3-496C-A2F9-4E3D50A71D8C}" dt="2022-11-15T10:45:37.717" v="24" actId="47"/>
        <pc:sldMkLst>
          <pc:docMk/>
          <pc:sldMk cId="2250345701" sldId="307"/>
        </pc:sldMkLst>
      </pc:sldChg>
      <pc:sldChg chg="del">
        <pc:chgData name="İhsan Pençe" userId="2188b72f-395e-4735-86c6-9b1407aec0e3" providerId="ADAL" clId="{1343E7B0-26A3-496C-A2F9-4E3D50A71D8C}" dt="2022-11-15T10:45:37.717" v="24" actId="47"/>
        <pc:sldMkLst>
          <pc:docMk/>
          <pc:sldMk cId="778228733" sldId="308"/>
        </pc:sldMkLst>
      </pc:sldChg>
      <pc:sldChg chg="add del">
        <pc:chgData name="İhsan Pençe" userId="2188b72f-395e-4735-86c6-9b1407aec0e3" providerId="ADAL" clId="{1343E7B0-26A3-496C-A2F9-4E3D50A71D8C}" dt="2022-11-15T10:45:58.806" v="43"/>
        <pc:sldMkLst>
          <pc:docMk/>
          <pc:sldMk cId="1168841193" sldId="308"/>
        </pc:sldMkLst>
      </pc:sldChg>
      <pc:sldChg chg="modSp add mod">
        <pc:chgData name="İhsan Pençe" userId="2188b72f-395e-4735-86c6-9b1407aec0e3" providerId="ADAL" clId="{1343E7B0-26A3-496C-A2F9-4E3D50A71D8C}" dt="2022-11-15T10:54:29.164" v="303" actId="20577"/>
        <pc:sldMkLst>
          <pc:docMk/>
          <pc:sldMk cId="1367195953" sldId="308"/>
        </pc:sldMkLst>
        <pc:spChg chg="mod">
          <ac:chgData name="İhsan Pençe" userId="2188b72f-395e-4735-86c6-9b1407aec0e3" providerId="ADAL" clId="{1343E7B0-26A3-496C-A2F9-4E3D50A71D8C}" dt="2022-11-15T10:54:29.164" v="303" actId="20577"/>
          <ac:spMkLst>
            <pc:docMk/>
            <pc:sldMk cId="1367195953" sldId="308"/>
            <ac:spMk id="3" creationId="{B8E23E28-5474-3A54-CBD9-1C256A14BC9C}"/>
          </ac:spMkLst>
        </pc:spChg>
      </pc:sldChg>
      <pc:sldChg chg="del">
        <pc:chgData name="İhsan Pençe" userId="2188b72f-395e-4735-86c6-9b1407aec0e3" providerId="ADAL" clId="{1343E7B0-26A3-496C-A2F9-4E3D50A71D8C}" dt="2022-11-15T10:45:37.717" v="24" actId="47"/>
        <pc:sldMkLst>
          <pc:docMk/>
          <pc:sldMk cId="1134815689" sldId="309"/>
        </pc:sldMkLst>
      </pc:sldChg>
      <pc:sldChg chg="modSp add mod">
        <pc:chgData name="İhsan Pençe" userId="2188b72f-395e-4735-86c6-9b1407aec0e3" providerId="ADAL" clId="{1343E7B0-26A3-496C-A2F9-4E3D50A71D8C}" dt="2022-11-15T10:58:19.592" v="341" actId="20577"/>
        <pc:sldMkLst>
          <pc:docMk/>
          <pc:sldMk cId="1164344958" sldId="309"/>
        </pc:sldMkLst>
        <pc:spChg chg="mod">
          <ac:chgData name="İhsan Pençe" userId="2188b72f-395e-4735-86c6-9b1407aec0e3" providerId="ADAL" clId="{1343E7B0-26A3-496C-A2F9-4E3D50A71D8C}" dt="2022-11-15T10:55:03.170" v="304"/>
          <ac:spMkLst>
            <pc:docMk/>
            <pc:sldMk cId="1164344958" sldId="309"/>
            <ac:spMk id="2" creationId="{A64B08F4-21F8-0692-038E-065C3729ED58}"/>
          </ac:spMkLst>
        </pc:spChg>
        <pc:spChg chg="mod">
          <ac:chgData name="İhsan Pençe" userId="2188b72f-395e-4735-86c6-9b1407aec0e3" providerId="ADAL" clId="{1343E7B0-26A3-496C-A2F9-4E3D50A71D8C}" dt="2022-11-15T10:58:19.592" v="341" actId="20577"/>
          <ac:spMkLst>
            <pc:docMk/>
            <pc:sldMk cId="1164344958" sldId="309"/>
            <ac:spMk id="3" creationId="{B8E23E28-5474-3A54-CBD9-1C256A14BC9C}"/>
          </ac:spMkLst>
        </pc:spChg>
      </pc:sldChg>
      <pc:sldChg chg="add del">
        <pc:chgData name="İhsan Pençe" userId="2188b72f-395e-4735-86c6-9b1407aec0e3" providerId="ADAL" clId="{1343E7B0-26A3-496C-A2F9-4E3D50A71D8C}" dt="2022-11-15T10:45:58.649" v="42"/>
        <pc:sldMkLst>
          <pc:docMk/>
          <pc:sldMk cId="2752048966" sldId="309"/>
        </pc:sldMkLst>
      </pc:sldChg>
      <pc:sldChg chg="add del">
        <pc:chgData name="İhsan Pençe" userId="2188b72f-395e-4735-86c6-9b1407aec0e3" providerId="ADAL" clId="{1343E7B0-26A3-496C-A2F9-4E3D50A71D8C}" dt="2022-11-15T10:45:58.478" v="41"/>
        <pc:sldMkLst>
          <pc:docMk/>
          <pc:sldMk cId="688821680" sldId="310"/>
        </pc:sldMkLst>
      </pc:sldChg>
      <pc:sldChg chg="addSp modSp add mod">
        <pc:chgData name="İhsan Pençe" userId="2188b72f-395e-4735-86c6-9b1407aec0e3" providerId="ADAL" clId="{1343E7B0-26A3-496C-A2F9-4E3D50A71D8C}" dt="2022-11-15T10:59:58.837" v="345" actId="1076"/>
        <pc:sldMkLst>
          <pc:docMk/>
          <pc:sldMk cId="1120856024" sldId="310"/>
        </pc:sldMkLst>
        <pc:picChg chg="add mod">
          <ac:chgData name="İhsan Pençe" userId="2188b72f-395e-4735-86c6-9b1407aec0e3" providerId="ADAL" clId="{1343E7B0-26A3-496C-A2F9-4E3D50A71D8C}" dt="2022-11-15T10:59:58.837" v="345" actId="1076"/>
          <ac:picMkLst>
            <pc:docMk/>
            <pc:sldMk cId="1120856024" sldId="310"/>
            <ac:picMk id="6" creationId="{2DA3E90A-6F73-67E5-F3C8-00BEF273FBF8}"/>
          </ac:picMkLst>
        </pc:picChg>
      </pc:sldChg>
      <pc:sldChg chg="del">
        <pc:chgData name="İhsan Pençe" userId="2188b72f-395e-4735-86c6-9b1407aec0e3" providerId="ADAL" clId="{1343E7B0-26A3-496C-A2F9-4E3D50A71D8C}" dt="2022-11-15T10:45:37.717" v="24" actId="47"/>
        <pc:sldMkLst>
          <pc:docMk/>
          <pc:sldMk cId="2832771468" sldId="310"/>
        </pc:sldMkLst>
      </pc:sldChg>
      <pc:sldChg chg="del">
        <pc:chgData name="İhsan Pençe" userId="2188b72f-395e-4735-86c6-9b1407aec0e3" providerId="ADAL" clId="{1343E7B0-26A3-496C-A2F9-4E3D50A71D8C}" dt="2022-11-15T10:45:37.717" v="24" actId="47"/>
        <pc:sldMkLst>
          <pc:docMk/>
          <pc:sldMk cId="503912098" sldId="311"/>
        </pc:sldMkLst>
      </pc:sldChg>
      <pc:sldChg chg="addSp delSp modSp add mod">
        <pc:chgData name="İhsan Pençe" userId="2188b72f-395e-4735-86c6-9b1407aec0e3" providerId="ADAL" clId="{1343E7B0-26A3-496C-A2F9-4E3D50A71D8C}" dt="2022-11-15T11:01:37.142" v="469" actId="1035"/>
        <pc:sldMkLst>
          <pc:docMk/>
          <pc:sldMk cId="852476585" sldId="311"/>
        </pc:sldMkLst>
        <pc:spChg chg="del">
          <ac:chgData name="İhsan Pençe" userId="2188b72f-395e-4735-86c6-9b1407aec0e3" providerId="ADAL" clId="{1343E7B0-26A3-496C-A2F9-4E3D50A71D8C}" dt="2022-11-15T11:01:29.209" v="451" actId="478"/>
          <ac:spMkLst>
            <pc:docMk/>
            <pc:sldMk cId="852476585" sldId="311"/>
            <ac:spMk id="2" creationId="{A64B08F4-21F8-0692-038E-065C3729ED58}"/>
          </ac:spMkLst>
        </pc:spChg>
        <pc:spChg chg="mod">
          <ac:chgData name="İhsan Pençe" userId="2188b72f-395e-4735-86c6-9b1407aec0e3" providerId="ADAL" clId="{1343E7B0-26A3-496C-A2F9-4E3D50A71D8C}" dt="2022-11-15T11:01:24.497" v="450" actId="1036"/>
          <ac:spMkLst>
            <pc:docMk/>
            <pc:sldMk cId="852476585" sldId="311"/>
            <ac:spMk id="3" creationId="{B8E23E28-5474-3A54-CBD9-1C256A14BC9C}"/>
          </ac:spMkLst>
        </pc:spChg>
        <pc:picChg chg="add mod">
          <ac:chgData name="İhsan Pençe" userId="2188b72f-395e-4735-86c6-9b1407aec0e3" providerId="ADAL" clId="{1343E7B0-26A3-496C-A2F9-4E3D50A71D8C}" dt="2022-11-15T11:01:37.142" v="469" actId="1035"/>
          <ac:picMkLst>
            <pc:docMk/>
            <pc:sldMk cId="852476585" sldId="311"/>
            <ac:picMk id="6" creationId="{6031C9DE-7CFA-922E-C1A5-3886FB969F0E}"/>
          </ac:picMkLst>
        </pc:picChg>
      </pc:sldChg>
      <pc:sldChg chg="add del">
        <pc:chgData name="İhsan Pençe" userId="2188b72f-395e-4735-86c6-9b1407aec0e3" providerId="ADAL" clId="{1343E7B0-26A3-496C-A2F9-4E3D50A71D8C}" dt="2022-11-15T10:45:58.306" v="40"/>
        <pc:sldMkLst>
          <pc:docMk/>
          <pc:sldMk cId="1302083651" sldId="311"/>
        </pc:sldMkLst>
      </pc:sldChg>
      <pc:sldChg chg="addSp modSp add mod">
        <pc:chgData name="İhsan Pençe" userId="2188b72f-395e-4735-86c6-9b1407aec0e3" providerId="ADAL" clId="{1343E7B0-26A3-496C-A2F9-4E3D50A71D8C}" dt="2022-11-15T11:03:24.463" v="487" actId="1035"/>
        <pc:sldMkLst>
          <pc:docMk/>
          <pc:sldMk cId="575221136" sldId="312"/>
        </pc:sldMkLst>
        <pc:spChg chg="mod">
          <ac:chgData name="İhsan Pençe" userId="2188b72f-395e-4735-86c6-9b1407aec0e3" providerId="ADAL" clId="{1343E7B0-26A3-496C-A2F9-4E3D50A71D8C}" dt="2022-11-15T11:03:24.463" v="487" actId="1035"/>
          <ac:spMkLst>
            <pc:docMk/>
            <pc:sldMk cId="575221136" sldId="312"/>
            <ac:spMk id="3" creationId="{B8E23E28-5474-3A54-CBD9-1C256A14BC9C}"/>
          </ac:spMkLst>
        </pc:spChg>
        <pc:picChg chg="add mod">
          <ac:chgData name="İhsan Pençe" userId="2188b72f-395e-4735-86c6-9b1407aec0e3" providerId="ADAL" clId="{1343E7B0-26A3-496C-A2F9-4E3D50A71D8C}" dt="2022-11-15T11:03:18.427" v="475" actId="1076"/>
          <ac:picMkLst>
            <pc:docMk/>
            <pc:sldMk cId="575221136" sldId="312"/>
            <ac:picMk id="6" creationId="{F6539FCF-ABAB-CBEA-4069-5F6116128559}"/>
          </ac:picMkLst>
        </pc:picChg>
      </pc:sldChg>
      <pc:sldChg chg="add del">
        <pc:chgData name="İhsan Pençe" userId="2188b72f-395e-4735-86c6-9b1407aec0e3" providerId="ADAL" clId="{1343E7B0-26A3-496C-A2F9-4E3D50A71D8C}" dt="2022-11-15T10:45:58.121" v="39"/>
        <pc:sldMkLst>
          <pc:docMk/>
          <pc:sldMk cId="620824683" sldId="312"/>
        </pc:sldMkLst>
      </pc:sldChg>
      <pc:sldChg chg="del">
        <pc:chgData name="İhsan Pençe" userId="2188b72f-395e-4735-86c6-9b1407aec0e3" providerId="ADAL" clId="{1343E7B0-26A3-496C-A2F9-4E3D50A71D8C}" dt="2022-11-15T10:45:37.717" v="24" actId="47"/>
        <pc:sldMkLst>
          <pc:docMk/>
          <pc:sldMk cId="2464368709" sldId="312"/>
        </pc:sldMkLst>
      </pc:sldChg>
      <pc:sldChg chg="add del">
        <pc:chgData name="İhsan Pençe" userId="2188b72f-395e-4735-86c6-9b1407aec0e3" providerId="ADAL" clId="{1343E7B0-26A3-496C-A2F9-4E3D50A71D8C}" dt="2022-11-15T10:45:57.716" v="38"/>
        <pc:sldMkLst>
          <pc:docMk/>
          <pc:sldMk cId="310881787" sldId="313"/>
        </pc:sldMkLst>
      </pc:sldChg>
      <pc:sldChg chg="modSp add mod">
        <pc:chgData name="İhsan Pençe" userId="2188b72f-395e-4735-86c6-9b1407aec0e3" providerId="ADAL" clId="{1343E7B0-26A3-496C-A2F9-4E3D50A71D8C}" dt="2022-11-15T12:27:56.313" v="586" actId="20577"/>
        <pc:sldMkLst>
          <pc:docMk/>
          <pc:sldMk cId="2527640279" sldId="313"/>
        </pc:sldMkLst>
        <pc:spChg chg="mod">
          <ac:chgData name="İhsan Pençe" userId="2188b72f-395e-4735-86c6-9b1407aec0e3" providerId="ADAL" clId="{1343E7B0-26A3-496C-A2F9-4E3D50A71D8C}" dt="2022-11-15T12:27:56.313" v="586" actId="20577"/>
          <ac:spMkLst>
            <pc:docMk/>
            <pc:sldMk cId="2527640279" sldId="313"/>
            <ac:spMk id="3" creationId="{B8E23E28-5474-3A54-CBD9-1C256A14BC9C}"/>
          </ac:spMkLst>
        </pc:spChg>
      </pc:sldChg>
      <pc:sldChg chg="del">
        <pc:chgData name="İhsan Pençe" userId="2188b72f-395e-4735-86c6-9b1407aec0e3" providerId="ADAL" clId="{1343E7B0-26A3-496C-A2F9-4E3D50A71D8C}" dt="2022-11-15T10:45:37.717" v="24" actId="47"/>
        <pc:sldMkLst>
          <pc:docMk/>
          <pc:sldMk cId="3707789412" sldId="313"/>
        </pc:sldMkLst>
      </pc:sldChg>
      <pc:sldChg chg="modSp add mod">
        <pc:chgData name="İhsan Pençe" userId="2188b72f-395e-4735-86c6-9b1407aec0e3" providerId="ADAL" clId="{1343E7B0-26A3-496C-A2F9-4E3D50A71D8C}" dt="2022-11-15T12:29:32.062" v="607" actId="403"/>
        <pc:sldMkLst>
          <pc:docMk/>
          <pc:sldMk cId="813987313" sldId="314"/>
        </pc:sldMkLst>
        <pc:spChg chg="mod">
          <ac:chgData name="İhsan Pençe" userId="2188b72f-395e-4735-86c6-9b1407aec0e3" providerId="ADAL" clId="{1343E7B0-26A3-496C-A2F9-4E3D50A71D8C}" dt="2022-11-15T12:29:32.062" v="607" actId="403"/>
          <ac:spMkLst>
            <pc:docMk/>
            <pc:sldMk cId="813987313" sldId="314"/>
            <ac:spMk id="3" creationId="{B8E23E28-5474-3A54-CBD9-1C256A14BC9C}"/>
          </ac:spMkLst>
        </pc:spChg>
      </pc:sldChg>
      <pc:sldChg chg="add del">
        <pc:chgData name="İhsan Pençe" userId="2188b72f-395e-4735-86c6-9b1407aec0e3" providerId="ADAL" clId="{1343E7B0-26A3-496C-A2F9-4E3D50A71D8C}" dt="2022-11-15T10:45:57.520" v="37"/>
        <pc:sldMkLst>
          <pc:docMk/>
          <pc:sldMk cId="2478041145" sldId="314"/>
        </pc:sldMkLst>
      </pc:sldChg>
      <pc:sldChg chg="del">
        <pc:chgData name="İhsan Pençe" userId="2188b72f-395e-4735-86c6-9b1407aec0e3" providerId="ADAL" clId="{1343E7B0-26A3-496C-A2F9-4E3D50A71D8C}" dt="2022-11-15T10:45:37.717" v="24" actId="47"/>
        <pc:sldMkLst>
          <pc:docMk/>
          <pc:sldMk cId="2966678404" sldId="314"/>
        </pc:sldMkLst>
      </pc:sldChg>
      <pc:sldChg chg="modSp add mod">
        <pc:chgData name="İhsan Pençe" userId="2188b72f-395e-4735-86c6-9b1407aec0e3" providerId="ADAL" clId="{1343E7B0-26A3-496C-A2F9-4E3D50A71D8C}" dt="2022-11-15T12:31:18.900" v="652" actId="20577"/>
        <pc:sldMkLst>
          <pc:docMk/>
          <pc:sldMk cId="4280639120" sldId="315"/>
        </pc:sldMkLst>
        <pc:spChg chg="mod">
          <ac:chgData name="İhsan Pençe" userId="2188b72f-395e-4735-86c6-9b1407aec0e3" providerId="ADAL" clId="{1343E7B0-26A3-496C-A2F9-4E3D50A71D8C}" dt="2022-11-15T12:30:23.945" v="628" actId="20577"/>
          <ac:spMkLst>
            <pc:docMk/>
            <pc:sldMk cId="4280639120" sldId="315"/>
            <ac:spMk id="2" creationId="{A64B08F4-21F8-0692-038E-065C3729ED58}"/>
          </ac:spMkLst>
        </pc:spChg>
        <pc:spChg chg="mod">
          <ac:chgData name="İhsan Pençe" userId="2188b72f-395e-4735-86c6-9b1407aec0e3" providerId="ADAL" clId="{1343E7B0-26A3-496C-A2F9-4E3D50A71D8C}" dt="2022-11-15T12:31:18.900" v="652" actId="20577"/>
          <ac:spMkLst>
            <pc:docMk/>
            <pc:sldMk cId="4280639120" sldId="315"/>
            <ac:spMk id="3" creationId="{B8E23E28-5474-3A54-CBD9-1C256A14BC9C}"/>
          </ac:spMkLst>
        </pc:spChg>
      </pc:sldChg>
      <pc:sldChg chg="del">
        <pc:chgData name="İhsan Pençe" userId="2188b72f-395e-4735-86c6-9b1407aec0e3" providerId="ADAL" clId="{1343E7B0-26A3-496C-A2F9-4E3D50A71D8C}" dt="2022-11-15T10:45:37.717" v="24" actId="47"/>
        <pc:sldMkLst>
          <pc:docMk/>
          <pc:sldMk cId="4281686159" sldId="315"/>
        </pc:sldMkLst>
      </pc:sldChg>
      <pc:sldChg chg="addSp modSp add mod">
        <pc:chgData name="İhsan Pençe" userId="2188b72f-395e-4735-86c6-9b1407aec0e3" providerId="ADAL" clId="{1343E7B0-26A3-496C-A2F9-4E3D50A71D8C}" dt="2022-11-15T12:32:24.924" v="673" actId="1076"/>
        <pc:sldMkLst>
          <pc:docMk/>
          <pc:sldMk cId="2529241064" sldId="316"/>
        </pc:sldMkLst>
        <pc:spChg chg="mod">
          <ac:chgData name="İhsan Pençe" userId="2188b72f-395e-4735-86c6-9b1407aec0e3" providerId="ADAL" clId="{1343E7B0-26A3-496C-A2F9-4E3D50A71D8C}" dt="2022-11-15T12:31:57.934" v="669" actId="20577"/>
          <ac:spMkLst>
            <pc:docMk/>
            <pc:sldMk cId="2529241064" sldId="316"/>
            <ac:spMk id="2" creationId="{A64B08F4-21F8-0692-038E-065C3729ED58}"/>
          </ac:spMkLst>
        </pc:spChg>
        <pc:picChg chg="add mod">
          <ac:chgData name="İhsan Pençe" userId="2188b72f-395e-4735-86c6-9b1407aec0e3" providerId="ADAL" clId="{1343E7B0-26A3-496C-A2F9-4E3D50A71D8C}" dt="2022-11-15T12:32:24.924" v="673" actId="1076"/>
          <ac:picMkLst>
            <pc:docMk/>
            <pc:sldMk cId="2529241064" sldId="316"/>
            <ac:picMk id="6" creationId="{F3E50619-D3CB-7F0F-5D7B-FE9C9F631618}"/>
          </ac:picMkLst>
        </pc:picChg>
      </pc:sldChg>
      <pc:sldChg chg="del">
        <pc:chgData name="İhsan Pençe" userId="2188b72f-395e-4735-86c6-9b1407aec0e3" providerId="ADAL" clId="{1343E7B0-26A3-496C-A2F9-4E3D50A71D8C}" dt="2022-11-15T10:45:37.717" v="24" actId="47"/>
        <pc:sldMkLst>
          <pc:docMk/>
          <pc:sldMk cId="3985593725" sldId="316"/>
        </pc:sldMkLst>
      </pc:sldChg>
      <pc:sldChg chg="del">
        <pc:chgData name="İhsan Pençe" userId="2188b72f-395e-4735-86c6-9b1407aec0e3" providerId="ADAL" clId="{1343E7B0-26A3-496C-A2F9-4E3D50A71D8C}" dt="2022-11-15T10:45:37.717" v="24" actId="47"/>
        <pc:sldMkLst>
          <pc:docMk/>
          <pc:sldMk cId="701901373" sldId="317"/>
        </pc:sldMkLst>
      </pc:sldChg>
      <pc:sldChg chg="modSp add mod">
        <pc:chgData name="İhsan Pençe" userId="2188b72f-395e-4735-86c6-9b1407aec0e3" providerId="ADAL" clId="{1343E7B0-26A3-496C-A2F9-4E3D50A71D8C}" dt="2022-11-15T12:34:40.432" v="704" actId="27636"/>
        <pc:sldMkLst>
          <pc:docMk/>
          <pc:sldMk cId="1352191260" sldId="317"/>
        </pc:sldMkLst>
        <pc:spChg chg="mod">
          <ac:chgData name="İhsan Pençe" userId="2188b72f-395e-4735-86c6-9b1407aec0e3" providerId="ADAL" clId="{1343E7B0-26A3-496C-A2F9-4E3D50A71D8C}" dt="2022-11-15T12:32:52.554" v="685" actId="14100"/>
          <ac:spMkLst>
            <pc:docMk/>
            <pc:sldMk cId="1352191260" sldId="317"/>
            <ac:spMk id="2" creationId="{A64B08F4-21F8-0692-038E-065C3729ED58}"/>
          </ac:spMkLst>
        </pc:spChg>
        <pc:spChg chg="mod">
          <ac:chgData name="İhsan Pençe" userId="2188b72f-395e-4735-86c6-9b1407aec0e3" providerId="ADAL" clId="{1343E7B0-26A3-496C-A2F9-4E3D50A71D8C}" dt="2022-11-15T12:34:40.432" v="704" actId="27636"/>
          <ac:spMkLst>
            <pc:docMk/>
            <pc:sldMk cId="1352191260" sldId="317"/>
            <ac:spMk id="3" creationId="{B8E23E28-5474-3A54-CBD9-1C256A14BC9C}"/>
          </ac:spMkLst>
        </pc:spChg>
      </pc:sldChg>
      <pc:sldChg chg="addSp modSp add mod">
        <pc:chgData name="İhsan Pençe" userId="2188b72f-395e-4735-86c6-9b1407aec0e3" providerId="ADAL" clId="{1343E7B0-26A3-496C-A2F9-4E3D50A71D8C}" dt="2022-11-15T12:38:10.195" v="750" actId="1076"/>
        <pc:sldMkLst>
          <pc:docMk/>
          <pc:sldMk cId="2942234516" sldId="318"/>
        </pc:sldMkLst>
        <pc:spChg chg="mod">
          <ac:chgData name="İhsan Pençe" userId="2188b72f-395e-4735-86c6-9b1407aec0e3" providerId="ADAL" clId="{1343E7B0-26A3-496C-A2F9-4E3D50A71D8C}" dt="2022-11-15T12:37:59.039" v="749" actId="1035"/>
          <ac:spMkLst>
            <pc:docMk/>
            <pc:sldMk cId="2942234516" sldId="318"/>
            <ac:spMk id="3" creationId="{B8E23E28-5474-3A54-CBD9-1C256A14BC9C}"/>
          </ac:spMkLst>
        </pc:spChg>
        <pc:picChg chg="add mod">
          <ac:chgData name="İhsan Pençe" userId="2188b72f-395e-4735-86c6-9b1407aec0e3" providerId="ADAL" clId="{1343E7B0-26A3-496C-A2F9-4E3D50A71D8C}" dt="2022-11-15T12:38:10.195" v="750" actId="1076"/>
          <ac:picMkLst>
            <pc:docMk/>
            <pc:sldMk cId="2942234516" sldId="318"/>
            <ac:picMk id="6" creationId="{836334F2-A1F6-8980-4AE6-633ABB37D447}"/>
          </ac:picMkLst>
        </pc:picChg>
      </pc:sldChg>
      <pc:sldChg chg="del">
        <pc:chgData name="İhsan Pençe" userId="2188b72f-395e-4735-86c6-9b1407aec0e3" providerId="ADAL" clId="{1343E7B0-26A3-496C-A2F9-4E3D50A71D8C}" dt="2022-11-15T10:45:37.717" v="24" actId="47"/>
        <pc:sldMkLst>
          <pc:docMk/>
          <pc:sldMk cId="3121998749" sldId="318"/>
        </pc:sldMkLst>
      </pc:sldChg>
      <pc:sldChg chg="addSp modSp add mod">
        <pc:chgData name="İhsan Pençe" userId="2188b72f-395e-4735-86c6-9b1407aec0e3" providerId="ADAL" clId="{1343E7B0-26A3-496C-A2F9-4E3D50A71D8C}" dt="2022-11-16T08:20:31.047" v="4071" actId="20577"/>
        <pc:sldMkLst>
          <pc:docMk/>
          <pc:sldMk cId="1793992104" sldId="319"/>
        </pc:sldMkLst>
        <pc:spChg chg="mod">
          <ac:chgData name="İhsan Pençe" userId="2188b72f-395e-4735-86c6-9b1407aec0e3" providerId="ADAL" clId="{1343E7B0-26A3-496C-A2F9-4E3D50A71D8C}" dt="2022-11-15T12:38:50.846" v="757" actId="20577"/>
          <ac:spMkLst>
            <pc:docMk/>
            <pc:sldMk cId="1793992104" sldId="319"/>
            <ac:spMk id="2" creationId="{A64B08F4-21F8-0692-038E-065C3729ED58}"/>
          </ac:spMkLst>
        </pc:spChg>
        <pc:spChg chg="mod">
          <ac:chgData name="İhsan Pençe" userId="2188b72f-395e-4735-86c6-9b1407aec0e3" providerId="ADAL" clId="{1343E7B0-26A3-496C-A2F9-4E3D50A71D8C}" dt="2022-11-16T08:20:31.047" v="4071" actId="20577"/>
          <ac:spMkLst>
            <pc:docMk/>
            <pc:sldMk cId="1793992104" sldId="319"/>
            <ac:spMk id="3" creationId="{B8E23E28-5474-3A54-CBD9-1C256A14BC9C}"/>
          </ac:spMkLst>
        </pc:spChg>
        <pc:picChg chg="add mod">
          <ac:chgData name="İhsan Pençe" userId="2188b72f-395e-4735-86c6-9b1407aec0e3" providerId="ADAL" clId="{1343E7B0-26A3-496C-A2F9-4E3D50A71D8C}" dt="2022-11-16T08:20:28.623" v="4070" actId="1076"/>
          <ac:picMkLst>
            <pc:docMk/>
            <pc:sldMk cId="1793992104" sldId="319"/>
            <ac:picMk id="6" creationId="{6DB29CA4-0DC1-8ECA-C42B-9BB130E002F2}"/>
          </ac:picMkLst>
        </pc:picChg>
      </pc:sldChg>
      <pc:sldChg chg="del">
        <pc:chgData name="İhsan Pençe" userId="2188b72f-395e-4735-86c6-9b1407aec0e3" providerId="ADAL" clId="{1343E7B0-26A3-496C-A2F9-4E3D50A71D8C}" dt="2022-11-15T10:45:37.717" v="24" actId="47"/>
        <pc:sldMkLst>
          <pc:docMk/>
          <pc:sldMk cId="2364380394" sldId="319"/>
        </pc:sldMkLst>
      </pc:sldChg>
      <pc:sldChg chg="del">
        <pc:chgData name="İhsan Pençe" userId="2188b72f-395e-4735-86c6-9b1407aec0e3" providerId="ADAL" clId="{1343E7B0-26A3-496C-A2F9-4E3D50A71D8C}" dt="2022-11-15T10:45:37.717" v="24" actId="47"/>
        <pc:sldMkLst>
          <pc:docMk/>
          <pc:sldMk cId="2020951404" sldId="320"/>
        </pc:sldMkLst>
      </pc:sldChg>
      <pc:sldChg chg="addSp delSp modSp add mod">
        <pc:chgData name="İhsan Pençe" userId="2188b72f-395e-4735-86c6-9b1407aec0e3" providerId="ADAL" clId="{1343E7B0-26A3-496C-A2F9-4E3D50A71D8C}" dt="2022-11-15T12:55:14.500" v="796" actId="14100"/>
        <pc:sldMkLst>
          <pc:docMk/>
          <pc:sldMk cId="2936402326" sldId="320"/>
        </pc:sldMkLst>
        <pc:spChg chg="del mod">
          <ac:chgData name="İhsan Pençe" userId="2188b72f-395e-4735-86c6-9b1407aec0e3" providerId="ADAL" clId="{1343E7B0-26A3-496C-A2F9-4E3D50A71D8C}" dt="2022-11-15T12:41:51.343" v="769" actId="478"/>
          <ac:spMkLst>
            <pc:docMk/>
            <pc:sldMk cId="2936402326" sldId="320"/>
            <ac:spMk id="2" creationId="{A64B08F4-21F8-0692-038E-065C3729ED58}"/>
          </ac:spMkLst>
        </pc:spChg>
        <pc:spChg chg="mod">
          <ac:chgData name="İhsan Pençe" userId="2188b72f-395e-4735-86c6-9b1407aec0e3" providerId="ADAL" clId="{1343E7B0-26A3-496C-A2F9-4E3D50A71D8C}" dt="2022-11-15T12:42:06.337" v="777" actId="14100"/>
          <ac:spMkLst>
            <pc:docMk/>
            <pc:sldMk cId="2936402326" sldId="320"/>
            <ac:spMk id="3" creationId="{B8E23E28-5474-3A54-CBD9-1C256A14BC9C}"/>
          </ac:spMkLst>
        </pc:spChg>
        <pc:picChg chg="add mod">
          <ac:chgData name="İhsan Pençe" userId="2188b72f-395e-4735-86c6-9b1407aec0e3" providerId="ADAL" clId="{1343E7B0-26A3-496C-A2F9-4E3D50A71D8C}" dt="2022-11-15T12:55:14.500" v="796" actId="14100"/>
          <ac:picMkLst>
            <pc:docMk/>
            <pc:sldMk cId="2936402326" sldId="320"/>
            <ac:picMk id="6" creationId="{014B737A-E904-AC68-B0BC-D47BE0336D3C}"/>
          </ac:picMkLst>
        </pc:picChg>
      </pc:sldChg>
      <pc:sldChg chg="del">
        <pc:chgData name="İhsan Pençe" userId="2188b72f-395e-4735-86c6-9b1407aec0e3" providerId="ADAL" clId="{1343E7B0-26A3-496C-A2F9-4E3D50A71D8C}" dt="2022-11-15T10:45:37.717" v="24" actId="47"/>
        <pc:sldMkLst>
          <pc:docMk/>
          <pc:sldMk cId="2541880144" sldId="321"/>
        </pc:sldMkLst>
      </pc:sldChg>
      <pc:sldChg chg="addSp delSp modSp add mod ord">
        <pc:chgData name="İhsan Pençe" userId="2188b72f-395e-4735-86c6-9b1407aec0e3" providerId="ADAL" clId="{1343E7B0-26A3-496C-A2F9-4E3D50A71D8C}" dt="2022-11-17T06:39:15.788" v="4280"/>
        <pc:sldMkLst>
          <pc:docMk/>
          <pc:sldMk cId="2915078176" sldId="321"/>
        </pc:sldMkLst>
        <pc:spChg chg="del">
          <ac:chgData name="İhsan Pençe" userId="2188b72f-395e-4735-86c6-9b1407aec0e3" providerId="ADAL" clId="{1343E7B0-26A3-496C-A2F9-4E3D50A71D8C}" dt="2022-11-15T12:54:01.352" v="788"/>
          <ac:spMkLst>
            <pc:docMk/>
            <pc:sldMk cId="2915078176" sldId="321"/>
            <ac:spMk id="3" creationId="{B8E23E28-5474-3A54-CBD9-1C256A14BC9C}"/>
          </ac:spMkLst>
        </pc:spChg>
        <pc:picChg chg="add mod">
          <ac:chgData name="İhsan Pençe" userId="2188b72f-395e-4735-86c6-9b1407aec0e3" providerId="ADAL" clId="{1343E7B0-26A3-496C-A2F9-4E3D50A71D8C}" dt="2022-11-15T12:54:40.862" v="795" actId="1076"/>
          <ac:picMkLst>
            <pc:docMk/>
            <pc:sldMk cId="2915078176" sldId="321"/>
            <ac:picMk id="6" creationId="{0C60A95B-8391-3617-F396-1FC1F5FF7428}"/>
          </ac:picMkLst>
        </pc:picChg>
        <pc:picChg chg="add del mod">
          <ac:chgData name="İhsan Pençe" userId="2188b72f-395e-4735-86c6-9b1407aec0e3" providerId="ADAL" clId="{1343E7B0-26A3-496C-A2F9-4E3D50A71D8C}" dt="2022-11-15T12:53:59.448" v="787" actId="478"/>
          <ac:picMkLst>
            <pc:docMk/>
            <pc:sldMk cId="2915078176" sldId="321"/>
            <ac:picMk id="2050" creationId="{20EF28B6-164C-1AA9-FFCC-DB3D3E7F03B7}"/>
          </ac:picMkLst>
        </pc:picChg>
      </pc:sldChg>
      <pc:sldChg chg="addSp delSp modSp add mod">
        <pc:chgData name="İhsan Pençe" userId="2188b72f-395e-4735-86c6-9b1407aec0e3" providerId="ADAL" clId="{1343E7B0-26A3-496C-A2F9-4E3D50A71D8C}" dt="2022-11-16T08:25:15.696" v="4143" actId="1076"/>
        <pc:sldMkLst>
          <pc:docMk/>
          <pc:sldMk cId="1069026888" sldId="322"/>
        </pc:sldMkLst>
        <pc:spChg chg="del">
          <ac:chgData name="İhsan Pençe" userId="2188b72f-395e-4735-86c6-9b1407aec0e3" providerId="ADAL" clId="{1343E7B0-26A3-496C-A2F9-4E3D50A71D8C}" dt="2022-11-16T08:24:18.368" v="4134" actId="478"/>
          <ac:spMkLst>
            <pc:docMk/>
            <pc:sldMk cId="1069026888" sldId="322"/>
            <ac:spMk id="2" creationId="{A64B08F4-21F8-0692-038E-065C3729ED58}"/>
          </ac:spMkLst>
        </pc:spChg>
        <pc:spChg chg="mod">
          <ac:chgData name="İhsan Pençe" userId="2188b72f-395e-4735-86c6-9b1407aec0e3" providerId="ADAL" clId="{1343E7B0-26A3-496C-A2F9-4E3D50A71D8C}" dt="2022-11-16T08:25:01.281" v="4142" actId="115"/>
          <ac:spMkLst>
            <pc:docMk/>
            <pc:sldMk cId="1069026888" sldId="322"/>
            <ac:spMk id="3" creationId="{B8E23E28-5474-3A54-CBD9-1C256A14BC9C}"/>
          </ac:spMkLst>
        </pc:spChg>
        <pc:picChg chg="add mod">
          <ac:chgData name="İhsan Pençe" userId="2188b72f-395e-4735-86c6-9b1407aec0e3" providerId="ADAL" clId="{1343E7B0-26A3-496C-A2F9-4E3D50A71D8C}" dt="2022-11-16T08:25:15.696" v="4143" actId="1076"/>
          <ac:picMkLst>
            <pc:docMk/>
            <pc:sldMk cId="1069026888" sldId="322"/>
            <ac:picMk id="6" creationId="{E274D718-AF4F-DE3C-E4E5-2FB2E5B8453F}"/>
          </ac:picMkLst>
        </pc:picChg>
      </pc:sldChg>
      <pc:sldChg chg="del">
        <pc:chgData name="İhsan Pençe" userId="2188b72f-395e-4735-86c6-9b1407aec0e3" providerId="ADAL" clId="{1343E7B0-26A3-496C-A2F9-4E3D50A71D8C}" dt="2022-11-15T10:45:37.717" v="24" actId="47"/>
        <pc:sldMkLst>
          <pc:docMk/>
          <pc:sldMk cId="2769811263" sldId="322"/>
        </pc:sldMkLst>
      </pc:sldChg>
      <pc:sldChg chg="delSp modSp add mod">
        <pc:chgData name="İhsan Pençe" userId="2188b72f-395e-4735-86c6-9b1407aec0e3" providerId="ADAL" clId="{1343E7B0-26A3-496C-A2F9-4E3D50A71D8C}" dt="2022-11-15T13:10:25.210" v="980" actId="20577"/>
        <pc:sldMkLst>
          <pc:docMk/>
          <pc:sldMk cId="269458297" sldId="323"/>
        </pc:sldMkLst>
        <pc:spChg chg="del">
          <ac:chgData name="İhsan Pençe" userId="2188b72f-395e-4735-86c6-9b1407aec0e3" providerId="ADAL" clId="{1343E7B0-26A3-496C-A2F9-4E3D50A71D8C}" dt="2022-11-15T13:04:54.840" v="925" actId="478"/>
          <ac:spMkLst>
            <pc:docMk/>
            <pc:sldMk cId="269458297" sldId="323"/>
            <ac:spMk id="2" creationId="{A64B08F4-21F8-0692-038E-065C3729ED58}"/>
          </ac:spMkLst>
        </pc:spChg>
        <pc:spChg chg="mod">
          <ac:chgData name="İhsan Pençe" userId="2188b72f-395e-4735-86c6-9b1407aec0e3" providerId="ADAL" clId="{1343E7B0-26A3-496C-A2F9-4E3D50A71D8C}" dt="2022-11-15T13:10:25.210" v="980" actId="20577"/>
          <ac:spMkLst>
            <pc:docMk/>
            <pc:sldMk cId="269458297" sldId="323"/>
            <ac:spMk id="3" creationId="{B8E23E28-5474-3A54-CBD9-1C256A14BC9C}"/>
          </ac:spMkLst>
        </pc:spChg>
      </pc:sldChg>
      <pc:sldChg chg="del">
        <pc:chgData name="İhsan Pençe" userId="2188b72f-395e-4735-86c6-9b1407aec0e3" providerId="ADAL" clId="{1343E7B0-26A3-496C-A2F9-4E3D50A71D8C}" dt="2022-11-15T10:45:37.717" v="24" actId="47"/>
        <pc:sldMkLst>
          <pc:docMk/>
          <pc:sldMk cId="321437782" sldId="323"/>
        </pc:sldMkLst>
      </pc:sldChg>
      <pc:sldChg chg="add del ord">
        <pc:chgData name="İhsan Pençe" userId="2188b72f-395e-4735-86c6-9b1407aec0e3" providerId="ADAL" clId="{1343E7B0-26A3-496C-A2F9-4E3D50A71D8C}" dt="2022-11-16T08:09:49.316" v="3676" actId="47"/>
        <pc:sldMkLst>
          <pc:docMk/>
          <pc:sldMk cId="2735446257" sldId="324"/>
        </pc:sldMkLst>
      </pc:sldChg>
      <pc:sldChg chg="del">
        <pc:chgData name="İhsan Pençe" userId="2188b72f-395e-4735-86c6-9b1407aec0e3" providerId="ADAL" clId="{1343E7B0-26A3-496C-A2F9-4E3D50A71D8C}" dt="2022-11-15T10:45:37.717" v="24" actId="47"/>
        <pc:sldMkLst>
          <pc:docMk/>
          <pc:sldMk cId="3943714295" sldId="324"/>
        </pc:sldMkLst>
      </pc:sldChg>
      <pc:sldChg chg="modSp add mod">
        <pc:chgData name="İhsan Pençe" userId="2188b72f-395e-4735-86c6-9b1407aec0e3" providerId="ADAL" clId="{1343E7B0-26A3-496C-A2F9-4E3D50A71D8C}" dt="2022-11-15T13:38:05.889" v="1595"/>
        <pc:sldMkLst>
          <pc:docMk/>
          <pc:sldMk cId="1356884123" sldId="325"/>
        </pc:sldMkLst>
        <pc:spChg chg="mod">
          <ac:chgData name="İhsan Pençe" userId="2188b72f-395e-4735-86c6-9b1407aec0e3" providerId="ADAL" clId="{1343E7B0-26A3-496C-A2F9-4E3D50A71D8C}" dt="2022-11-15T13:38:00.192" v="1594"/>
          <ac:spMkLst>
            <pc:docMk/>
            <pc:sldMk cId="1356884123" sldId="325"/>
            <ac:spMk id="2" creationId="{A64B08F4-21F8-0692-038E-065C3729ED58}"/>
          </ac:spMkLst>
        </pc:spChg>
        <pc:spChg chg="mod">
          <ac:chgData name="İhsan Pençe" userId="2188b72f-395e-4735-86c6-9b1407aec0e3" providerId="ADAL" clId="{1343E7B0-26A3-496C-A2F9-4E3D50A71D8C}" dt="2022-11-15T13:38:05.889" v="1595"/>
          <ac:spMkLst>
            <pc:docMk/>
            <pc:sldMk cId="1356884123" sldId="325"/>
            <ac:spMk id="3" creationId="{B8E23E28-5474-3A54-CBD9-1C256A14BC9C}"/>
          </ac:spMkLst>
        </pc:spChg>
      </pc:sldChg>
      <pc:sldChg chg="del">
        <pc:chgData name="İhsan Pençe" userId="2188b72f-395e-4735-86c6-9b1407aec0e3" providerId="ADAL" clId="{1343E7B0-26A3-496C-A2F9-4E3D50A71D8C}" dt="2022-11-15T10:45:37.717" v="24" actId="47"/>
        <pc:sldMkLst>
          <pc:docMk/>
          <pc:sldMk cId="4097902010" sldId="325"/>
        </pc:sldMkLst>
      </pc:sldChg>
      <pc:sldChg chg="del">
        <pc:chgData name="İhsan Pençe" userId="2188b72f-395e-4735-86c6-9b1407aec0e3" providerId="ADAL" clId="{1343E7B0-26A3-496C-A2F9-4E3D50A71D8C}" dt="2022-11-15T10:45:37.717" v="24" actId="47"/>
        <pc:sldMkLst>
          <pc:docMk/>
          <pc:sldMk cId="1555534651" sldId="326"/>
        </pc:sldMkLst>
      </pc:sldChg>
      <pc:sldChg chg="modSp add mod">
        <pc:chgData name="İhsan Pençe" userId="2188b72f-395e-4735-86c6-9b1407aec0e3" providerId="ADAL" clId="{1343E7B0-26A3-496C-A2F9-4E3D50A71D8C}" dt="2022-11-15T13:15:28.461" v="1104" actId="14100"/>
        <pc:sldMkLst>
          <pc:docMk/>
          <pc:sldMk cId="2662413356" sldId="326"/>
        </pc:sldMkLst>
        <pc:spChg chg="mod">
          <ac:chgData name="İhsan Pençe" userId="2188b72f-395e-4735-86c6-9b1407aec0e3" providerId="ADAL" clId="{1343E7B0-26A3-496C-A2F9-4E3D50A71D8C}" dt="2022-11-15T13:15:28.461" v="1104" actId="14100"/>
          <ac:spMkLst>
            <pc:docMk/>
            <pc:sldMk cId="2662413356" sldId="326"/>
            <ac:spMk id="3" creationId="{B8E23E28-5474-3A54-CBD9-1C256A14BC9C}"/>
          </ac:spMkLst>
        </pc:spChg>
      </pc:sldChg>
      <pc:sldChg chg="del">
        <pc:chgData name="İhsan Pençe" userId="2188b72f-395e-4735-86c6-9b1407aec0e3" providerId="ADAL" clId="{1343E7B0-26A3-496C-A2F9-4E3D50A71D8C}" dt="2022-11-15T10:45:37.717" v="24" actId="47"/>
        <pc:sldMkLst>
          <pc:docMk/>
          <pc:sldMk cId="1972176372" sldId="327"/>
        </pc:sldMkLst>
      </pc:sldChg>
      <pc:sldChg chg="addSp delSp modSp add mod">
        <pc:chgData name="İhsan Pençe" userId="2188b72f-395e-4735-86c6-9b1407aec0e3" providerId="ADAL" clId="{1343E7B0-26A3-496C-A2F9-4E3D50A71D8C}" dt="2022-11-15T13:20:48.618" v="1261" actId="14100"/>
        <pc:sldMkLst>
          <pc:docMk/>
          <pc:sldMk cId="3805509126" sldId="327"/>
        </pc:sldMkLst>
        <pc:spChg chg="del mod">
          <ac:chgData name="İhsan Pençe" userId="2188b72f-395e-4735-86c6-9b1407aec0e3" providerId="ADAL" clId="{1343E7B0-26A3-496C-A2F9-4E3D50A71D8C}" dt="2022-11-15T13:18:10.569" v="1148" actId="478"/>
          <ac:spMkLst>
            <pc:docMk/>
            <pc:sldMk cId="3805509126" sldId="327"/>
            <ac:spMk id="2" creationId="{A64B08F4-21F8-0692-038E-065C3729ED58}"/>
          </ac:spMkLst>
        </pc:spChg>
        <pc:spChg chg="mod">
          <ac:chgData name="İhsan Pençe" userId="2188b72f-395e-4735-86c6-9b1407aec0e3" providerId="ADAL" clId="{1343E7B0-26A3-496C-A2F9-4E3D50A71D8C}" dt="2022-11-15T13:20:25.162" v="1228" actId="14100"/>
          <ac:spMkLst>
            <pc:docMk/>
            <pc:sldMk cId="3805509126" sldId="327"/>
            <ac:spMk id="3" creationId="{B8E23E28-5474-3A54-CBD9-1C256A14BC9C}"/>
          </ac:spMkLst>
        </pc:spChg>
        <pc:spChg chg="add del mod">
          <ac:chgData name="İhsan Pençe" userId="2188b72f-395e-4735-86c6-9b1407aec0e3" providerId="ADAL" clId="{1343E7B0-26A3-496C-A2F9-4E3D50A71D8C}" dt="2022-11-15T13:18:55.850" v="1157"/>
          <ac:spMkLst>
            <pc:docMk/>
            <pc:sldMk cId="3805509126" sldId="327"/>
            <ac:spMk id="7" creationId="{A04E6856-1514-DCD5-9B2B-DC43EEF6AB50}"/>
          </ac:spMkLst>
        </pc:spChg>
        <pc:spChg chg="add mod">
          <ac:chgData name="İhsan Pençe" userId="2188b72f-395e-4735-86c6-9b1407aec0e3" providerId="ADAL" clId="{1343E7B0-26A3-496C-A2F9-4E3D50A71D8C}" dt="2022-11-15T13:20:48.618" v="1261" actId="14100"/>
          <ac:spMkLst>
            <pc:docMk/>
            <pc:sldMk cId="3805509126" sldId="327"/>
            <ac:spMk id="8" creationId="{4A15FE80-C0CA-A090-6552-F503F9934FC0}"/>
          </ac:spMkLst>
        </pc:spChg>
        <pc:picChg chg="add mod">
          <ac:chgData name="İhsan Pençe" userId="2188b72f-395e-4735-86c6-9b1407aec0e3" providerId="ADAL" clId="{1343E7B0-26A3-496C-A2F9-4E3D50A71D8C}" dt="2022-11-15T13:18:29.172" v="1152" actId="1076"/>
          <ac:picMkLst>
            <pc:docMk/>
            <pc:sldMk cId="3805509126" sldId="327"/>
            <ac:picMk id="6" creationId="{7200CCB0-24D6-7939-AA8B-7B82608D74F2}"/>
          </ac:picMkLst>
        </pc:picChg>
      </pc:sldChg>
      <pc:sldChg chg="addSp delSp modSp add mod">
        <pc:chgData name="İhsan Pençe" userId="2188b72f-395e-4735-86c6-9b1407aec0e3" providerId="ADAL" clId="{1343E7B0-26A3-496C-A2F9-4E3D50A71D8C}" dt="2022-11-15T13:24:05.867" v="1335" actId="1076"/>
        <pc:sldMkLst>
          <pc:docMk/>
          <pc:sldMk cId="124815433" sldId="328"/>
        </pc:sldMkLst>
        <pc:spChg chg="del">
          <ac:chgData name="İhsan Pençe" userId="2188b72f-395e-4735-86c6-9b1407aec0e3" providerId="ADAL" clId="{1343E7B0-26A3-496C-A2F9-4E3D50A71D8C}" dt="2022-11-15T13:23:51.166" v="1330" actId="478"/>
          <ac:spMkLst>
            <pc:docMk/>
            <pc:sldMk cId="124815433" sldId="328"/>
            <ac:spMk id="2" creationId="{A64B08F4-21F8-0692-038E-065C3729ED58}"/>
          </ac:spMkLst>
        </pc:spChg>
        <pc:spChg chg="mod">
          <ac:chgData name="İhsan Pençe" userId="2188b72f-395e-4735-86c6-9b1407aec0e3" providerId="ADAL" clId="{1343E7B0-26A3-496C-A2F9-4E3D50A71D8C}" dt="2022-11-15T13:23:53.345" v="1331" actId="14100"/>
          <ac:spMkLst>
            <pc:docMk/>
            <pc:sldMk cId="124815433" sldId="328"/>
            <ac:spMk id="3" creationId="{B8E23E28-5474-3A54-CBD9-1C256A14BC9C}"/>
          </ac:spMkLst>
        </pc:spChg>
        <pc:picChg chg="add mod">
          <ac:chgData name="İhsan Pençe" userId="2188b72f-395e-4735-86c6-9b1407aec0e3" providerId="ADAL" clId="{1343E7B0-26A3-496C-A2F9-4E3D50A71D8C}" dt="2022-11-15T13:24:05.867" v="1335" actId="1076"/>
          <ac:picMkLst>
            <pc:docMk/>
            <pc:sldMk cId="124815433" sldId="328"/>
            <ac:picMk id="6" creationId="{24AACE71-5FA4-2DB9-81EE-8D5ECA4C4AC6}"/>
          </ac:picMkLst>
        </pc:picChg>
      </pc:sldChg>
      <pc:sldChg chg="del">
        <pc:chgData name="İhsan Pençe" userId="2188b72f-395e-4735-86c6-9b1407aec0e3" providerId="ADAL" clId="{1343E7B0-26A3-496C-A2F9-4E3D50A71D8C}" dt="2022-11-15T10:45:37.717" v="24" actId="47"/>
        <pc:sldMkLst>
          <pc:docMk/>
          <pc:sldMk cId="222615886" sldId="328"/>
        </pc:sldMkLst>
      </pc:sldChg>
      <pc:sldChg chg="delSp modSp add mod">
        <pc:chgData name="İhsan Pençe" userId="2188b72f-395e-4735-86c6-9b1407aec0e3" providerId="ADAL" clId="{1343E7B0-26A3-496C-A2F9-4E3D50A71D8C}" dt="2022-11-15T13:29:00.783" v="1489" actId="108"/>
        <pc:sldMkLst>
          <pc:docMk/>
          <pc:sldMk cId="102390118" sldId="329"/>
        </pc:sldMkLst>
        <pc:spChg chg="del">
          <ac:chgData name="İhsan Pençe" userId="2188b72f-395e-4735-86c6-9b1407aec0e3" providerId="ADAL" clId="{1343E7B0-26A3-496C-A2F9-4E3D50A71D8C}" dt="2022-11-15T13:28:13.765" v="1479" actId="478"/>
          <ac:spMkLst>
            <pc:docMk/>
            <pc:sldMk cId="102390118" sldId="329"/>
            <ac:spMk id="2" creationId="{A64B08F4-21F8-0692-038E-065C3729ED58}"/>
          </ac:spMkLst>
        </pc:spChg>
        <pc:spChg chg="mod">
          <ac:chgData name="İhsan Pençe" userId="2188b72f-395e-4735-86c6-9b1407aec0e3" providerId="ADAL" clId="{1343E7B0-26A3-496C-A2F9-4E3D50A71D8C}" dt="2022-11-15T13:29:00.783" v="1489" actId="108"/>
          <ac:spMkLst>
            <pc:docMk/>
            <pc:sldMk cId="102390118" sldId="329"/>
            <ac:spMk id="3" creationId="{B8E23E28-5474-3A54-CBD9-1C256A14BC9C}"/>
          </ac:spMkLst>
        </pc:spChg>
      </pc:sldChg>
      <pc:sldChg chg="del">
        <pc:chgData name="İhsan Pençe" userId="2188b72f-395e-4735-86c6-9b1407aec0e3" providerId="ADAL" clId="{1343E7B0-26A3-496C-A2F9-4E3D50A71D8C}" dt="2022-11-15T10:45:37.717" v="24" actId="47"/>
        <pc:sldMkLst>
          <pc:docMk/>
          <pc:sldMk cId="198242242" sldId="329"/>
        </pc:sldMkLst>
      </pc:sldChg>
      <pc:sldChg chg="addSp modSp add mod">
        <pc:chgData name="İhsan Pençe" userId="2188b72f-395e-4735-86c6-9b1407aec0e3" providerId="ADAL" clId="{1343E7B0-26A3-496C-A2F9-4E3D50A71D8C}" dt="2022-11-15T13:30:31.849" v="1525" actId="14100"/>
        <pc:sldMkLst>
          <pc:docMk/>
          <pc:sldMk cId="2272317386" sldId="330"/>
        </pc:sldMkLst>
        <pc:spChg chg="mod">
          <ac:chgData name="İhsan Pençe" userId="2188b72f-395e-4735-86c6-9b1407aec0e3" providerId="ADAL" clId="{1343E7B0-26A3-496C-A2F9-4E3D50A71D8C}" dt="2022-11-15T13:30:11.702" v="1520" actId="403"/>
          <ac:spMkLst>
            <pc:docMk/>
            <pc:sldMk cId="2272317386" sldId="330"/>
            <ac:spMk id="3" creationId="{B8E23E28-5474-3A54-CBD9-1C256A14BC9C}"/>
          </ac:spMkLst>
        </pc:spChg>
        <pc:picChg chg="add mod">
          <ac:chgData name="İhsan Pençe" userId="2188b72f-395e-4735-86c6-9b1407aec0e3" providerId="ADAL" clId="{1343E7B0-26A3-496C-A2F9-4E3D50A71D8C}" dt="2022-11-15T13:30:31.849" v="1525" actId="14100"/>
          <ac:picMkLst>
            <pc:docMk/>
            <pc:sldMk cId="2272317386" sldId="330"/>
            <ac:picMk id="6" creationId="{A438E4E8-5700-1D7F-03DE-DC5D95C42B2B}"/>
          </ac:picMkLst>
        </pc:picChg>
      </pc:sldChg>
      <pc:sldChg chg="del">
        <pc:chgData name="İhsan Pençe" userId="2188b72f-395e-4735-86c6-9b1407aec0e3" providerId="ADAL" clId="{1343E7B0-26A3-496C-A2F9-4E3D50A71D8C}" dt="2022-11-15T10:45:37.717" v="24" actId="47"/>
        <pc:sldMkLst>
          <pc:docMk/>
          <pc:sldMk cId="3593928526" sldId="330"/>
        </pc:sldMkLst>
      </pc:sldChg>
      <pc:sldChg chg="addSp modSp add mod">
        <pc:chgData name="İhsan Pençe" userId="2188b72f-395e-4735-86c6-9b1407aec0e3" providerId="ADAL" clId="{1343E7B0-26A3-496C-A2F9-4E3D50A71D8C}" dt="2022-11-15T13:33:48.451" v="1556" actId="403"/>
        <pc:sldMkLst>
          <pc:docMk/>
          <pc:sldMk cId="3641819013" sldId="331"/>
        </pc:sldMkLst>
        <pc:spChg chg="mod">
          <ac:chgData name="İhsan Pençe" userId="2188b72f-395e-4735-86c6-9b1407aec0e3" providerId="ADAL" clId="{1343E7B0-26A3-496C-A2F9-4E3D50A71D8C}" dt="2022-11-15T13:33:48.451" v="1556" actId="403"/>
          <ac:spMkLst>
            <pc:docMk/>
            <pc:sldMk cId="3641819013" sldId="331"/>
            <ac:spMk id="3" creationId="{B8E23E28-5474-3A54-CBD9-1C256A14BC9C}"/>
          </ac:spMkLst>
        </pc:spChg>
        <pc:picChg chg="add mod modCrop">
          <ac:chgData name="İhsan Pençe" userId="2188b72f-395e-4735-86c6-9b1407aec0e3" providerId="ADAL" clId="{1343E7B0-26A3-496C-A2F9-4E3D50A71D8C}" dt="2022-11-15T13:33:43.981" v="1555" actId="1076"/>
          <ac:picMkLst>
            <pc:docMk/>
            <pc:sldMk cId="3641819013" sldId="331"/>
            <ac:picMk id="6" creationId="{150A0B06-1555-B90A-6306-5200FBEC1852}"/>
          </ac:picMkLst>
        </pc:picChg>
      </pc:sldChg>
      <pc:sldChg chg="del">
        <pc:chgData name="İhsan Pençe" userId="2188b72f-395e-4735-86c6-9b1407aec0e3" providerId="ADAL" clId="{1343E7B0-26A3-496C-A2F9-4E3D50A71D8C}" dt="2022-11-15T10:45:37.717" v="24" actId="47"/>
        <pc:sldMkLst>
          <pc:docMk/>
          <pc:sldMk cId="3766850027" sldId="331"/>
        </pc:sldMkLst>
      </pc:sldChg>
      <pc:sldChg chg="del">
        <pc:chgData name="İhsan Pençe" userId="2188b72f-395e-4735-86c6-9b1407aec0e3" providerId="ADAL" clId="{1343E7B0-26A3-496C-A2F9-4E3D50A71D8C}" dt="2022-11-15T10:45:37.717" v="24" actId="47"/>
        <pc:sldMkLst>
          <pc:docMk/>
          <pc:sldMk cId="2452841387" sldId="332"/>
        </pc:sldMkLst>
      </pc:sldChg>
      <pc:sldChg chg="addSp delSp modSp add mod">
        <pc:chgData name="İhsan Pençe" userId="2188b72f-395e-4735-86c6-9b1407aec0e3" providerId="ADAL" clId="{1343E7B0-26A3-496C-A2F9-4E3D50A71D8C}" dt="2022-11-15T13:42:11.950" v="1750" actId="1076"/>
        <pc:sldMkLst>
          <pc:docMk/>
          <pc:sldMk cId="2454240746" sldId="332"/>
        </pc:sldMkLst>
        <pc:spChg chg="del">
          <ac:chgData name="İhsan Pençe" userId="2188b72f-395e-4735-86c6-9b1407aec0e3" providerId="ADAL" clId="{1343E7B0-26A3-496C-A2F9-4E3D50A71D8C}" dt="2022-11-15T13:40:42.330" v="1731" actId="478"/>
          <ac:spMkLst>
            <pc:docMk/>
            <pc:sldMk cId="2454240746" sldId="332"/>
            <ac:spMk id="2" creationId="{A64B08F4-21F8-0692-038E-065C3729ED58}"/>
          </ac:spMkLst>
        </pc:spChg>
        <pc:spChg chg="mod">
          <ac:chgData name="İhsan Pençe" userId="2188b72f-395e-4735-86c6-9b1407aec0e3" providerId="ADAL" clId="{1343E7B0-26A3-496C-A2F9-4E3D50A71D8C}" dt="2022-11-15T13:41:53.804" v="1745" actId="14100"/>
          <ac:spMkLst>
            <pc:docMk/>
            <pc:sldMk cId="2454240746" sldId="332"/>
            <ac:spMk id="3" creationId="{B8E23E28-5474-3A54-CBD9-1C256A14BC9C}"/>
          </ac:spMkLst>
        </pc:spChg>
        <pc:picChg chg="add mod">
          <ac:chgData name="İhsan Pençe" userId="2188b72f-395e-4735-86c6-9b1407aec0e3" providerId="ADAL" clId="{1343E7B0-26A3-496C-A2F9-4E3D50A71D8C}" dt="2022-11-15T13:42:11.950" v="1750" actId="1076"/>
          <ac:picMkLst>
            <pc:docMk/>
            <pc:sldMk cId="2454240746" sldId="332"/>
            <ac:picMk id="6" creationId="{39725196-64C9-D1BE-BA2B-0BA0A84884E9}"/>
          </ac:picMkLst>
        </pc:picChg>
      </pc:sldChg>
      <pc:sldChg chg="modSp add mod">
        <pc:chgData name="İhsan Pençe" userId="2188b72f-395e-4735-86c6-9b1407aec0e3" providerId="ADAL" clId="{1343E7B0-26A3-496C-A2F9-4E3D50A71D8C}" dt="2022-11-15T13:44:26.931" v="1799" actId="113"/>
        <pc:sldMkLst>
          <pc:docMk/>
          <pc:sldMk cId="1245034179" sldId="333"/>
        </pc:sldMkLst>
        <pc:spChg chg="mod">
          <ac:chgData name="İhsan Pençe" userId="2188b72f-395e-4735-86c6-9b1407aec0e3" providerId="ADAL" clId="{1343E7B0-26A3-496C-A2F9-4E3D50A71D8C}" dt="2022-11-15T13:44:26.931" v="1799" actId="113"/>
          <ac:spMkLst>
            <pc:docMk/>
            <pc:sldMk cId="1245034179" sldId="333"/>
            <ac:spMk id="3" creationId="{B8E23E28-5474-3A54-CBD9-1C256A14BC9C}"/>
          </ac:spMkLst>
        </pc:spChg>
      </pc:sldChg>
      <pc:sldChg chg="del">
        <pc:chgData name="İhsan Pençe" userId="2188b72f-395e-4735-86c6-9b1407aec0e3" providerId="ADAL" clId="{1343E7B0-26A3-496C-A2F9-4E3D50A71D8C}" dt="2022-11-15T10:45:37.717" v="24" actId="47"/>
        <pc:sldMkLst>
          <pc:docMk/>
          <pc:sldMk cId="1866974330" sldId="333"/>
        </pc:sldMkLst>
      </pc:sldChg>
      <pc:sldChg chg="del">
        <pc:chgData name="İhsan Pençe" userId="2188b72f-395e-4735-86c6-9b1407aec0e3" providerId="ADAL" clId="{1343E7B0-26A3-496C-A2F9-4E3D50A71D8C}" dt="2022-11-15T10:45:37.717" v="24" actId="47"/>
        <pc:sldMkLst>
          <pc:docMk/>
          <pc:sldMk cId="1724116089" sldId="334"/>
        </pc:sldMkLst>
      </pc:sldChg>
      <pc:sldChg chg="addSp modSp add mod">
        <pc:chgData name="İhsan Pençe" userId="2188b72f-395e-4735-86c6-9b1407aec0e3" providerId="ADAL" clId="{1343E7B0-26A3-496C-A2F9-4E3D50A71D8C}" dt="2022-11-15T13:46:26.428" v="1854" actId="1076"/>
        <pc:sldMkLst>
          <pc:docMk/>
          <pc:sldMk cId="1934281898" sldId="334"/>
        </pc:sldMkLst>
        <pc:spChg chg="mod">
          <ac:chgData name="İhsan Pençe" userId="2188b72f-395e-4735-86c6-9b1407aec0e3" providerId="ADAL" clId="{1343E7B0-26A3-496C-A2F9-4E3D50A71D8C}" dt="2022-11-15T13:44:36.195" v="1821" actId="20577"/>
          <ac:spMkLst>
            <pc:docMk/>
            <pc:sldMk cId="1934281898" sldId="334"/>
            <ac:spMk id="2" creationId="{A64B08F4-21F8-0692-038E-065C3729ED58}"/>
          </ac:spMkLst>
        </pc:spChg>
        <pc:spChg chg="mod">
          <ac:chgData name="İhsan Pençe" userId="2188b72f-395e-4735-86c6-9b1407aec0e3" providerId="ADAL" clId="{1343E7B0-26A3-496C-A2F9-4E3D50A71D8C}" dt="2022-11-15T13:46:03.905" v="1850" actId="14100"/>
          <ac:spMkLst>
            <pc:docMk/>
            <pc:sldMk cId="1934281898" sldId="334"/>
            <ac:spMk id="3" creationId="{B8E23E28-5474-3A54-CBD9-1C256A14BC9C}"/>
          </ac:spMkLst>
        </pc:spChg>
        <pc:picChg chg="add mod">
          <ac:chgData name="İhsan Pençe" userId="2188b72f-395e-4735-86c6-9b1407aec0e3" providerId="ADAL" clId="{1343E7B0-26A3-496C-A2F9-4E3D50A71D8C}" dt="2022-11-15T13:46:26.428" v="1854" actId="1076"/>
          <ac:picMkLst>
            <pc:docMk/>
            <pc:sldMk cId="1934281898" sldId="334"/>
            <ac:picMk id="6" creationId="{1E5DB6A3-64A9-6734-9B34-3514B30C1F64}"/>
          </ac:picMkLst>
        </pc:picChg>
      </pc:sldChg>
      <pc:sldChg chg="delSp modSp add mod">
        <pc:chgData name="İhsan Pençe" userId="2188b72f-395e-4735-86c6-9b1407aec0e3" providerId="ADAL" clId="{1343E7B0-26A3-496C-A2F9-4E3D50A71D8C}" dt="2022-11-15T13:57:44.679" v="2233" actId="14100"/>
        <pc:sldMkLst>
          <pc:docMk/>
          <pc:sldMk cId="3390209801" sldId="335"/>
        </pc:sldMkLst>
        <pc:spChg chg="del">
          <ac:chgData name="İhsan Pençe" userId="2188b72f-395e-4735-86c6-9b1407aec0e3" providerId="ADAL" clId="{1343E7B0-26A3-496C-A2F9-4E3D50A71D8C}" dt="2022-11-15T13:51:08.037" v="2019" actId="478"/>
          <ac:spMkLst>
            <pc:docMk/>
            <pc:sldMk cId="3390209801" sldId="335"/>
            <ac:spMk id="2" creationId="{A64B08F4-21F8-0692-038E-065C3729ED58}"/>
          </ac:spMkLst>
        </pc:spChg>
        <pc:spChg chg="mod">
          <ac:chgData name="İhsan Pençe" userId="2188b72f-395e-4735-86c6-9b1407aec0e3" providerId="ADAL" clId="{1343E7B0-26A3-496C-A2F9-4E3D50A71D8C}" dt="2022-11-15T13:57:44.679" v="2233" actId="14100"/>
          <ac:spMkLst>
            <pc:docMk/>
            <pc:sldMk cId="3390209801" sldId="335"/>
            <ac:spMk id="3" creationId="{B8E23E28-5474-3A54-CBD9-1C256A14BC9C}"/>
          </ac:spMkLst>
        </pc:spChg>
      </pc:sldChg>
      <pc:sldChg chg="modSp add mod">
        <pc:chgData name="İhsan Pençe" userId="2188b72f-395e-4735-86c6-9b1407aec0e3" providerId="ADAL" clId="{1343E7B0-26A3-496C-A2F9-4E3D50A71D8C}" dt="2022-11-15T13:58:00.234" v="2234" actId="403"/>
        <pc:sldMkLst>
          <pc:docMk/>
          <pc:sldMk cId="1075704036" sldId="336"/>
        </pc:sldMkLst>
        <pc:spChg chg="mod">
          <ac:chgData name="İhsan Pençe" userId="2188b72f-395e-4735-86c6-9b1407aec0e3" providerId="ADAL" clId="{1343E7B0-26A3-496C-A2F9-4E3D50A71D8C}" dt="2022-11-15T13:58:00.234" v="2234" actId="403"/>
          <ac:spMkLst>
            <pc:docMk/>
            <pc:sldMk cId="1075704036" sldId="336"/>
            <ac:spMk id="3" creationId="{B8E23E28-5474-3A54-CBD9-1C256A14BC9C}"/>
          </ac:spMkLst>
        </pc:spChg>
      </pc:sldChg>
      <pc:sldChg chg="modSp add mod">
        <pc:chgData name="İhsan Pençe" userId="2188b72f-395e-4735-86c6-9b1407aec0e3" providerId="ADAL" clId="{1343E7B0-26A3-496C-A2F9-4E3D50A71D8C}" dt="2022-11-15T14:01:38.730" v="2328" actId="403"/>
        <pc:sldMkLst>
          <pc:docMk/>
          <pc:sldMk cId="3361454207" sldId="337"/>
        </pc:sldMkLst>
        <pc:spChg chg="mod">
          <ac:chgData name="İhsan Pençe" userId="2188b72f-395e-4735-86c6-9b1407aec0e3" providerId="ADAL" clId="{1343E7B0-26A3-496C-A2F9-4E3D50A71D8C}" dt="2022-11-15T13:58:43.745" v="2243" actId="113"/>
          <ac:spMkLst>
            <pc:docMk/>
            <pc:sldMk cId="3361454207" sldId="337"/>
            <ac:spMk id="2" creationId="{A64B08F4-21F8-0692-038E-065C3729ED58}"/>
          </ac:spMkLst>
        </pc:spChg>
        <pc:spChg chg="mod">
          <ac:chgData name="İhsan Pençe" userId="2188b72f-395e-4735-86c6-9b1407aec0e3" providerId="ADAL" clId="{1343E7B0-26A3-496C-A2F9-4E3D50A71D8C}" dt="2022-11-15T14:01:38.730" v="2328" actId="403"/>
          <ac:spMkLst>
            <pc:docMk/>
            <pc:sldMk cId="3361454207" sldId="337"/>
            <ac:spMk id="3" creationId="{B8E23E28-5474-3A54-CBD9-1C256A14BC9C}"/>
          </ac:spMkLst>
        </pc:spChg>
      </pc:sldChg>
      <pc:sldChg chg="addSp modSp add mod">
        <pc:chgData name="İhsan Pençe" userId="2188b72f-395e-4735-86c6-9b1407aec0e3" providerId="ADAL" clId="{1343E7B0-26A3-496C-A2F9-4E3D50A71D8C}" dt="2022-11-15T14:05:05.617" v="2439" actId="14100"/>
        <pc:sldMkLst>
          <pc:docMk/>
          <pc:sldMk cId="2811081810" sldId="338"/>
        </pc:sldMkLst>
        <pc:spChg chg="mod">
          <ac:chgData name="İhsan Pençe" userId="2188b72f-395e-4735-86c6-9b1407aec0e3" providerId="ADAL" clId="{1343E7B0-26A3-496C-A2F9-4E3D50A71D8C}" dt="2022-11-15T14:04:29.937" v="2429" actId="1035"/>
          <ac:spMkLst>
            <pc:docMk/>
            <pc:sldMk cId="2811081810" sldId="338"/>
            <ac:spMk id="2" creationId="{A64B08F4-21F8-0692-038E-065C3729ED58}"/>
          </ac:spMkLst>
        </pc:spChg>
        <pc:spChg chg="mod">
          <ac:chgData name="İhsan Pençe" userId="2188b72f-395e-4735-86c6-9b1407aec0e3" providerId="ADAL" clId="{1343E7B0-26A3-496C-A2F9-4E3D50A71D8C}" dt="2022-11-15T14:05:00" v="2437" actId="20577"/>
          <ac:spMkLst>
            <pc:docMk/>
            <pc:sldMk cId="2811081810" sldId="338"/>
            <ac:spMk id="3" creationId="{B8E23E28-5474-3A54-CBD9-1C256A14BC9C}"/>
          </ac:spMkLst>
        </pc:spChg>
        <pc:picChg chg="add mod">
          <ac:chgData name="İhsan Pençe" userId="2188b72f-395e-4735-86c6-9b1407aec0e3" providerId="ADAL" clId="{1343E7B0-26A3-496C-A2F9-4E3D50A71D8C}" dt="2022-11-15T14:05:05.617" v="2439" actId="14100"/>
          <ac:picMkLst>
            <pc:docMk/>
            <pc:sldMk cId="2811081810" sldId="338"/>
            <ac:picMk id="6" creationId="{B6E9F5C1-8E14-9CA8-C9B7-11AE35489D83}"/>
          </ac:picMkLst>
        </pc:picChg>
      </pc:sldChg>
      <pc:sldChg chg="addSp modSp add mod">
        <pc:chgData name="İhsan Pençe" userId="2188b72f-395e-4735-86c6-9b1407aec0e3" providerId="ADAL" clId="{1343E7B0-26A3-496C-A2F9-4E3D50A71D8C}" dt="2022-11-15T14:07:41.203" v="2485" actId="1036"/>
        <pc:sldMkLst>
          <pc:docMk/>
          <pc:sldMk cId="3865162788" sldId="339"/>
        </pc:sldMkLst>
        <pc:spChg chg="mod">
          <ac:chgData name="İhsan Pençe" userId="2188b72f-395e-4735-86c6-9b1407aec0e3" providerId="ADAL" clId="{1343E7B0-26A3-496C-A2F9-4E3D50A71D8C}" dt="2022-11-15T14:07:13.308" v="2479" actId="255"/>
          <ac:spMkLst>
            <pc:docMk/>
            <pc:sldMk cId="3865162788" sldId="339"/>
            <ac:spMk id="3" creationId="{B8E23E28-5474-3A54-CBD9-1C256A14BC9C}"/>
          </ac:spMkLst>
        </pc:spChg>
        <pc:picChg chg="add mod">
          <ac:chgData name="İhsan Pençe" userId="2188b72f-395e-4735-86c6-9b1407aec0e3" providerId="ADAL" clId="{1343E7B0-26A3-496C-A2F9-4E3D50A71D8C}" dt="2022-11-15T14:07:41.203" v="2485" actId="1036"/>
          <ac:picMkLst>
            <pc:docMk/>
            <pc:sldMk cId="3865162788" sldId="339"/>
            <ac:picMk id="6" creationId="{CED6F128-0587-86E0-535E-ED3B4A2C1E52}"/>
          </ac:picMkLst>
        </pc:picChg>
      </pc:sldChg>
      <pc:sldChg chg="modSp add mod">
        <pc:chgData name="İhsan Pençe" userId="2188b72f-395e-4735-86c6-9b1407aec0e3" providerId="ADAL" clId="{1343E7B0-26A3-496C-A2F9-4E3D50A71D8C}" dt="2022-11-15T14:11:35.919" v="2633" actId="113"/>
        <pc:sldMkLst>
          <pc:docMk/>
          <pc:sldMk cId="2446087670" sldId="340"/>
        </pc:sldMkLst>
        <pc:spChg chg="mod">
          <ac:chgData name="İhsan Pençe" userId="2188b72f-395e-4735-86c6-9b1407aec0e3" providerId="ADAL" clId="{1343E7B0-26A3-496C-A2F9-4E3D50A71D8C}" dt="2022-11-15T14:08:11.549" v="2508" actId="113"/>
          <ac:spMkLst>
            <pc:docMk/>
            <pc:sldMk cId="2446087670" sldId="340"/>
            <ac:spMk id="2" creationId="{A64B08F4-21F8-0692-038E-065C3729ED58}"/>
          </ac:spMkLst>
        </pc:spChg>
        <pc:spChg chg="mod">
          <ac:chgData name="İhsan Pençe" userId="2188b72f-395e-4735-86c6-9b1407aec0e3" providerId="ADAL" clId="{1343E7B0-26A3-496C-A2F9-4E3D50A71D8C}" dt="2022-11-15T14:11:35.919" v="2633" actId="113"/>
          <ac:spMkLst>
            <pc:docMk/>
            <pc:sldMk cId="2446087670" sldId="340"/>
            <ac:spMk id="3" creationId="{B8E23E28-5474-3A54-CBD9-1C256A14BC9C}"/>
          </ac:spMkLst>
        </pc:spChg>
      </pc:sldChg>
      <pc:sldChg chg="addSp delSp modSp add mod">
        <pc:chgData name="İhsan Pençe" userId="2188b72f-395e-4735-86c6-9b1407aec0e3" providerId="ADAL" clId="{1343E7B0-26A3-496C-A2F9-4E3D50A71D8C}" dt="2022-11-15T14:14:24.218" v="2716" actId="12"/>
        <pc:sldMkLst>
          <pc:docMk/>
          <pc:sldMk cId="1117156105" sldId="341"/>
        </pc:sldMkLst>
        <pc:spChg chg="del">
          <ac:chgData name="İhsan Pençe" userId="2188b72f-395e-4735-86c6-9b1407aec0e3" providerId="ADAL" clId="{1343E7B0-26A3-496C-A2F9-4E3D50A71D8C}" dt="2022-11-15T14:13:16.762" v="2667" actId="478"/>
          <ac:spMkLst>
            <pc:docMk/>
            <pc:sldMk cId="1117156105" sldId="341"/>
            <ac:spMk id="2" creationId="{A64B08F4-21F8-0692-038E-065C3729ED58}"/>
          </ac:spMkLst>
        </pc:spChg>
        <pc:spChg chg="mod">
          <ac:chgData name="İhsan Pençe" userId="2188b72f-395e-4735-86c6-9b1407aec0e3" providerId="ADAL" clId="{1343E7B0-26A3-496C-A2F9-4E3D50A71D8C}" dt="2022-11-15T14:14:24.218" v="2716" actId="12"/>
          <ac:spMkLst>
            <pc:docMk/>
            <pc:sldMk cId="1117156105" sldId="341"/>
            <ac:spMk id="3" creationId="{B8E23E28-5474-3A54-CBD9-1C256A14BC9C}"/>
          </ac:spMkLst>
        </pc:spChg>
        <pc:picChg chg="add mod">
          <ac:chgData name="İhsan Pençe" userId="2188b72f-395e-4735-86c6-9b1407aec0e3" providerId="ADAL" clId="{1343E7B0-26A3-496C-A2F9-4E3D50A71D8C}" dt="2022-11-15T14:13:27.251" v="2671" actId="1076"/>
          <ac:picMkLst>
            <pc:docMk/>
            <pc:sldMk cId="1117156105" sldId="341"/>
            <ac:picMk id="6" creationId="{D80DF2E2-8263-49E6-DBC9-25D75BB8BC35}"/>
          </ac:picMkLst>
        </pc:picChg>
      </pc:sldChg>
      <pc:sldChg chg="addSp delSp modSp add mod">
        <pc:chgData name="İhsan Pençe" userId="2188b72f-395e-4735-86c6-9b1407aec0e3" providerId="ADAL" clId="{1343E7B0-26A3-496C-A2F9-4E3D50A71D8C}" dt="2022-11-15T14:15:17.777" v="2726" actId="403"/>
        <pc:sldMkLst>
          <pc:docMk/>
          <pc:sldMk cId="3646036631" sldId="342"/>
        </pc:sldMkLst>
        <pc:spChg chg="del">
          <ac:chgData name="İhsan Pençe" userId="2188b72f-395e-4735-86c6-9b1407aec0e3" providerId="ADAL" clId="{1343E7B0-26A3-496C-A2F9-4E3D50A71D8C}" dt="2022-11-15T14:15:02.201" v="2722" actId="478"/>
          <ac:spMkLst>
            <pc:docMk/>
            <pc:sldMk cId="3646036631" sldId="342"/>
            <ac:spMk id="2" creationId="{A64B08F4-21F8-0692-038E-065C3729ED58}"/>
          </ac:spMkLst>
        </pc:spChg>
        <pc:spChg chg="mod">
          <ac:chgData name="İhsan Pençe" userId="2188b72f-395e-4735-86c6-9b1407aec0e3" providerId="ADAL" clId="{1343E7B0-26A3-496C-A2F9-4E3D50A71D8C}" dt="2022-11-15T14:15:17.777" v="2726" actId="403"/>
          <ac:spMkLst>
            <pc:docMk/>
            <pc:sldMk cId="3646036631" sldId="342"/>
            <ac:spMk id="3" creationId="{B8E23E28-5474-3A54-CBD9-1C256A14BC9C}"/>
          </ac:spMkLst>
        </pc:spChg>
        <pc:picChg chg="add mod modCrop">
          <ac:chgData name="İhsan Pençe" userId="2188b72f-395e-4735-86c6-9b1407aec0e3" providerId="ADAL" clId="{1343E7B0-26A3-496C-A2F9-4E3D50A71D8C}" dt="2022-11-15T14:15:10.652" v="2725" actId="14100"/>
          <ac:picMkLst>
            <pc:docMk/>
            <pc:sldMk cId="3646036631" sldId="342"/>
            <ac:picMk id="6" creationId="{70D849D5-6F81-7579-B70C-BC29D5D8BAAA}"/>
          </ac:picMkLst>
        </pc:picChg>
      </pc:sldChg>
      <pc:sldChg chg="modSp new mod">
        <pc:chgData name="İhsan Pençe" userId="2188b72f-395e-4735-86c6-9b1407aec0e3" providerId="ADAL" clId="{1343E7B0-26A3-496C-A2F9-4E3D50A71D8C}" dt="2022-11-16T08:16:25.320" v="4024" actId="1036"/>
        <pc:sldMkLst>
          <pc:docMk/>
          <pc:sldMk cId="538097556" sldId="343"/>
        </pc:sldMkLst>
        <pc:spChg chg="mod">
          <ac:chgData name="İhsan Pençe" userId="2188b72f-395e-4735-86c6-9b1407aec0e3" providerId="ADAL" clId="{1343E7B0-26A3-496C-A2F9-4E3D50A71D8C}" dt="2022-11-16T08:03:58.564" v="3639" actId="14100"/>
          <ac:spMkLst>
            <pc:docMk/>
            <pc:sldMk cId="538097556" sldId="343"/>
            <ac:spMk id="2" creationId="{7AD2D78D-2A8E-47C1-D87D-90921629F99A}"/>
          </ac:spMkLst>
        </pc:spChg>
        <pc:spChg chg="mod">
          <ac:chgData name="İhsan Pençe" userId="2188b72f-395e-4735-86c6-9b1407aec0e3" providerId="ADAL" clId="{1343E7B0-26A3-496C-A2F9-4E3D50A71D8C}" dt="2022-11-16T08:16:25.320" v="4024" actId="1036"/>
          <ac:spMkLst>
            <pc:docMk/>
            <pc:sldMk cId="538097556" sldId="343"/>
            <ac:spMk id="3" creationId="{06C295E8-EA4B-B0A6-17D2-9B21DEF4095F}"/>
          </ac:spMkLst>
        </pc:spChg>
        <pc:spChg chg="mod">
          <ac:chgData name="İhsan Pençe" userId="2188b72f-395e-4735-86c6-9b1407aec0e3" providerId="ADAL" clId="{1343E7B0-26A3-496C-A2F9-4E3D50A71D8C}" dt="2022-11-16T07:24:30.289" v="2731" actId="27636"/>
          <ac:spMkLst>
            <pc:docMk/>
            <pc:sldMk cId="538097556" sldId="343"/>
            <ac:spMk id="4" creationId="{18D0A8BA-3D06-7822-5332-4D1E4CAB4316}"/>
          </ac:spMkLst>
        </pc:spChg>
      </pc:sldChg>
      <pc:sldChg chg="addSp delSp modSp new mod">
        <pc:chgData name="İhsan Pençe" userId="2188b72f-395e-4735-86c6-9b1407aec0e3" providerId="ADAL" clId="{1343E7B0-26A3-496C-A2F9-4E3D50A71D8C}" dt="2022-11-16T07:27:55.475" v="2802" actId="1036"/>
        <pc:sldMkLst>
          <pc:docMk/>
          <pc:sldMk cId="3910352067" sldId="344"/>
        </pc:sldMkLst>
        <pc:spChg chg="del">
          <ac:chgData name="İhsan Pençe" userId="2188b72f-395e-4735-86c6-9b1407aec0e3" providerId="ADAL" clId="{1343E7B0-26A3-496C-A2F9-4E3D50A71D8C}" dt="2022-11-16T07:24:29.935" v="2729"/>
          <ac:spMkLst>
            <pc:docMk/>
            <pc:sldMk cId="3910352067" sldId="344"/>
            <ac:spMk id="3" creationId="{6A5E7ADC-D42E-CF09-54B1-F56C645AFC33}"/>
          </ac:spMkLst>
        </pc:spChg>
        <pc:spChg chg="mod">
          <ac:chgData name="İhsan Pençe" userId="2188b72f-395e-4735-86c6-9b1407aec0e3" providerId="ADAL" clId="{1343E7B0-26A3-496C-A2F9-4E3D50A71D8C}" dt="2022-11-16T07:24:30.086" v="2730" actId="27636"/>
          <ac:spMkLst>
            <pc:docMk/>
            <pc:sldMk cId="3910352067" sldId="344"/>
            <ac:spMk id="4" creationId="{2BDBDB4E-A70E-ACBF-80D8-93BE35C4913F}"/>
          </ac:spMkLst>
        </pc:spChg>
        <pc:spChg chg="add mod">
          <ac:chgData name="İhsan Pençe" userId="2188b72f-395e-4735-86c6-9b1407aec0e3" providerId="ADAL" clId="{1343E7B0-26A3-496C-A2F9-4E3D50A71D8C}" dt="2022-11-16T07:27:15.477" v="2794" actId="20577"/>
          <ac:spMkLst>
            <pc:docMk/>
            <pc:sldMk cId="3910352067" sldId="344"/>
            <ac:spMk id="7" creationId="{D6444999-09F9-ECB7-A47C-634F335A8014}"/>
          </ac:spMkLst>
        </pc:spChg>
        <pc:picChg chg="add mod">
          <ac:chgData name="İhsan Pençe" userId="2188b72f-395e-4735-86c6-9b1407aec0e3" providerId="ADAL" clId="{1343E7B0-26A3-496C-A2F9-4E3D50A71D8C}" dt="2022-11-16T07:27:55.475" v="2802" actId="1036"/>
          <ac:picMkLst>
            <pc:docMk/>
            <pc:sldMk cId="3910352067" sldId="344"/>
            <ac:picMk id="6" creationId="{F12BC500-EB85-867F-4457-D2D6F0BFBAC7}"/>
          </ac:picMkLst>
        </pc:picChg>
        <pc:picChg chg="add mod">
          <ac:chgData name="İhsan Pençe" userId="2188b72f-395e-4735-86c6-9b1407aec0e3" providerId="ADAL" clId="{1343E7B0-26A3-496C-A2F9-4E3D50A71D8C}" dt="2022-11-16T07:27:04.816" v="2790" actId="1076"/>
          <ac:picMkLst>
            <pc:docMk/>
            <pc:sldMk cId="3910352067" sldId="344"/>
            <ac:picMk id="9" creationId="{1BED8298-649C-1CF9-9CF4-20A4CC262F8A}"/>
          </ac:picMkLst>
        </pc:picChg>
      </pc:sldChg>
      <pc:sldChg chg="addSp modSp new mod">
        <pc:chgData name="İhsan Pençe" userId="2188b72f-395e-4735-86c6-9b1407aec0e3" providerId="ADAL" clId="{1343E7B0-26A3-496C-A2F9-4E3D50A71D8C}" dt="2022-11-16T07:32:26.481" v="2897" actId="20577"/>
        <pc:sldMkLst>
          <pc:docMk/>
          <pc:sldMk cId="4142672462" sldId="345"/>
        </pc:sldMkLst>
        <pc:spChg chg="mod">
          <ac:chgData name="İhsan Pençe" userId="2188b72f-395e-4735-86c6-9b1407aec0e3" providerId="ADAL" clId="{1343E7B0-26A3-496C-A2F9-4E3D50A71D8C}" dt="2022-11-16T07:32:26.481" v="2897" actId="20577"/>
          <ac:spMkLst>
            <pc:docMk/>
            <pc:sldMk cId="4142672462" sldId="345"/>
            <ac:spMk id="2" creationId="{D02412AF-D3EF-D270-AE4E-30C0A4F40C39}"/>
          </ac:spMkLst>
        </pc:spChg>
        <pc:spChg chg="mod">
          <ac:chgData name="İhsan Pençe" userId="2188b72f-395e-4735-86c6-9b1407aec0e3" providerId="ADAL" clId="{1343E7B0-26A3-496C-A2F9-4E3D50A71D8C}" dt="2022-11-16T07:30:34.568" v="2851" actId="14100"/>
          <ac:spMkLst>
            <pc:docMk/>
            <pc:sldMk cId="4142672462" sldId="345"/>
            <ac:spMk id="3" creationId="{13C73967-4A52-55CA-7407-811F766B0847}"/>
          </ac:spMkLst>
        </pc:spChg>
        <pc:spChg chg="mod">
          <ac:chgData name="İhsan Pençe" userId="2188b72f-395e-4735-86c6-9b1407aec0e3" providerId="ADAL" clId="{1343E7B0-26A3-496C-A2F9-4E3D50A71D8C}" dt="2022-11-16T07:31:17.976" v="2855" actId="27636"/>
          <ac:spMkLst>
            <pc:docMk/>
            <pc:sldMk cId="4142672462" sldId="345"/>
            <ac:spMk id="4" creationId="{06EBAA91-15B3-BC0E-1D52-63BE59055D57}"/>
          </ac:spMkLst>
        </pc:spChg>
        <pc:spChg chg="add mod">
          <ac:chgData name="İhsan Pençe" userId="2188b72f-395e-4735-86c6-9b1407aec0e3" providerId="ADAL" clId="{1343E7B0-26A3-496C-A2F9-4E3D50A71D8C}" dt="2022-11-16T07:31:56.018" v="2862" actId="1076"/>
          <ac:spMkLst>
            <pc:docMk/>
            <pc:sldMk cId="4142672462" sldId="345"/>
            <ac:spMk id="8" creationId="{B8F779B7-97E1-D408-89F0-6ACEF5EEA20B}"/>
          </ac:spMkLst>
        </pc:spChg>
        <pc:picChg chg="add mod">
          <ac:chgData name="İhsan Pençe" userId="2188b72f-395e-4735-86c6-9b1407aec0e3" providerId="ADAL" clId="{1343E7B0-26A3-496C-A2F9-4E3D50A71D8C}" dt="2022-11-16T07:31:35.397" v="2857" actId="1076"/>
          <ac:picMkLst>
            <pc:docMk/>
            <pc:sldMk cId="4142672462" sldId="345"/>
            <ac:picMk id="6" creationId="{9E7BDF51-FA29-5667-9232-66251352FBC1}"/>
          </ac:picMkLst>
        </pc:picChg>
        <pc:picChg chg="add mod">
          <ac:chgData name="İhsan Pençe" userId="2188b72f-395e-4735-86c6-9b1407aec0e3" providerId="ADAL" clId="{1343E7B0-26A3-496C-A2F9-4E3D50A71D8C}" dt="2022-11-16T07:31:24.777" v="2856" actId="1076"/>
          <ac:picMkLst>
            <pc:docMk/>
            <pc:sldMk cId="4142672462" sldId="345"/>
            <ac:picMk id="7" creationId="{CB291012-5E06-1AA1-15C4-636D8D018550}"/>
          </ac:picMkLst>
        </pc:picChg>
      </pc:sldChg>
      <pc:sldChg chg="modSp new mod">
        <pc:chgData name="İhsan Pençe" userId="2188b72f-395e-4735-86c6-9b1407aec0e3" providerId="ADAL" clId="{1343E7B0-26A3-496C-A2F9-4E3D50A71D8C}" dt="2022-11-16T07:42:44.493" v="3006" actId="27636"/>
        <pc:sldMkLst>
          <pc:docMk/>
          <pc:sldMk cId="3006359299" sldId="346"/>
        </pc:sldMkLst>
        <pc:spChg chg="mod">
          <ac:chgData name="İhsan Pençe" userId="2188b72f-395e-4735-86c6-9b1407aec0e3" providerId="ADAL" clId="{1343E7B0-26A3-496C-A2F9-4E3D50A71D8C}" dt="2022-11-16T07:34:45.256" v="2924" actId="20577"/>
          <ac:spMkLst>
            <pc:docMk/>
            <pc:sldMk cId="3006359299" sldId="346"/>
            <ac:spMk id="2" creationId="{FB78B41E-99BC-0B38-668A-BD99BE67DC1D}"/>
          </ac:spMkLst>
        </pc:spChg>
        <pc:spChg chg="mod">
          <ac:chgData name="İhsan Pençe" userId="2188b72f-395e-4735-86c6-9b1407aec0e3" providerId="ADAL" clId="{1343E7B0-26A3-496C-A2F9-4E3D50A71D8C}" dt="2022-11-16T07:35:42.714" v="2987"/>
          <ac:spMkLst>
            <pc:docMk/>
            <pc:sldMk cId="3006359299" sldId="346"/>
            <ac:spMk id="3" creationId="{1FC94304-07E4-95A4-BE6F-B8E1CC797CAC}"/>
          </ac:spMkLst>
        </pc:spChg>
        <pc:spChg chg="mod">
          <ac:chgData name="İhsan Pençe" userId="2188b72f-395e-4735-86c6-9b1407aec0e3" providerId="ADAL" clId="{1343E7B0-26A3-496C-A2F9-4E3D50A71D8C}" dt="2022-11-16T07:42:44.493" v="3006" actId="27636"/>
          <ac:spMkLst>
            <pc:docMk/>
            <pc:sldMk cId="3006359299" sldId="346"/>
            <ac:spMk id="4" creationId="{97394476-6C40-959C-CE68-C9C443DBF9BD}"/>
          </ac:spMkLst>
        </pc:spChg>
      </pc:sldChg>
      <pc:sldChg chg="addSp delSp modSp new mod">
        <pc:chgData name="İhsan Pençe" userId="2188b72f-395e-4735-86c6-9b1407aec0e3" providerId="ADAL" clId="{1343E7B0-26A3-496C-A2F9-4E3D50A71D8C}" dt="2022-11-17T07:03:41.393" v="4294" actId="20577"/>
        <pc:sldMkLst>
          <pc:docMk/>
          <pc:sldMk cId="1799156957" sldId="347"/>
        </pc:sldMkLst>
        <pc:spChg chg="mod">
          <ac:chgData name="İhsan Pençe" userId="2188b72f-395e-4735-86c6-9b1407aec0e3" providerId="ADAL" clId="{1343E7B0-26A3-496C-A2F9-4E3D50A71D8C}" dt="2022-11-16T07:43:32.926" v="3047" actId="14100"/>
          <ac:spMkLst>
            <pc:docMk/>
            <pc:sldMk cId="1799156957" sldId="347"/>
            <ac:spMk id="2" creationId="{2701CC26-2894-1757-84B9-BAB52C08735C}"/>
          </ac:spMkLst>
        </pc:spChg>
        <pc:spChg chg="mod">
          <ac:chgData name="İhsan Pençe" userId="2188b72f-395e-4735-86c6-9b1407aec0e3" providerId="ADAL" clId="{1343E7B0-26A3-496C-A2F9-4E3D50A71D8C}" dt="2022-11-17T07:03:41.393" v="4294" actId="20577"/>
          <ac:spMkLst>
            <pc:docMk/>
            <pc:sldMk cId="1799156957" sldId="347"/>
            <ac:spMk id="3" creationId="{DC86D679-F22E-AC2F-DF46-9C2DE36063F3}"/>
          </ac:spMkLst>
        </pc:spChg>
        <pc:spChg chg="mod">
          <ac:chgData name="İhsan Pençe" userId="2188b72f-395e-4735-86c6-9b1407aec0e3" providerId="ADAL" clId="{1343E7B0-26A3-496C-A2F9-4E3D50A71D8C}" dt="2022-11-16T07:42:44.477" v="3005" actId="27636"/>
          <ac:spMkLst>
            <pc:docMk/>
            <pc:sldMk cId="1799156957" sldId="347"/>
            <ac:spMk id="4" creationId="{8BB8DBE7-54DA-CF0F-F78D-5F3814C02BF2}"/>
          </ac:spMkLst>
        </pc:spChg>
        <pc:spChg chg="add del mod">
          <ac:chgData name="İhsan Pençe" userId="2188b72f-395e-4735-86c6-9b1407aec0e3" providerId="ADAL" clId="{1343E7B0-26A3-496C-A2F9-4E3D50A71D8C}" dt="2022-11-16T07:42:44.462" v="3004"/>
          <ac:spMkLst>
            <pc:docMk/>
            <pc:sldMk cId="1799156957" sldId="347"/>
            <ac:spMk id="7" creationId="{E8936DCC-57CD-A052-44D4-C0B73B28D101}"/>
          </ac:spMkLst>
        </pc:spChg>
        <pc:spChg chg="add del">
          <ac:chgData name="İhsan Pençe" userId="2188b72f-395e-4735-86c6-9b1407aec0e3" providerId="ADAL" clId="{1343E7B0-26A3-496C-A2F9-4E3D50A71D8C}" dt="2022-11-16T07:43:01.397" v="3034"/>
          <ac:spMkLst>
            <pc:docMk/>
            <pc:sldMk cId="1799156957" sldId="347"/>
            <ac:spMk id="8" creationId="{2887F1BC-1A1B-FA50-1030-2883BEAF920D}"/>
          </ac:spMkLst>
        </pc:spChg>
        <pc:spChg chg="add del">
          <ac:chgData name="İhsan Pençe" userId="2188b72f-395e-4735-86c6-9b1407aec0e3" providerId="ADAL" clId="{1343E7B0-26A3-496C-A2F9-4E3D50A71D8C}" dt="2022-11-16T07:43:10.227" v="3036"/>
          <ac:spMkLst>
            <pc:docMk/>
            <pc:sldMk cId="1799156957" sldId="347"/>
            <ac:spMk id="9" creationId="{1FB0F32C-B89B-1AFF-16D4-357CAA85091E}"/>
          </ac:spMkLst>
        </pc:spChg>
        <pc:spChg chg="add del">
          <ac:chgData name="İhsan Pençe" userId="2188b72f-395e-4735-86c6-9b1407aec0e3" providerId="ADAL" clId="{1343E7B0-26A3-496C-A2F9-4E3D50A71D8C}" dt="2022-11-16T07:44:59.068" v="3070"/>
          <ac:spMkLst>
            <pc:docMk/>
            <pc:sldMk cId="1799156957" sldId="347"/>
            <ac:spMk id="12" creationId="{49AE136E-4169-B556-E64F-DD4E77A0459A}"/>
          </ac:spMkLst>
        </pc:spChg>
        <pc:picChg chg="add del mod">
          <ac:chgData name="İhsan Pençe" userId="2188b72f-395e-4735-86c6-9b1407aec0e3" providerId="ADAL" clId="{1343E7B0-26A3-496C-A2F9-4E3D50A71D8C}" dt="2022-11-16T07:42:39.507" v="3000" actId="478"/>
          <ac:picMkLst>
            <pc:docMk/>
            <pc:sldMk cId="1799156957" sldId="347"/>
            <ac:picMk id="6" creationId="{876D244A-E86A-6060-B825-076661F1B056}"/>
          </ac:picMkLst>
        </pc:picChg>
        <pc:picChg chg="add mod">
          <ac:chgData name="İhsan Pençe" userId="2188b72f-395e-4735-86c6-9b1407aec0e3" providerId="ADAL" clId="{1343E7B0-26A3-496C-A2F9-4E3D50A71D8C}" dt="2022-11-16T07:46:47.305" v="3099" actId="1036"/>
          <ac:picMkLst>
            <pc:docMk/>
            <pc:sldMk cId="1799156957" sldId="347"/>
            <ac:picMk id="11" creationId="{D15C51FC-27C5-BA6E-AA75-F9B530572AFD}"/>
          </ac:picMkLst>
        </pc:picChg>
        <pc:picChg chg="add mod">
          <ac:chgData name="İhsan Pençe" userId="2188b72f-395e-4735-86c6-9b1407aec0e3" providerId="ADAL" clId="{1343E7B0-26A3-496C-A2F9-4E3D50A71D8C}" dt="2022-11-16T07:46:51.477" v="3100" actId="1076"/>
          <ac:picMkLst>
            <pc:docMk/>
            <pc:sldMk cId="1799156957" sldId="347"/>
            <ac:picMk id="14" creationId="{4647BA74-D66B-890B-9C78-C0078BFAD64A}"/>
          </ac:picMkLst>
        </pc:picChg>
      </pc:sldChg>
      <pc:sldChg chg="modSp new mod">
        <pc:chgData name="İhsan Pençe" userId="2188b72f-395e-4735-86c6-9b1407aec0e3" providerId="ADAL" clId="{1343E7B0-26A3-496C-A2F9-4E3D50A71D8C}" dt="2022-11-16T07:56:38.934" v="3314" actId="20577"/>
        <pc:sldMkLst>
          <pc:docMk/>
          <pc:sldMk cId="4001335906" sldId="348"/>
        </pc:sldMkLst>
        <pc:spChg chg="mod">
          <ac:chgData name="İhsan Pençe" userId="2188b72f-395e-4735-86c6-9b1407aec0e3" providerId="ADAL" clId="{1343E7B0-26A3-496C-A2F9-4E3D50A71D8C}" dt="2022-11-16T07:51:46.720" v="3206" actId="20577"/>
          <ac:spMkLst>
            <pc:docMk/>
            <pc:sldMk cId="4001335906" sldId="348"/>
            <ac:spMk id="2" creationId="{2EE07897-17D6-DD5A-8038-096351C43974}"/>
          </ac:spMkLst>
        </pc:spChg>
        <pc:spChg chg="mod">
          <ac:chgData name="İhsan Pençe" userId="2188b72f-395e-4735-86c6-9b1407aec0e3" providerId="ADAL" clId="{1343E7B0-26A3-496C-A2F9-4E3D50A71D8C}" dt="2022-11-16T07:56:38.934" v="3314" actId="20577"/>
          <ac:spMkLst>
            <pc:docMk/>
            <pc:sldMk cId="4001335906" sldId="348"/>
            <ac:spMk id="3" creationId="{6C04C53E-1795-728A-B671-388099076686}"/>
          </ac:spMkLst>
        </pc:spChg>
      </pc:sldChg>
      <pc:sldChg chg="modSp new mod">
        <pc:chgData name="İhsan Pençe" userId="2188b72f-395e-4735-86c6-9b1407aec0e3" providerId="ADAL" clId="{1343E7B0-26A3-496C-A2F9-4E3D50A71D8C}" dt="2022-11-16T08:01:47.275" v="3629" actId="12"/>
        <pc:sldMkLst>
          <pc:docMk/>
          <pc:sldMk cId="576224807" sldId="349"/>
        </pc:sldMkLst>
        <pc:spChg chg="mod">
          <ac:chgData name="İhsan Pençe" userId="2188b72f-395e-4735-86c6-9b1407aec0e3" providerId="ADAL" clId="{1343E7B0-26A3-496C-A2F9-4E3D50A71D8C}" dt="2022-11-16T07:58:48.488" v="3491" actId="20577"/>
          <ac:spMkLst>
            <pc:docMk/>
            <pc:sldMk cId="576224807" sldId="349"/>
            <ac:spMk id="2" creationId="{402DF765-67CC-B733-405C-3D6C0180C021}"/>
          </ac:spMkLst>
        </pc:spChg>
        <pc:spChg chg="mod">
          <ac:chgData name="İhsan Pençe" userId="2188b72f-395e-4735-86c6-9b1407aec0e3" providerId="ADAL" clId="{1343E7B0-26A3-496C-A2F9-4E3D50A71D8C}" dt="2022-11-16T08:01:47.275" v="3629" actId="12"/>
          <ac:spMkLst>
            <pc:docMk/>
            <pc:sldMk cId="576224807" sldId="349"/>
            <ac:spMk id="3" creationId="{70EDBAA4-F587-AAF5-17E1-23F8B6FC4788}"/>
          </ac:spMkLst>
        </pc:spChg>
      </pc:sldChg>
      <pc:sldChg chg="addSp delSp modSp new mod">
        <pc:chgData name="İhsan Pençe" userId="2188b72f-395e-4735-86c6-9b1407aec0e3" providerId="ADAL" clId="{1343E7B0-26A3-496C-A2F9-4E3D50A71D8C}" dt="2022-11-16T08:09:11.673" v="3668" actId="14100"/>
        <pc:sldMkLst>
          <pc:docMk/>
          <pc:sldMk cId="720225340" sldId="350"/>
        </pc:sldMkLst>
        <pc:spChg chg="mod">
          <ac:chgData name="İhsan Pençe" userId="2188b72f-395e-4735-86c6-9b1407aec0e3" providerId="ADAL" clId="{1343E7B0-26A3-496C-A2F9-4E3D50A71D8C}" dt="2022-11-16T08:08:23.112" v="3660" actId="27636"/>
          <ac:spMkLst>
            <pc:docMk/>
            <pc:sldMk cId="720225340" sldId="350"/>
            <ac:spMk id="3" creationId="{D9BED542-BAFC-C471-D575-259E2EF7E05A}"/>
          </ac:spMkLst>
        </pc:spChg>
        <pc:picChg chg="add mod">
          <ac:chgData name="İhsan Pençe" userId="2188b72f-395e-4735-86c6-9b1407aec0e3" providerId="ADAL" clId="{1343E7B0-26A3-496C-A2F9-4E3D50A71D8C}" dt="2022-11-16T08:09:11.673" v="3668" actId="14100"/>
          <ac:picMkLst>
            <pc:docMk/>
            <pc:sldMk cId="720225340" sldId="350"/>
            <ac:picMk id="6" creationId="{350F93CC-F448-3D95-810C-878905466BC9}"/>
          </ac:picMkLst>
        </pc:picChg>
        <pc:picChg chg="add del mod">
          <ac:chgData name="İhsan Pençe" userId="2188b72f-395e-4735-86c6-9b1407aec0e3" providerId="ADAL" clId="{1343E7B0-26A3-496C-A2F9-4E3D50A71D8C}" dt="2022-11-16T08:09:06.053" v="3666" actId="478"/>
          <ac:picMkLst>
            <pc:docMk/>
            <pc:sldMk cId="720225340" sldId="350"/>
            <ac:picMk id="8" creationId="{B7DC4AF2-A1A6-44F6-6E9E-2F24D24F1607}"/>
          </ac:picMkLst>
        </pc:picChg>
      </pc:sldChg>
      <pc:sldChg chg="addSp modSp new mod">
        <pc:chgData name="İhsan Pençe" userId="2188b72f-395e-4735-86c6-9b1407aec0e3" providerId="ADAL" clId="{1343E7B0-26A3-496C-A2F9-4E3D50A71D8C}" dt="2022-11-16T08:09:36.816" v="3675" actId="1076"/>
        <pc:sldMkLst>
          <pc:docMk/>
          <pc:sldMk cId="3338250506" sldId="351"/>
        </pc:sldMkLst>
        <pc:picChg chg="add mod">
          <ac:chgData name="İhsan Pençe" userId="2188b72f-395e-4735-86c6-9b1407aec0e3" providerId="ADAL" clId="{1343E7B0-26A3-496C-A2F9-4E3D50A71D8C}" dt="2022-11-16T08:09:36.816" v="3675" actId="1076"/>
          <ac:picMkLst>
            <pc:docMk/>
            <pc:sldMk cId="3338250506" sldId="351"/>
            <ac:picMk id="6" creationId="{2F788814-15ED-3672-9E2B-9AEEFC3041B4}"/>
          </ac:picMkLst>
        </pc:picChg>
      </pc:sldChg>
      <pc:sldChg chg="addSp delSp modSp new mod">
        <pc:chgData name="İhsan Pençe" userId="2188b72f-395e-4735-86c6-9b1407aec0e3" providerId="ADAL" clId="{1343E7B0-26A3-496C-A2F9-4E3D50A71D8C}" dt="2022-11-17T07:50:14.246" v="4381" actId="14100"/>
        <pc:sldMkLst>
          <pc:docMk/>
          <pc:sldMk cId="2310172252" sldId="352"/>
        </pc:sldMkLst>
        <pc:spChg chg="mod">
          <ac:chgData name="İhsan Pençe" userId="2188b72f-395e-4735-86c6-9b1407aec0e3" providerId="ADAL" clId="{1343E7B0-26A3-496C-A2F9-4E3D50A71D8C}" dt="2022-11-17T07:47:11.711" v="4363" actId="1035"/>
          <ac:spMkLst>
            <pc:docMk/>
            <pc:sldMk cId="2310172252" sldId="352"/>
            <ac:spMk id="2" creationId="{A88290EB-0B53-7250-9F47-442A6340A253}"/>
          </ac:spMkLst>
        </pc:spChg>
        <pc:spChg chg="mod">
          <ac:chgData name="İhsan Pençe" userId="2188b72f-395e-4735-86c6-9b1407aec0e3" providerId="ADAL" clId="{1343E7B0-26A3-496C-A2F9-4E3D50A71D8C}" dt="2022-11-17T07:48:38.307" v="4371" actId="6549"/>
          <ac:spMkLst>
            <pc:docMk/>
            <pc:sldMk cId="2310172252" sldId="352"/>
            <ac:spMk id="3" creationId="{20A165BB-CC58-E326-130E-BE1273986EEC}"/>
          </ac:spMkLst>
        </pc:spChg>
        <pc:spChg chg="add del">
          <ac:chgData name="İhsan Pençe" userId="2188b72f-395e-4735-86c6-9b1407aec0e3" providerId="ADAL" clId="{1343E7B0-26A3-496C-A2F9-4E3D50A71D8C}" dt="2022-11-17T07:37:11.956" v="4297"/>
          <ac:spMkLst>
            <pc:docMk/>
            <pc:sldMk cId="2310172252" sldId="352"/>
            <ac:spMk id="5" creationId="{6D40FB88-4BBD-A322-1015-CE9C5F2F84E1}"/>
          </ac:spMkLst>
        </pc:spChg>
        <pc:spChg chg="add del">
          <ac:chgData name="İhsan Pençe" userId="2188b72f-395e-4735-86c6-9b1407aec0e3" providerId="ADAL" clId="{1343E7B0-26A3-496C-A2F9-4E3D50A71D8C}" dt="2022-11-17T07:37:17.072" v="4304"/>
          <ac:spMkLst>
            <pc:docMk/>
            <pc:sldMk cId="2310172252" sldId="352"/>
            <ac:spMk id="6" creationId="{83701AB5-0098-3CC4-9811-A8700F34E746}"/>
          </ac:spMkLst>
        </pc:spChg>
        <pc:spChg chg="add del">
          <ac:chgData name="İhsan Pençe" userId="2188b72f-395e-4735-86c6-9b1407aec0e3" providerId="ADAL" clId="{1343E7B0-26A3-496C-A2F9-4E3D50A71D8C}" dt="2022-11-17T07:46:34.655" v="4328"/>
          <ac:spMkLst>
            <pc:docMk/>
            <pc:sldMk cId="2310172252" sldId="352"/>
            <ac:spMk id="7" creationId="{7D7D9BF0-BCB0-E96D-9794-1CF9C2650DA0}"/>
          </ac:spMkLst>
        </pc:spChg>
        <pc:spChg chg="add del">
          <ac:chgData name="İhsan Pençe" userId="2188b72f-395e-4735-86c6-9b1407aec0e3" providerId="ADAL" clId="{1343E7B0-26A3-496C-A2F9-4E3D50A71D8C}" dt="2022-11-17T07:46:55.228" v="4335"/>
          <ac:spMkLst>
            <pc:docMk/>
            <pc:sldMk cId="2310172252" sldId="352"/>
            <ac:spMk id="8" creationId="{9B545C0F-DC3A-0F93-B61E-715CD788548B}"/>
          </ac:spMkLst>
        </pc:spChg>
        <pc:picChg chg="add mod modCrop">
          <ac:chgData name="İhsan Pençe" userId="2188b72f-395e-4735-86c6-9b1407aec0e3" providerId="ADAL" clId="{1343E7B0-26A3-496C-A2F9-4E3D50A71D8C}" dt="2022-11-17T07:50:14.246" v="4381" actId="14100"/>
          <ac:picMkLst>
            <pc:docMk/>
            <pc:sldMk cId="2310172252" sldId="352"/>
            <ac:picMk id="10" creationId="{C025A556-7AB7-F87D-9BBA-7768D7AEF0C5}"/>
          </ac:picMkLst>
        </pc:picChg>
        <pc:picChg chg="add del mod">
          <ac:chgData name="İhsan Pençe" userId="2188b72f-395e-4735-86c6-9b1407aec0e3" providerId="ADAL" clId="{1343E7B0-26A3-496C-A2F9-4E3D50A71D8C}" dt="2022-11-17T07:49:41.221" v="4373" actId="478"/>
          <ac:picMkLst>
            <pc:docMk/>
            <pc:sldMk cId="2310172252" sldId="352"/>
            <ac:picMk id="2050" creationId="{53844C1E-A354-AB8D-FB8B-29033BD72E9E}"/>
          </ac:picMkLst>
        </pc:picChg>
      </pc:sldChg>
      <pc:sldChg chg="modSp new mod">
        <pc:chgData name="İhsan Pençe" userId="2188b72f-395e-4735-86c6-9b1407aec0e3" providerId="ADAL" clId="{1343E7B0-26A3-496C-A2F9-4E3D50A71D8C}" dt="2022-11-16T08:15:23.534" v="3984" actId="20577"/>
        <pc:sldMkLst>
          <pc:docMk/>
          <pc:sldMk cId="4212375450" sldId="353"/>
        </pc:sldMkLst>
        <pc:spChg chg="mod">
          <ac:chgData name="İhsan Pençe" userId="2188b72f-395e-4735-86c6-9b1407aec0e3" providerId="ADAL" clId="{1343E7B0-26A3-496C-A2F9-4E3D50A71D8C}" dt="2022-11-16T08:12:02.473" v="3758" actId="20577"/>
          <ac:spMkLst>
            <pc:docMk/>
            <pc:sldMk cId="4212375450" sldId="353"/>
            <ac:spMk id="2" creationId="{5C3B6BEA-FBD8-D55F-880E-AA3E46F8143B}"/>
          </ac:spMkLst>
        </pc:spChg>
        <pc:spChg chg="mod">
          <ac:chgData name="İhsan Pençe" userId="2188b72f-395e-4735-86c6-9b1407aec0e3" providerId="ADAL" clId="{1343E7B0-26A3-496C-A2F9-4E3D50A71D8C}" dt="2022-11-16T08:15:23.534" v="3984" actId="20577"/>
          <ac:spMkLst>
            <pc:docMk/>
            <pc:sldMk cId="4212375450" sldId="353"/>
            <ac:spMk id="3" creationId="{6391FBE7-8CA1-C0EA-AEC4-FB7B4125681A}"/>
          </ac:spMkLst>
        </pc:spChg>
      </pc:sldChg>
      <pc:sldChg chg="modSp new mod">
        <pc:chgData name="İhsan Pençe" userId="2188b72f-395e-4735-86c6-9b1407aec0e3" providerId="ADAL" clId="{1343E7B0-26A3-496C-A2F9-4E3D50A71D8C}" dt="2022-11-16T08:18:08.599" v="4065" actId="403"/>
        <pc:sldMkLst>
          <pc:docMk/>
          <pc:sldMk cId="2213982056" sldId="354"/>
        </pc:sldMkLst>
        <pc:spChg chg="mod">
          <ac:chgData name="İhsan Pençe" userId="2188b72f-395e-4735-86c6-9b1407aec0e3" providerId="ADAL" clId="{1343E7B0-26A3-496C-A2F9-4E3D50A71D8C}" dt="2022-11-16T08:18:08.599" v="4065" actId="403"/>
          <ac:spMkLst>
            <pc:docMk/>
            <pc:sldMk cId="2213982056" sldId="354"/>
            <ac:spMk id="3" creationId="{CCE610BD-9A9C-81A9-0697-805F8806E01F}"/>
          </ac:spMkLst>
        </pc:spChg>
      </pc:sldChg>
      <pc:sldChg chg="addSp delSp modSp new mod">
        <pc:chgData name="İhsan Pençe" userId="2188b72f-395e-4735-86c6-9b1407aec0e3" providerId="ADAL" clId="{1343E7B0-26A3-496C-A2F9-4E3D50A71D8C}" dt="2022-11-16T08:30:23.778" v="4203" actId="1076"/>
        <pc:sldMkLst>
          <pc:docMk/>
          <pc:sldMk cId="2746088233" sldId="355"/>
        </pc:sldMkLst>
        <pc:spChg chg="del">
          <ac:chgData name="İhsan Pençe" userId="2188b72f-395e-4735-86c6-9b1407aec0e3" providerId="ADAL" clId="{1343E7B0-26A3-496C-A2F9-4E3D50A71D8C}" dt="2022-11-16T08:29:47.704" v="4194" actId="478"/>
          <ac:spMkLst>
            <pc:docMk/>
            <pc:sldMk cId="2746088233" sldId="355"/>
            <ac:spMk id="2" creationId="{B60D7B27-A688-E10D-135C-A32119E98429}"/>
          </ac:spMkLst>
        </pc:spChg>
        <pc:spChg chg="mod">
          <ac:chgData name="İhsan Pençe" userId="2188b72f-395e-4735-86c6-9b1407aec0e3" providerId="ADAL" clId="{1343E7B0-26A3-496C-A2F9-4E3D50A71D8C}" dt="2022-11-16T08:29:54.916" v="4197" actId="12"/>
          <ac:spMkLst>
            <pc:docMk/>
            <pc:sldMk cId="2746088233" sldId="355"/>
            <ac:spMk id="3" creationId="{C67781ED-88E6-7CFD-0B25-0A01AA845F86}"/>
          </ac:spMkLst>
        </pc:spChg>
        <pc:picChg chg="add mod">
          <ac:chgData name="İhsan Pençe" userId="2188b72f-395e-4735-86c6-9b1407aec0e3" providerId="ADAL" clId="{1343E7B0-26A3-496C-A2F9-4E3D50A71D8C}" dt="2022-11-16T08:30:16.184" v="4202" actId="1076"/>
          <ac:picMkLst>
            <pc:docMk/>
            <pc:sldMk cId="2746088233" sldId="355"/>
            <ac:picMk id="3074" creationId="{E597A99D-0FF7-EF1A-0937-FA16A498FBE5}"/>
          </ac:picMkLst>
        </pc:picChg>
        <pc:picChg chg="add mod">
          <ac:chgData name="İhsan Pençe" userId="2188b72f-395e-4735-86c6-9b1407aec0e3" providerId="ADAL" clId="{1343E7B0-26A3-496C-A2F9-4E3D50A71D8C}" dt="2022-11-16T08:30:23.778" v="4203" actId="1076"/>
          <ac:picMkLst>
            <pc:docMk/>
            <pc:sldMk cId="2746088233" sldId="355"/>
            <ac:picMk id="3076" creationId="{620B62D8-200F-F102-D629-0B0CF5A2FC7A}"/>
          </ac:picMkLst>
        </pc:picChg>
      </pc:sldChg>
      <pc:sldChg chg="addSp delSp modSp new del mod">
        <pc:chgData name="İhsan Pençe" userId="2188b72f-395e-4735-86c6-9b1407aec0e3" providerId="ADAL" clId="{1343E7B0-26A3-496C-A2F9-4E3D50A71D8C}" dt="2022-11-17T08:24:41.666" v="4382" actId="47"/>
        <pc:sldMkLst>
          <pc:docMk/>
          <pc:sldMk cId="3295996308" sldId="356"/>
        </pc:sldMkLst>
        <pc:spChg chg="del">
          <ac:chgData name="İhsan Pençe" userId="2188b72f-395e-4735-86c6-9b1407aec0e3" providerId="ADAL" clId="{1343E7B0-26A3-496C-A2F9-4E3D50A71D8C}" dt="2022-11-16T08:32:02.564" v="4212" actId="478"/>
          <ac:spMkLst>
            <pc:docMk/>
            <pc:sldMk cId="3295996308" sldId="356"/>
            <ac:spMk id="2" creationId="{70C0CDAA-B678-7B34-31BB-267864137640}"/>
          </ac:spMkLst>
        </pc:spChg>
        <pc:spChg chg="mod">
          <ac:chgData name="İhsan Pençe" userId="2188b72f-395e-4735-86c6-9b1407aec0e3" providerId="ADAL" clId="{1343E7B0-26A3-496C-A2F9-4E3D50A71D8C}" dt="2022-11-16T08:32:22.994" v="4218" actId="14100"/>
          <ac:spMkLst>
            <pc:docMk/>
            <pc:sldMk cId="3295996308" sldId="356"/>
            <ac:spMk id="3" creationId="{D7288FB2-49F9-B535-5607-67E8876F78F7}"/>
          </ac:spMkLst>
        </pc:spChg>
        <pc:picChg chg="add mod">
          <ac:chgData name="İhsan Pençe" userId="2188b72f-395e-4735-86c6-9b1407aec0e3" providerId="ADAL" clId="{1343E7B0-26A3-496C-A2F9-4E3D50A71D8C}" dt="2022-11-16T08:32:45.258" v="4226" actId="1076"/>
          <ac:picMkLst>
            <pc:docMk/>
            <pc:sldMk cId="3295996308" sldId="356"/>
            <ac:picMk id="4098" creationId="{AB021A5A-2A0A-2193-7A9B-D6322DC19D40}"/>
          </ac:picMkLst>
        </pc:picChg>
      </pc:sldChg>
      <pc:sldChg chg="modSp new mod">
        <pc:chgData name="İhsan Pençe" userId="2188b72f-395e-4735-86c6-9b1407aec0e3" providerId="ADAL" clId="{1343E7B0-26A3-496C-A2F9-4E3D50A71D8C}" dt="2022-11-17T06:36:47.049" v="4259" actId="27636"/>
        <pc:sldMkLst>
          <pc:docMk/>
          <pc:sldMk cId="1006236941" sldId="357"/>
        </pc:sldMkLst>
        <pc:spChg chg="mod">
          <ac:chgData name="İhsan Pençe" userId="2188b72f-395e-4735-86c6-9b1407aec0e3" providerId="ADAL" clId="{1343E7B0-26A3-496C-A2F9-4E3D50A71D8C}" dt="2022-11-16T08:34:16.976" v="4251" actId="207"/>
          <ac:spMkLst>
            <pc:docMk/>
            <pc:sldMk cId="1006236941" sldId="357"/>
            <ac:spMk id="2" creationId="{78D5D478-B4CA-3250-E2D8-C40E858E6F0C}"/>
          </ac:spMkLst>
        </pc:spChg>
        <pc:spChg chg="mod">
          <ac:chgData name="İhsan Pençe" userId="2188b72f-395e-4735-86c6-9b1407aec0e3" providerId="ADAL" clId="{1343E7B0-26A3-496C-A2F9-4E3D50A71D8C}" dt="2022-11-16T08:34:44.921" v="4255" actId="20577"/>
          <ac:spMkLst>
            <pc:docMk/>
            <pc:sldMk cId="1006236941" sldId="357"/>
            <ac:spMk id="3" creationId="{BA2A0A42-4D56-A143-C50E-6751F56BDC50}"/>
          </ac:spMkLst>
        </pc:spChg>
        <pc:spChg chg="mod">
          <ac:chgData name="İhsan Pençe" userId="2188b72f-395e-4735-86c6-9b1407aec0e3" providerId="ADAL" clId="{1343E7B0-26A3-496C-A2F9-4E3D50A71D8C}" dt="2022-11-17T06:36:47.049" v="4259" actId="27636"/>
          <ac:spMkLst>
            <pc:docMk/>
            <pc:sldMk cId="1006236941" sldId="357"/>
            <ac:spMk id="4" creationId="{51E3E96A-CEA4-F208-B9D1-7186EE78BE84}"/>
          </ac:spMkLst>
        </pc:spChg>
      </pc:sldChg>
      <pc:sldChg chg="addSp delSp modSp new mod">
        <pc:chgData name="İhsan Pençe" userId="2188b72f-395e-4735-86c6-9b1407aec0e3" providerId="ADAL" clId="{1343E7B0-26A3-496C-A2F9-4E3D50A71D8C}" dt="2022-11-17T06:37:11.944" v="4268" actId="1076"/>
        <pc:sldMkLst>
          <pc:docMk/>
          <pc:sldMk cId="4138393701" sldId="358"/>
        </pc:sldMkLst>
        <pc:spChg chg="del">
          <ac:chgData name="İhsan Pençe" userId="2188b72f-395e-4735-86c6-9b1407aec0e3" providerId="ADAL" clId="{1343E7B0-26A3-496C-A2F9-4E3D50A71D8C}" dt="2022-11-17T06:36:46.799" v="4257"/>
          <ac:spMkLst>
            <pc:docMk/>
            <pc:sldMk cId="4138393701" sldId="358"/>
            <ac:spMk id="3" creationId="{F5134BBF-17D8-53CE-7CCC-B8136080FF1A}"/>
          </ac:spMkLst>
        </pc:spChg>
        <pc:spChg chg="mod">
          <ac:chgData name="İhsan Pençe" userId="2188b72f-395e-4735-86c6-9b1407aec0e3" providerId="ADAL" clId="{1343E7B0-26A3-496C-A2F9-4E3D50A71D8C}" dt="2022-11-17T06:36:46.986" v="4258" actId="27636"/>
          <ac:spMkLst>
            <pc:docMk/>
            <pc:sldMk cId="4138393701" sldId="358"/>
            <ac:spMk id="4" creationId="{ABFD4E8E-A9D6-0BCC-FB47-21962BC3DB68}"/>
          </ac:spMkLst>
        </pc:spChg>
        <pc:picChg chg="add mod">
          <ac:chgData name="İhsan Pençe" userId="2188b72f-395e-4735-86c6-9b1407aec0e3" providerId="ADAL" clId="{1343E7B0-26A3-496C-A2F9-4E3D50A71D8C}" dt="2022-11-17T06:37:11.944" v="4268" actId="1076"/>
          <ac:picMkLst>
            <pc:docMk/>
            <pc:sldMk cId="4138393701" sldId="358"/>
            <ac:picMk id="6" creationId="{D2AC4771-7E41-0755-7E45-5FD5C02FA0A2}"/>
          </ac:picMkLst>
        </pc:picChg>
      </pc:sldChg>
      <pc:sldChg chg="addSp delSp modSp new mod">
        <pc:chgData name="İhsan Pençe" userId="2188b72f-395e-4735-86c6-9b1407aec0e3" providerId="ADAL" clId="{1343E7B0-26A3-496C-A2F9-4E3D50A71D8C}" dt="2022-11-17T06:40:11.306" v="4288" actId="14100"/>
        <pc:sldMkLst>
          <pc:docMk/>
          <pc:sldMk cId="2491113767" sldId="359"/>
        </pc:sldMkLst>
        <pc:spChg chg="del">
          <ac:chgData name="İhsan Pençe" userId="2188b72f-395e-4735-86c6-9b1407aec0e3" providerId="ADAL" clId="{1343E7B0-26A3-496C-A2F9-4E3D50A71D8C}" dt="2022-11-17T06:38:27.756" v="4270"/>
          <ac:spMkLst>
            <pc:docMk/>
            <pc:sldMk cId="2491113767" sldId="359"/>
            <ac:spMk id="3" creationId="{22379D8C-257C-0899-6363-B4AB028550A4}"/>
          </ac:spMkLst>
        </pc:spChg>
        <pc:spChg chg="mod">
          <ac:chgData name="İhsan Pençe" userId="2188b72f-395e-4735-86c6-9b1407aec0e3" providerId="ADAL" clId="{1343E7B0-26A3-496C-A2F9-4E3D50A71D8C}" dt="2022-11-17T06:38:27.772" v="4271" actId="27636"/>
          <ac:spMkLst>
            <pc:docMk/>
            <pc:sldMk cId="2491113767" sldId="359"/>
            <ac:spMk id="4" creationId="{034552D6-6142-AF2A-12BA-C4A53BD646A3}"/>
          </ac:spMkLst>
        </pc:spChg>
        <pc:picChg chg="add mod">
          <ac:chgData name="İhsan Pençe" userId="2188b72f-395e-4735-86c6-9b1407aec0e3" providerId="ADAL" clId="{1343E7B0-26A3-496C-A2F9-4E3D50A71D8C}" dt="2022-11-17T06:39:46.536" v="4284" actId="1076"/>
          <ac:picMkLst>
            <pc:docMk/>
            <pc:sldMk cId="2491113767" sldId="359"/>
            <ac:picMk id="6" creationId="{1EA9EFDA-F1A0-DDCC-00E9-A5EA89AA5739}"/>
          </ac:picMkLst>
        </pc:picChg>
        <pc:picChg chg="add mod">
          <ac:chgData name="İhsan Pençe" userId="2188b72f-395e-4735-86c6-9b1407aec0e3" providerId="ADAL" clId="{1343E7B0-26A3-496C-A2F9-4E3D50A71D8C}" dt="2022-11-17T06:40:11.306" v="4288" actId="14100"/>
          <ac:picMkLst>
            <pc:docMk/>
            <pc:sldMk cId="2491113767" sldId="359"/>
            <ac:picMk id="8" creationId="{5D936EDA-B55A-1384-7484-893A462F1E8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t>12/2/2022</a:t>
            </a:fld>
            <a:endParaRPr lang="en-US"/>
          </a:p>
        </p:txBody>
      </p:sp>
      <p:sp>
        <p:nvSpPr>
          <p:cNvPr id="4" name="Footer Placeholder 3">
            <a:extLst>
              <a:ext uri="{FF2B5EF4-FFF2-40B4-BE49-F238E27FC236}">
                <a16:creationId xmlns:a16="http://schemas.microsoft.com/office/drawing/2014/main"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0D1E156-D42A-4ADE-A673-51A80034F297}" type="datetime1">
              <a:rPr lang="en-US" smtClean="0"/>
              <a:t>12/2/2022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92356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D96CD-BEB1-426C-9EC5-1E22E1E5BDEF}"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714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16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61872" y="1828800"/>
            <a:ext cx="8595360" cy="4351337"/>
          </a:xfrm>
        </p:spPr>
        <p:txBody>
          <a:bodyPr/>
          <a:lstStyle>
            <a:lvl1pPr>
              <a:defRPr sz="2800"/>
            </a:lvl1pPr>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A9BD9E9-5EA4-4A2A-B2C5-681A82CF0593}"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236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306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2800"/>
            </a:lvl1pPr>
            <a:lvl2pPr>
              <a:defRPr sz="24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2800"/>
            </a:lvl1pPr>
            <a:lvl2pPr>
              <a:defRPr sz="24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rot="16200000">
            <a:off x="10797542" y="998537"/>
            <a:ext cx="1904999" cy="365125"/>
          </a:xfrm>
        </p:spPr>
        <p:txBody>
          <a:bodyPr/>
          <a:lstStyle/>
          <a:p>
            <a:fld id="{928EA129-4B05-4CB6-BF54-CC9BAEAF7763}"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73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909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81751D-D9A9-42CB-96CB-D852143C3E1D}" type="datetime1">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3631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196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144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465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9A0F167-ED44-4106-A92C-2C523A34F8CD}" type="datetime1">
              <a:rPr lang="en-US" smtClean="0"/>
              <a:t>12/2/2022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68790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51B3-790C-4AF4-90BB-C64D2C39C84F}"/>
              </a:ext>
            </a:extLst>
          </p:cNvPr>
          <p:cNvSpPr>
            <a:spLocks noGrp="1"/>
          </p:cNvSpPr>
          <p:nvPr>
            <p:ph type="ctrTitle"/>
          </p:nvPr>
        </p:nvSpPr>
        <p:spPr/>
        <p:txBody>
          <a:bodyPr>
            <a:normAutofit/>
          </a:bodyPr>
          <a:lstStyle/>
          <a:p>
            <a:r>
              <a:rPr lang="tr-TR" sz="6000" dirty="0" err="1"/>
              <a:t>Pandas</a:t>
            </a:r>
            <a:endParaRPr lang="en-US" sz="6000" dirty="0"/>
          </a:p>
        </p:txBody>
      </p:sp>
      <p:sp>
        <p:nvSpPr>
          <p:cNvPr id="3" name="Subtitle 2">
            <a:extLst>
              <a:ext uri="{FF2B5EF4-FFF2-40B4-BE49-F238E27FC236}">
                <a16:creationId xmlns:a16="http://schemas.microsoft.com/office/drawing/2014/main" id="{E39DB5C7-874F-48D9-9B33-AA443C0E013B}"/>
              </a:ext>
            </a:extLst>
          </p:cNvPr>
          <p:cNvSpPr>
            <a:spLocks noGrp="1"/>
          </p:cNvSpPr>
          <p:nvPr>
            <p:ph type="subTitle" idx="1"/>
          </p:nvPr>
        </p:nvSpPr>
        <p:spPr/>
        <p:txBody>
          <a:bodyPr/>
          <a:lstStyle/>
          <a:p>
            <a:r>
              <a:rPr lang="tr-TR" dirty="0"/>
              <a:t>PAN(el)-DA(ta)-S</a:t>
            </a:r>
          </a:p>
        </p:txBody>
      </p:sp>
      <p:sp>
        <p:nvSpPr>
          <p:cNvPr id="4" name="Slide Number Placeholder 3">
            <a:extLst>
              <a:ext uri="{FF2B5EF4-FFF2-40B4-BE49-F238E27FC236}">
                <a16:creationId xmlns:a16="http://schemas.microsoft.com/office/drawing/2014/main" id="{48AC1A6B-4A65-4CE4-9B16-26E07DD0FAC0}"/>
              </a:ext>
            </a:extLst>
          </p:cNvPr>
          <p:cNvSpPr>
            <a:spLocks noGrp="1"/>
          </p:cNvSpPr>
          <p:nvPr>
            <p:ph type="sldNum" sz="quarter" idx="12"/>
          </p:nvPr>
        </p:nvSpPr>
        <p:spPr/>
        <p:txBody>
          <a:bodyPr>
            <a:normAutofit lnSpcReduction="10000"/>
          </a:bodyPr>
          <a:lstStyle/>
          <a:p>
            <a:fld id="{4FAB73BC-B049-4115-A692-8D63A059BFB8}" type="slidenum">
              <a:rPr lang="en-US" smtClean="0"/>
              <a:t>1</a:t>
            </a:fld>
            <a:endParaRPr lang="en-US" dirty="0"/>
          </a:p>
        </p:txBody>
      </p:sp>
      <p:pic>
        <p:nvPicPr>
          <p:cNvPr id="9" name="Resim 8">
            <a:extLst>
              <a:ext uri="{FF2B5EF4-FFF2-40B4-BE49-F238E27FC236}">
                <a16:creationId xmlns:a16="http://schemas.microsoft.com/office/drawing/2014/main" id="{24001199-CCB0-F719-C845-57ECEDDFE5A8}"/>
              </a:ext>
            </a:extLst>
          </p:cNvPr>
          <p:cNvPicPr>
            <a:picLocks noChangeAspect="1"/>
          </p:cNvPicPr>
          <p:nvPr/>
        </p:nvPicPr>
        <p:blipFill>
          <a:blip r:embed="rId2"/>
          <a:stretch>
            <a:fillRect/>
          </a:stretch>
        </p:blipFill>
        <p:spPr>
          <a:xfrm>
            <a:off x="2195512" y="365760"/>
            <a:ext cx="7800975" cy="3152775"/>
          </a:xfrm>
          <a:prstGeom prst="rect">
            <a:avLst/>
          </a:prstGeom>
        </p:spPr>
      </p:pic>
    </p:spTree>
    <p:extLst>
      <p:ext uri="{BB962C8B-B14F-4D97-AF65-F5344CB8AC3E}">
        <p14:creationId xmlns:p14="http://schemas.microsoft.com/office/powerpoint/2010/main" val="147725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marL="0" indent="0" algn="l">
              <a:buNone/>
            </a:pPr>
            <a:r>
              <a:rPr lang="tr-TR" sz="2400" b="0" i="0" u="none" strike="noStrike" baseline="0" dirty="0" err="1">
                <a:solidFill>
                  <a:srgbClr val="292929"/>
                </a:solidFill>
                <a:latin typeface="CourierNewPSMT"/>
              </a:rPr>
              <a:t>print</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pandas_series.sum</a:t>
            </a:r>
            <a:r>
              <a:rPr lang="tr-TR" sz="2400" b="0" i="0" u="none" strike="noStrike" baseline="0" dirty="0">
                <a:solidFill>
                  <a:srgbClr val="292929"/>
                </a:solidFill>
                <a:latin typeface="CourierNewPSMT"/>
              </a:rPr>
              <a:t>())</a:t>
            </a:r>
          </a:p>
          <a:p>
            <a:pPr algn="l"/>
            <a:r>
              <a:rPr lang="tr-TR" sz="2400" b="0" i="0" u="none" strike="noStrike" baseline="0" dirty="0" err="1">
                <a:solidFill>
                  <a:srgbClr val="292929"/>
                </a:solidFill>
                <a:latin typeface="CourierNewPSMT"/>
              </a:rPr>
              <a:t>Output</a:t>
            </a:r>
            <a:r>
              <a:rPr lang="tr-TR" sz="2400" b="0" i="0" u="none" strike="noStrike" baseline="0" dirty="0">
                <a:solidFill>
                  <a:srgbClr val="292929"/>
                </a:solidFill>
                <a:latin typeface="CourierNewPSMT"/>
              </a:rPr>
              <a:t> : 45</a:t>
            </a:r>
          </a:p>
          <a:p>
            <a:pPr marL="0" indent="0" algn="l">
              <a:buNone/>
            </a:pPr>
            <a:endParaRPr lang="tr-TR" sz="2400" b="0" i="0" u="none" strike="noStrike" baseline="0" dirty="0">
              <a:solidFill>
                <a:srgbClr val="292929"/>
              </a:solidFill>
              <a:latin typeface="CourierNewPSMT"/>
            </a:endParaRPr>
          </a:p>
          <a:p>
            <a:pPr marL="0" indent="0" algn="l">
              <a:buNone/>
            </a:pPr>
            <a:r>
              <a:rPr lang="tr-TR" sz="2400" b="0" i="0" u="none" strike="noStrike" baseline="0" dirty="0" err="1">
                <a:solidFill>
                  <a:srgbClr val="292929"/>
                </a:solidFill>
                <a:latin typeface="CourierNewPSMT"/>
              </a:rPr>
              <a:t>print</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pandas_series.max</a:t>
            </a:r>
            <a:r>
              <a:rPr lang="tr-TR" sz="2400" b="0" i="0" u="none" strike="noStrike" baseline="0" dirty="0">
                <a:solidFill>
                  <a:srgbClr val="292929"/>
                </a:solidFill>
                <a:latin typeface="CourierNewPSMT"/>
              </a:rPr>
              <a:t>())</a:t>
            </a:r>
          </a:p>
          <a:p>
            <a:pPr algn="l"/>
            <a:r>
              <a:rPr lang="tr-TR" sz="2400" b="0" i="0" u="none" strike="noStrike" baseline="0" dirty="0" err="1">
                <a:solidFill>
                  <a:srgbClr val="292929"/>
                </a:solidFill>
                <a:latin typeface="CourierNewPSMT"/>
              </a:rPr>
              <a:t>Output</a:t>
            </a:r>
            <a:r>
              <a:rPr lang="tr-TR" sz="2400" b="0" i="0" u="none" strike="noStrike" baseline="0" dirty="0">
                <a:solidFill>
                  <a:srgbClr val="292929"/>
                </a:solidFill>
                <a:latin typeface="CourierNewPSMT"/>
              </a:rPr>
              <a:t> : 9</a:t>
            </a:r>
          </a:p>
          <a:p>
            <a:pPr marL="0" indent="0" algn="l">
              <a:buNone/>
            </a:pPr>
            <a:endParaRPr lang="tr-TR" sz="2400" b="0" i="0" u="none" strike="noStrike" baseline="0" dirty="0">
              <a:solidFill>
                <a:srgbClr val="292929"/>
              </a:solidFill>
              <a:latin typeface="CourierNewPSMT"/>
            </a:endParaRPr>
          </a:p>
          <a:p>
            <a:pPr marL="0" indent="0" algn="l">
              <a:buNone/>
            </a:pPr>
            <a:r>
              <a:rPr lang="tr-TR" sz="2400" b="0" i="0" u="none" strike="noStrike" baseline="0" dirty="0" err="1">
                <a:solidFill>
                  <a:srgbClr val="292929"/>
                </a:solidFill>
                <a:latin typeface="CourierNewPSMT"/>
              </a:rPr>
              <a:t>print</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pandas_series.mean</a:t>
            </a:r>
            <a:r>
              <a:rPr lang="tr-TR" sz="2400" b="0" i="0" u="none" strike="noStrike" baseline="0" dirty="0">
                <a:solidFill>
                  <a:srgbClr val="292929"/>
                </a:solidFill>
                <a:latin typeface="CourierNewPSMT"/>
              </a:rPr>
              <a:t>())</a:t>
            </a:r>
          </a:p>
          <a:p>
            <a:pPr algn="l"/>
            <a:r>
              <a:rPr lang="tr-TR" sz="2400" b="0" i="0" u="none" strike="noStrike" baseline="0" dirty="0" err="1">
                <a:solidFill>
                  <a:srgbClr val="292929"/>
                </a:solidFill>
                <a:latin typeface="CourierNewPSMT"/>
              </a:rPr>
              <a:t>Output</a:t>
            </a:r>
            <a:r>
              <a:rPr lang="tr-TR" sz="2400" b="0" i="0" u="none" strike="noStrike" baseline="0" dirty="0">
                <a:solidFill>
                  <a:srgbClr val="292929"/>
                </a:solidFill>
                <a:latin typeface="CourierNewPSMT"/>
              </a:rPr>
              <a:t> : 4.5</a:t>
            </a:r>
            <a:endParaRPr lang="tr-TR"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81398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r>
              <a:rPr lang="tr-TR" dirty="0"/>
              <a:t>Matematiksel İşlemler</a:t>
            </a: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marL="0" indent="0">
              <a:lnSpc>
                <a:spcPct val="115000"/>
              </a:lnSpc>
              <a:spcAft>
                <a:spcPts val="1000"/>
              </a:spcAft>
              <a:buNone/>
            </a:pPr>
            <a:r>
              <a:rPr lang="tr-TR" sz="2400" b="0" i="0" u="none" strike="noStrike" baseline="0" dirty="0" err="1">
                <a:solidFill>
                  <a:srgbClr val="292929"/>
                </a:solidFill>
                <a:latin typeface="CourierNewPSMT"/>
              </a:rPr>
              <a:t>pandas_series+pandas_series</a:t>
            </a:r>
            <a:endParaRPr lang="tr-TR" sz="2400" b="0" i="0" u="none" strike="noStrike" baseline="0" dirty="0">
              <a:solidFill>
                <a:srgbClr val="292929"/>
              </a:solidFill>
              <a:latin typeface="CourierNewPSMT"/>
            </a:endParaRPr>
          </a:p>
          <a:p>
            <a:pPr marL="0" indent="0">
              <a:lnSpc>
                <a:spcPct val="115000"/>
              </a:lnSpc>
              <a:spcAft>
                <a:spcPts val="1000"/>
              </a:spcAft>
              <a:buNone/>
            </a:pPr>
            <a:r>
              <a:rPr lang="tr-TR" sz="2400" b="0" i="0" u="none" strike="noStrike" baseline="0" dirty="0" err="1">
                <a:solidFill>
                  <a:srgbClr val="292929"/>
                </a:solidFill>
                <a:latin typeface="CourierNewPSMT"/>
              </a:rPr>
              <a:t>np.sqrt</a:t>
            </a:r>
            <a:r>
              <a:rPr lang="tr-TR" sz="2400" dirty="0">
                <a:solidFill>
                  <a:srgbClr val="292929"/>
                </a:solidFill>
                <a:latin typeface="CourierNewPSMT"/>
              </a:rPr>
              <a:t>(</a:t>
            </a:r>
            <a:r>
              <a:rPr lang="tr-TR" sz="2400" b="0" i="0" u="none" strike="noStrike" baseline="0" dirty="0" err="1">
                <a:solidFill>
                  <a:srgbClr val="292929"/>
                </a:solidFill>
                <a:latin typeface="CourierNewPSMT"/>
              </a:rPr>
              <a:t>pandas_series</a:t>
            </a:r>
            <a:r>
              <a:rPr lang="tr-TR" sz="2400" b="0" i="0" u="none" strike="noStrike" baseline="0" dirty="0">
                <a:solidFill>
                  <a:srgbClr val="292929"/>
                </a:solidFill>
                <a:latin typeface="CourierNewPSMT"/>
              </a:rPr>
              <a:t>)</a:t>
            </a:r>
            <a:endParaRPr lang="tr-TR" sz="2400" dirty="0">
              <a:solidFill>
                <a:srgbClr val="292929"/>
              </a:solidFill>
              <a:latin typeface="CourierNewPSMT"/>
            </a:endParaRPr>
          </a:p>
          <a:p>
            <a:pPr marL="0" indent="0">
              <a:lnSpc>
                <a:spcPct val="115000"/>
              </a:lnSpc>
              <a:spcAft>
                <a:spcPts val="1000"/>
              </a:spcAft>
              <a:buNone/>
            </a:pPr>
            <a:r>
              <a:rPr lang="tr-TR" sz="2400" b="0" i="0" u="none" strike="noStrike" baseline="0" dirty="0" err="1">
                <a:solidFill>
                  <a:srgbClr val="292929"/>
                </a:solidFill>
                <a:latin typeface="CourierNewPSMT"/>
              </a:rPr>
              <a:t>pandas_series</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pandas_series</a:t>
            </a:r>
            <a:endParaRPr lang="tr-TR"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428063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r>
              <a:rPr lang="tr-TR" dirty="0"/>
              <a:t>Koşul İfadeleri</a:t>
            </a: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pic>
        <p:nvPicPr>
          <p:cNvPr id="6" name="Resim 5">
            <a:extLst>
              <a:ext uri="{FF2B5EF4-FFF2-40B4-BE49-F238E27FC236}">
                <a16:creationId xmlns:a16="http://schemas.microsoft.com/office/drawing/2014/main" id="{F3E50619-D3CB-7F0F-5D7B-FE9C9F631618}"/>
              </a:ext>
            </a:extLst>
          </p:cNvPr>
          <p:cNvPicPr>
            <a:picLocks noChangeAspect="1"/>
          </p:cNvPicPr>
          <p:nvPr/>
        </p:nvPicPr>
        <p:blipFill>
          <a:blip r:embed="rId2"/>
          <a:stretch>
            <a:fillRect/>
          </a:stretch>
        </p:blipFill>
        <p:spPr>
          <a:xfrm>
            <a:off x="936840" y="1828800"/>
            <a:ext cx="9245423" cy="4152900"/>
          </a:xfrm>
          <a:prstGeom prst="rect">
            <a:avLst/>
          </a:prstGeom>
        </p:spPr>
      </p:pic>
    </p:spTree>
    <p:extLst>
      <p:ext uri="{BB962C8B-B14F-4D97-AF65-F5344CB8AC3E}">
        <p14:creationId xmlns:p14="http://schemas.microsoft.com/office/powerpoint/2010/main" val="252924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a:xfrm>
            <a:off x="1261872" y="365760"/>
            <a:ext cx="8595360" cy="1325562"/>
          </a:xfrm>
        </p:spPr>
        <p:txBody>
          <a:bodyPr>
            <a:normAutofit/>
          </a:bodyPr>
          <a:lstStyle/>
          <a:p>
            <a:pPr algn="ctr"/>
            <a:r>
              <a:rPr lang="tr-TR" b="1" i="0" u="none" strike="noStrike" baseline="0" dirty="0" err="1">
                <a:solidFill>
                  <a:srgbClr val="FF0000"/>
                </a:solidFill>
                <a:latin typeface="OTS-derived-font"/>
              </a:rPr>
              <a:t>DataFrame</a:t>
            </a:r>
            <a:endParaRPr lang="tr-TR" sz="8800" b="1" dirty="0">
              <a:solidFill>
                <a:srgbClr val="FF0000"/>
              </a:solidFill>
            </a:endParaRP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DataFrame’leri</a:t>
            </a:r>
            <a:r>
              <a:rPr lang="tr-TR" sz="2400" dirty="0">
                <a:effectLst/>
                <a:latin typeface="Calibri" panose="020F0502020204030204" pitchFamily="34" charset="0"/>
                <a:ea typeface="Calibri" panose="020F0502020204030204" pitchFamily="34" charset="0"/>
                <a:cs typeface="Times New Roman" panose="02020603050405020304" pitchFamily="18" charset="0"/>
              </a:rPr>
              <a:t> farklı tipteki sütunlara ve satırlara sahip bir SQL tablosu olarak düşünebiliriz.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DataFrame’ler</a:t>
            </a:r>
            <a:r>
              <a:rPr lang="tr-TR" sz="2400" dirty="0">
                <a:effectLst/>
                <a:latin typeface="Calibri" panose="020F0502020204030204" pitchFamily="34" charset="0"/>
                <a:ea typeface="Calibri" panose="020F0502020204030204" pitchFamily="34" charset="0"/>
                <a:cs typeface="Times New Roman" panose="02020603050405020304" pitchFamily="18" charset="0"/>
              </a:rPr>
              <a:t> veriyi daha kolay işleyebilmemizi sağlar.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DataFrame’lerin</a:t>
            </a:r>
            <a:r>
              <a:rPr lang="tr-TR" sz="2400" dirty="0">
                <a:effectLst/>
                <a:latin typeface="Calibri" panose="020F0502020204030204" pitchFamily="34" charset="0"/>
                <a:ea typeface="Calibri" panose="020F0502020204030204" pitchFamily="34" charset="0"/>
                <a:cs typeface="Times New Roman" panose="02020603050405020304" pitchFamily="18" charset="0"/>
              </a:rPr>
              <a:t> genel kullanımı</a:t>
            </a:r>
          </a:p>
          <a:p>
            <a:pPr marL="0" indent="0">
              <a:lnSpc>
                <a:spcPct val="115000"/>
              </a:lnSpc>
              <a:spcAft>
                <a:spcPts val="1000"/>
              </a:spcAft>
              <a:buNone/>
            </a:pPr>
            <a:r>
              <a:rPr lang="tr-TR" b="0" i="0" u="none" strike="noStrike" baseline="0" dirty="0">
                <a:solidFill>
                  <a:srgbClr val="292929"/>
                </a:solidFill>
                <a:latin typeface="CourierNewPSMT"/>
              </a:rPr>
              <a:t>dataframe1 = </a:t>
            </a:r>
            <a:r>
              <a:rPr lang="tr-TR" b="0" i="0" u="none" strike="noStrike" baseline="0" dirty="0" err="1">
                <a:solidFill>
                  <a:srgbClr val="292929"/>
                </a:solidFill>
                <a:latin typeface="CourierNewPSMT"/>
              </a:rPr>
              <a:t>pd.DataFrame</a:t>
            </a:r>
            <a:r>
              <a:rPr lang="tr-TR" b="0" i="0" u="none" strike="noStrike" baseline="0" dirty="0">
                <a:solidFill>
                  <a:srgbClr val="292929"/>
                </a:solidFill>
                <a:latin typeface="CourierNewPSMT"/>
              </a:rPr>
              <a:t>(</a:t>
            </a:r>
            <a:r>
              <a:rPr lang="tr-TR" b="0" i="0" u="none" strike="noStrike" baseline="0" dirty="0" err="1">
                <a:solidFill>
                  <a:srgbClr val="292929"/>
                </a:solidFill>
                <a:latin typeface="CourierNewPSMT"/>
              </a:rPr>
              <a:t>data,index</a:t>
            </a:r>
            <a:r>
              <a:rPr lang="tr-TR" b="0" i="0" u="none" strike="noStrike" baseline="0" dirty="0">
                <a:solidFill>
                  <a:srgbClr val="292929"/>
                </a:solidFill>
                <a:latin typeface="CourierNewPSMT"/>
              </a:rPr>
              <a:t>)</a:t>
            </a:r>
          </a:p>
          <a:p>
            <a:pPr>
              <a:lnSpc>
                <a:spcPct val="115000"/>
              </a:lnSpc>
              <a:spcAft>
                <a:spcPts val="1000"/>
              </a:spcAft>
            </a:pPr>
            <a:r>
              <a:rPr lang="tr-TR" sz="2400" dirty="0">
                <a:latin typeface="Calibri" panose="020F0502020204030204" pitchFamily="34" charset="0"/>
                <a:cs typeface="Times New Roman" panose="02020603050405020304" pitchFamily="18" charset="0"/>
              </a:rPr>
              <a:t>Serilerde olduğu gibi </a:t>
            </a:r>
            <a:r>
              <a:rPr lang="tr-TR" sz="2400" dirty="0" err="1">
                <a:latin typeface="Calibri" panose="020F0502020204030204" pitchFamily="34" charset="0"/>
                <a:cs typeface="Times New Roman" panose="02020603050405020304" pitchFamily="18" charset="0"/>
              </a:rPr>
              <a:t>DataFrame’lerde</a:t>
            </a:r>
            <a:r>
              <a:rPr lang="tr-TR" sz="2400" dirty="0">
                <a:latin typeface="Calibri" panose="020F0502020204030204" pitchFamily="34" charset="0"/>
                <a:cs typeface="Times New Roman" panose="02020603050405020304" pitchFamily="18" charset="0"/>
              </a:rPr>
              <a:t> farklı türden data parametresi alabilirler. </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35219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1590675"/>
            <a:ext cx="8595360" cy="4351337"/>
          </a:xfrm>
        </p:spPr>
        <p:txBody>
          <a:bodyPr>
            <a:normAutofit/>
          </a:bodyPr>
          <a:lstStyle/>
          <a:p>
            <a:pPr>
              <a:lnSpc>
                <a:spcPct val="115000"/>
              </a:lnSpc>
              <a:spcAft>
                <a:spcPts val="1000"/>
              </a:spcAft>
            </a:pPr>
            <a:r>
              <a:rPr lang="tr-TR" sz="2400" b="0" i="0" u="none" strike="noStrike" baseline="0" dirty="0">
                <a:solidFill>
                  <a:srgbClr val="292929"/>
                </a:solidFill>
                <a:latin typeface="Calibri" panose="020F0502020204030204" pitchFamily="34" charset="0"/>
                <a:cs typeface="Calibri" panose="020F0502020204030204" pitchFamily="34" charset="0"/>
              </a:rPr>
              <a:t>Data serilerden oluşursa:</a:t>
            </a:r>
          </a:p>
          <a:p>
            <a:pPr>
              <a:lnSpc>
                <a:spcPct val="115000"/>
              </a:lnSpc>
              <a:spcAft>
                <a:spcPts val="1000"/>
              </a:spcAft>
            </a:pPr>
            <a:endParaRPr lang="tr-TR" sz="32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pic>
        <p:nvPicPr>
          <p:cNvPr id="6" name="Resim 5">
            <a:extLst>
              <a:ext uri="{FF2B5EF4-FFF2-40B4-BE49-F238E27FC236}">
                <a16:creationId xmlns:a16="http://schemas.microsoft.com/office/drawing/2014/main" id="{836334F2-A1F6-8980-4AE6-633ABB37D447}"/>
              </a:ext>
            </a:extLst>
          </p:cNvPr>
          <p:cNvPicPr>
            <a:picLocks noChangeAspect="1"/>
          </p:cNvPicPr>
          <p:nvPr/>
        </p:nvPicPr>
        <p:blipFill>
          <a:blip r:embed="rId2"/>
          <a:stretch>
            <a:fillRect/>
          </a:stretch>
        </p:blipFill>
        <p:spPr>
          <a:xfrm>
            <a:off x="2716339" y="2127250"/>
            <a:ext cx="5686425" cy="4486275"/>
          </a:xfrm>
          <a:prstGeom prst="rect">
            <a:avLst/>
          </a:prstGeom>
        </p:spPr>
      </p:pic>
    </p:spTree>
    <p:extLst>
      <p:ext uri="{BB962C8B-B14F-4D97-AF65-F5344CB8AC3E}">
        <p14:creationId xmlns:p14="http://schemas.microsoft.com/office/powerpoint/2010/main" val="294223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19CBD7-FB17-7AC8-D9DE-BE133B5E321A}"/>
              </a:ext>
            </a:extLst>
          </p:cNvPr>
          <p:cNvSpPr>
            <a:spLocks noGrp="1"/>
          </p:cNvSpPr>
          <p:nvPr>
            <p:ph type="title"/>
          </p:nvPr>
        </p:nvSpPr>
        <p:spPr/>
        <p:txBody>
          <a:bodyPr/>
          <a:lstStyle/>
          <a:p>
            <a:endParaRPr lang="tr-TR" dirty="0"/>
          </a:p>
        </p:txBody>
      </p:sp>
      <p:pic>
        <p:nvPicPr>
          <p:cNvPr id="6" name="İçerik Yer Tutucusu 5">
            <a:extLst>
              <a:ext uri="{FF2B5EF4-FFF2-40B4-BE49-F238E27FC236}">
                <a16:creationId xmlns:a16="http://schemas.microsoft.com/office/drawing/2014/main" id="{F12BC500-EB85-867F-4457-D2D6F0BFBAC7}"/>
              </a:ext>
            </a:extLst>
          </p:cNvPr>
          <p:cNvPicPr>
            <a:picLocks noGrp="1" noChangeAspect="1"/>
          </p:cNvPicPr>
          <p:nvPr>
            <p:ph idx="1"/>
          </p:nvPr>
        </p:nvPicPr>
        <p:blipFill>
          <a:blip r:embed="rId2"/>
          <a:stretch>
            <a:fillRect/>
          </a:stretch>
        </p:blipFill>
        <p:spPr>
          <a:xfrm>
            <a:off x="1237488" y="121632"/>
            <a:ext cx="8594725" cy="3291779"/>
          </a:xfrm>
        </p:spPr>
      </p:pic>
      <p:sp>
        <p:nvSpPr>
          <p:cNvPr id="4" name="Slayt Numarası Yer Tutucusu 3">
            <a:extLst>
              <a:ext uri="{FF2B5EF4-FFF2-40B4-BE49-F238E27FC236}">
                <a16:creationId xmlns:a16="http://schemas.microsoft.com/office/drawing/2014/main" id="{2BDBDB4E-A70E-ACBF-80D8-93BE35C4913F}"/>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
        <p:nvSpPr>
          <p:cNvPr id="7" name="Metin kutusu 6">
            <a:extLst>
              <a:ext uri="{FF2B5EF4-FFF2-40B4-BE49-F238E27FC236}">
                <a16:creationId xmlns:a16="http://schemas.microsoft.com/office/drawing/2014/main" id="{D6444999-09F9-ECB7-A47C-634F335A8014}"/>
              </a:ext>
            </a:extLst>
          </p:cNvPr>
          <p:cNvSpPr txBox="1"/>
          <p:nvPr/>
        </p:nvSpPr>
        <p:spPr>
          <a:xfrm>
            <a:off x="1261871" y="2143123"/>
            <a:ext cx="9148953" cy="4493538"/>
          </a:xfrm>
          <a:prstGeom prst="rect">
            <a:avLst/>
          </a:prstGeom>
          <a:noFill/>
        </p:spPr>
        <p:txBody>
          <a:bodyPr wrap="square" rtlCol="0">
            <a:spAutoFit/>
          </a:bodyPr>
          <a:lstStyle/>
          <a:p>
            <a:pPr algn="l"/>
            <a:endParaRPr lang="tr-TR" b="0" i="0" dirty="0">
              <a:solidFill>
                <a:srgbClr val="4D4D4C"/>
              </a:solidFill>
              <a:effectLst/>
              <a:latin typeface="Monaco"/>
            </a:endParaRPr>
          </a:p>
          <a:p>
            <a:pPr algn="l"/>
            <a:endParaRPr lang="tr-TR" dirty="0">
              <a:solidFill>
                <a:srgbClr val="4D4D4C"/>
              </a:solidFill>
              <a:latin typeface="Monaco"/>
            </a:endParaRPr>
          </a:p>
          <a:p>
            <a:pPr algn="l"/>
            <a:endParaRPr lang="tr-TR" b="0" i="0" dirty="0">
              <a:solidFill>
                <a:srgbClr val="4D4D4C"/>
              </a:solidFill>
              <a:effectLst/>
              <a:latin typeface="Monaco"/>
            </a:endParaRPr>
          </a:p>
          <a:p>
            <a:pPr algn="l"/>
            <a:endParaRPr lang="tr-TR" dirty="0">
              <a:solidFill>
                <a:srgbClr val="4D4D4C"/>
              </a:solidFill>
              <a:latin typeface="Monaco"/>
            </a:endParaRPr>
          </a:p>
          <a:p>
            <a:pPr algn="l"/>
            <a:endParaRPr lang="tr-TR" b="0" i="0" dirty="0">
              <a:solidFill>
                <a:srgbClr val="4D4D4C"/>
              </a:solidFill>
              <a:effectLst/>
              <a:latin typeface="Monaco"/>
            </a:endParaRPr>
          </a:p>
          <a:p>
            <a:pPr algn="l"/>
            <a:r>
              <a:rPr lang="it-IT" sz="2800" b="0" i="0" dirty="0">
                <a:solidFill>
                  <a:srgbClr val="4D4D4C"/>
                </a:solidFill>
                <a:effectLst/>
                <a:latin typeface="Monaco"/>
              </a:rPr>
              <a:t>data </a:t>
            </a:r>
            <a:r>
              <a:rPr lang="it-IT" sz="2800" b="0" i="0" dirty="0">
                <a:solidFill>
                  <a:srgbClr val="3E999F"/>
                </a:solidFill>
                <a:effectLst/>
                <a:latin typeface="Monaco"/>
              </a:rPr>
              <a:t>=</a:t>
            </a:r>
            <a:r>
              <a:rPr lang="it-IT" sz="2800" b="0" i="0" dirty="0">
                <a:solidFill>
                  <a:srgbClr val="4D4D4C"/>
                </a:solidFill>
                <a:effectLst/>
                <a:latin typeface="Monaco"/>
              </a:rPr>
              <a:t> { </a:t>
            </a:r>
          </a:p>
          <a:p>
            <a:pPr algn="l"/>
            <a:r>
              <a:rPr lang="it-IT" sz="2800" b="0" i="0" dirty="0">
                <a:solidFill>
                  <a:srgbClr val="718C00"/>
                </a:solidFill>
                <a:effectLst/>
                <a:latin typeface="Monaco"/>
              </a:rPr>
              <a:t>'apples'</a:t>
            </a:r>
            <a:r>
              <a:rPr lang="it-IT" sz="2800" b="0" i="0" dirty="0">
                <a:solidFill>
                  <a:srgbClr val="4D4D4C"/>
                </a:solidFill>
                <a:effectLst/>
                <a:latin typeface="Monaco"/>
              </a:rPr>
              <a:t>: [</a:t>
            </a:r>
            <a:r>
              <a:rPr lang="it-IT" sz="2800" b="0" i="0" dirty="0">
                <a:solidFill>
                  <a:srgbClr val="F5871F"/>
                </a:solidFill>
                <a:effectLst/>
                <a:latin typeface="Monaco"/>
              </a:rPr>
              <a:t>3</a:t>
            </a:r>
            <a:r>
              <a:rPr lang="it-IT" sz="2800" b="0" i="0" dirty="0">
                <a:solidFill>
                  <a:srgbClr val="4D4D4C"/>
                </a:solidFill>
                <a:effectLst/>
                <a:latin typeface="Monaco"/>
              </a:rPr>
              <a:t>, </a:t>
            </a:r>
            <a:r>
              <a:rPr lang="it-IT" sz="2800" b="0" i="0" dirty="0">
                <a:solidFill>
                  <a:srgbClr val="F5871F"/>
                </a:solidFill>
                <a:effectLst/>
                <a:latin typeface="Monaco"/>
              </a:rPr>
              <a:t>2</a:t>
            </a:r>
            <a:r>
              <a:rPr lang="it-IT" sz="2800" b="0" i="0" dirty="0">
                <a:solidFill>
                  <a:srgbClr val="4D4D4C"/>
                </a:solidFill>
                <a:effectLst/>
                <a:latin typeface="Monaco"/>
              </a:rPr>
              <a:t>, </a:t>
            </a:r>
            <a:r>
              <a:rPr lang="it-IT" sz="2800" b="0" i="0" dirty="0">
                <a:solidFill>
                  <a:srgbClr val="F5871F"/>
                </a:solidFill>
                <a:effectLst/>
                <a:latin typeface="Monaco"/>
              </a:rPr>
              <a:t>0</a:t>
            </a:r>
            <a:r>
              <a:rPr lang="it-IT" sz="2800" b="0" i="0" dirty="0">
                <a:solidFill>
                  <a:srgbClr val="4D4D4C"/>
                </a:solidFill>
                <a:effectLst/>
                <a:latin typeface="Monaco"/>
              </a:rPr>
              <a:t>, </a:t>
            </a:r>
            <a:r>
              <a:rPr lang="it-IT" sz="2800" b="0" i="0" dirty="0">
                <a:solidFill>
                  <a:srgbClr val="F5871F"/>
                </a:solidFill>
                <a:effectLst/>
                <a:latin typeface="Monaco"/>
              </a:rPr>
              <a:t>1</a:t>
            </a:r>
            <a:r>
              <a:rPr lang="it-IT" sz="2800" b="0" i="0" dirty="0">
                <a:solidFill>
                  <a:srgbClr val="4D4D4C"/>
                </a:solidFill>
                <a:effectLst/>
                <a:latin typeface="Monaco"/>
              </a:rPr>
              <a:t>], </a:t>
            </a:r>
          </a:p>
          <a:p>
            <a:pPr algn="l"/>
            <a:r>
              <a:rPr lang="it-IT" sz="2800" b="0" i="0" dirty="0">
                <a:solidFill>
                  <a:srgbClr val="718C00"/>
                </a:solidFill>
                <a:effectLst/>
                <a:latin typeface="Monaco"/>
              </a:rPr>
              <a:t>'oranges'</a:t>
            </a:r>
            <a:r>
              <a:rPr lang="it-IT" sz="2800" b="0" i="0" dirty="0">
                <a:solidFill>
                  <a:srgbClr val="4D4D4C"/>
                </a:solidFill>
                <a:effectLst/>
                <a:latin typeface="Monaco"/>
              </a:rPr>
              <a:t>: [</a:t>
            </a:r>
            <a:r>
              <a:rPr lang="it-IT" sz="2800" b="0" i="0" dirty="0">
                <a:solidFill>
                  <a:srgbClr val="F5871F"/>
                </a:solidFill>
                <a:effectLst/>
                <a:latin typeface="Monaco"/>
              </a:rPr>
              <a:t>0</a:t>
            </a:r>
            <a:r>
              <a:rPr lang="it-IT" sz="2800" b="0" i="0" dirty="0">
                <a:solidFill>
                  <a:srgbClr val="4D4D4C"/>
                </a:solidFill>
                <a:effectLst/>
                <a:latin typeface="Monaco"/>
              </a:rPr>
              <a:t>, </a:t>
            </a:r>
            <a:r>
              <a:rPr lang="it-IT" sz="2800" b="0" i="0" dirty="0">
                <a:solidFill>
                  <a:srgbClr val="F5871F"/>
                </a:solidFill>
                <a:effectLst/>
                <a:latin typeface="Monaco"/>
              </a:rPr>
              <a:t>3</a:t>
            </a:r>
            <a:r>
              <a:rPr lang="it-IT" sz="2800" b="0" i="0" dirty="0">
                <a:solidFill>
                  <a:srgbClr val="4D4D4C"/>
                </a:solidFill>
                <a:effectLst/>
                <a:latin typeface="Monaco"/>
              </a:rPr>
              <a:t>, </a:t>
            </a:r>
            <a:r>
              <a:rPr lang="it-IT" sz="2800" b="0" i="0" dirty="0">
                <a:solidFill>
                  <a:srgbClr val="F5871F"/>
                </a:solidFill>
                <a:effectLst/>
                <a:latin typeface="Monaco"/>
              </a:rPr>
              <a:t>7</a:t>
            </a:r>
            <a:r>
              <a:rPr lang="it-IT" sz="2800" b="0" i="0" dirty="0">
                <a:solidFill>
                  <a:srgbClr val="4D4D4C"/>
                </a:solidFill>
                <a:effectLst/>
                <a:latin typeface="Monaco"/>
              </a:rPr>
              <a:t>, </a:t>
            </a:r>
            <a:r>
              <a:rPr lang="it-IT" sz="2800" b="0" i="0" dirty="0">
                <a:solidFill>
                  <a:srgbClr val="F5871F"/>
                </a:solidFill>
                <a:effectLst/>
                <a:latin typeface="Monaco"/>
              </a:rPr>
              <a:t>2</a:t>
            </a:r>
            <a:r>
              <a:rPr lang="it-IT" sz="2800" b="0" i="0" dirty="0">
                <a:solidFill>
                  <a:srgbClr val="4D4D4C"/>
                </a:solidFill>
                <a:effectLst/>
                <a:latin typeface="Monaco"/>
              </a:rPr>
              <a:t>] </a:t>
            </a:r>
          </a:p>
          <a:p>
            <a:pPr algn="l"/>
            <a:r>
              <a:rPr lang="it-IT" sz="2800" b="0" i="0" dirty="0">
                <a:solidFill>
                  <a:srgbClr val="4D4D4C"/>
                </a:solidFill>
                <a:effectLst/>
                <a:latin typeface="Monaco"/>
              </a:rPr>
              <a:t>}</a:t>
            </a:r>
            <a:endParaRPr lang="tr-TR" sz="2800" b="0" i="0" dirty="0">
              <a:solidFill>
                <a:srgbClr val="4D4D4C"/>
              </a:solidFill>
              <a:effectLst/>
              <a:latin typeface="Monaco"/>
            </a:endParaRPr>
          </a:p>
          <a:p>
            <a:endParaRPr lang="tr-TR" sz="2800" dirty="0"/>
          </a:p>
          <a:p>
            <a:pPr algn="l"/>
            <a:r>
              <a:rPr lang="tr-TR" sz="2800" b="0" i="0" dirty="0">
                <a:solidFill>
                  <a:srgbClr val="4D4D4C"/>
                </a:solidFill>
                <a:effectLst/>
                <a:latin typeface="Monaco"/>
              </a:rPr>
              <a:t>df1</a:t>
            </a:r>
            <a:r>
              <a:rPr lang="en-US" sz="2800" b="0" i="0" dirty="0">
                <a:solidFill>
                  <a:srgbClr val="4D4D4C"/>
                </a:solidFill>
                <a:effectLst/>
                <a:latin typeface="Monaco"/>
              </a:rPr>
              <a:t> </a:t>
            </a:r>
            <a:r>
              <a:rPr lang="en-US" sz="2800" b="0" i="0" dirty="0">
                <a:solidFill>
                  <a:srgbClr val="3E999F"/>
                </a:solidFill>
                <a:effectLst/>
                <a:latin typeface="Monaco"/>
              </a:rPr>
              <a:t>=</a:t>
            </a:r>
            <a:r>
              <a:rPr lang="en-US" sz="2800" b="0" i="0" dirty="0">
                <a:solidFill>
                  <a:srgbClr val="4D4D4C"/>
                </a:solidFill>
                <a:effectLst/>
                <a:latin typeface="Monaco"/>
              </a:rPr>
              <a:t> </a:t>
            </a:r>
            <a:r>
              <a:rPr lang="en-US" sz="2800" b="0" i="0" dirty="0" err="1">
                <a:solidFill>
                  <a:srgbClr val="4D4D4C"/>
                </a:solidFill>
                <a:effectLst/>
                <a:latin typeface="Monaco"/>
              </a:rPr>
              <a:t>pd.</a:t>
            </a:r>
            <a:r>
              <a:rPr lang="en-US" sz="2800" b="0" i="0" dirty="0" err="1">
                <a:solidFill>
                  <a:srgbClr val="4271AE"/>
                </a:solidFill>
                <a:effectLst/>
                <a:latin typeface="Monaco"/>
              </a:rPr>
              <a:t>DataFrame</a:t>
            </a:r>
            <a:r>
              <a:rPr lang="en-US" sz="2800" b="0" i="0" dirty="0">
                <a:solidFill>
                  <a:srgbClr val="4D4D4C"/>
                </a:solidFill>
                <a:effectLst/>
                <a:latin typeface="Monaco"/>
              </a:rPr>
              <a:t>(data) </a:t>
            </a:r>
          </a:p>
          <a:p>
            <a:pPr algn="l"/>
            <a:r>
              <a:rPr lang="tr-TR" sz="2800" b="0" i="0" dirty="0" err="1">
                <a:solidFill>
                  <a:srgbClr val="4D4D4C"/>
                </a:solidFill>
                <a:effectLst/>
                <a:latin typeface="Monaco"/>
              </a:rPr>
              <a:t>Print</a:t>
            </a:r>
            <a:r>
              <a:rPr lang="tr-TR" sz="2800" b="0" i="0" dirty="0">
                <a:solidFill>
                  <a:srgbClr val="4D4D4C"/>
                </a:solidFill>
                <a:effectLst/>
                <a:latin typeface="Monaco"/>
              </a:rPr>
              <a:t>(df1)</a:t>
            </a:r>
            <a:endParaRPr lang="en-US" sz="2800" b="0" i="0" dirty="0">
              <a:solidFill>
                <a:srgbClr val="4D4D4C"/>
              </a:solidFill>
              <a:effectLst/>
              <a:latin typeface="Monaco"/>
            </a:endParaRPr>
          </a:p>
        </p:txBody>
      </p:sp>
      <p:pic>
        <p:nvPicPr>
          <p:cNvPr id="9" name="Resim 8">
            <a:extLst>
              <a:ext uri="{FF2B5EF4-FFF2-40B4-BE49-F238E27FC236}">
                <a16:creationId xmlns:a16="http://schemas.microsoft.com/office/drawing/2014/main" id="{1BED8298-649C-1CF9-9CF4-20A4CC262F8A}"/>
              </a:ext>
            </a:extLst>
          </p:cNvPr>
          <p:cNvPicPr>
            <a:picLocks noChangeAspect="1"/>
          </p:cNvPicPr>
          <p:nvPr/>
        </p:nvPicPr>
        <p:blipFill>
          <a:blip r:embed="rId3"/>
          <a:stretch>
            <a:fillRect/>
          </a:stretch>
        </p:blipFill>
        <p:spPr>
          <a:xfrm>
            <a:off x="6955663" y="3578479"/>
            <a:ext cx="2876550" cy="3057525"/>
          </a:xfrm>
          <a:prstGeom prst="rect">
            <a:avLst/>
          </a:prstGeom>
        </p:spPr>
      </p:pic>
    </p:spTree>
    <p:extLst>
      <p:ext uri="{BB962C8B-B14F-4D97-AF65-F5344CB8AC3E}">
        <p14:creationId xmlns:p14="http://schemas.microsoft.com/office/powerpoint/2010/main" val="391035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2412AF-D3EF-D270-AE4E-30C0A4F40C39}"/>
              </a:ext>
            </a:extLst>
          </p:cNvPr>
          <p:cNvSpPr>
            <a:spLocks noGrp="1"/>
          </p:cNvSpPr>
          <p:nvPr>
            <p:ph type="title"/>
          </p:nvPr>
        </p:nvSpPr>
        <p:spPr/>
        <p:txBody>
          <a:bodyPr/>
          <a:lstStyle/>
          <a:p>
            <a:r>
              <a:rPr lang="tr-TR" dirty="0" err="1"/>
              <a:t>Index’i</a:t>
            </a:r>
            <a:r>
              <a:rPr lang="tr-TR" dirty="0"/>
              <a:t> belirterek oluşturmak için</a:t>
            </a:r>
          </a:p>
        </p:txBody>
      </p:sp>
      <p:sp>
        <p:nvSpPr>
          <p:cNvPr id="3" name="İçerik Yer Tutucusu 2">
            <a:extLst>
              <a:ext uri="{FF2B5EF4-FFF2-40B4-BE49-F238E27FC236}">
                <a16:creationId xmlns:a16="http://schemas.microsoft.com/office/drawing/2014/main" id="{13C73967-4A52-55CA-7407-811F766B0847}"/>
              </a:ext>
            </a:extLst>
          </p:cNvPr>
          <p:cNvSpPr>
            <a:spLocks noGrp="1"/>
          </p:cNvSpPr>
          <p:nvPr>
            <p:ph idx="1"/>
          </p:nvPr>
        </p:nvSpPr>
        <p:spPr>
          <a:xfrm>
            <a:off x="1028700" y="1828800"/>
            <a:ext cx="9829800" cy="4351337"/>
          </a:xfrm>
        </p:spPr>
        <p:txBody>
          <a:bodyPr/>
          <a:lstStyle/>
          <a:p>
            <a:pPr marL="0" indent="0">
              <a:buNone/>
            </a:pPr>
            <a:r>
              <a:rPr lang="tr-TR" b="0" i="0" dirty="0">
                <a:solidFill>
                  <a:srgbClr val="4D4D4C"/>
                </a:solidFill>
                <a:effectLst/>
                <a:latin typeface="Monaco"/>
              </a:rPr>
              <a:t>df1 </a:t>
            </a:r>
            <a:r>
              <a:rPr lang="tr-TR" b="0" i="0" dirty="0">
                <a:solidFill>
                  <a:srgbClr val="3E999F"/>
                </a:solidFill>
                <a:effectLst/>
                <a:latin typeface="Monaco"/>
              </a:rPr>
              <a:t>=</a:t>
            </a:r>
            <a:r>
              <a:rPr lang="tr-TR" b="0" i="0" dirty="0">
                <a:solidFill>
                  <a:srgbClr val="4D4D4C"/>
                </a:solidFill>
                <a:effectLst/>
                <a:latin typeface="Monaco"/>
              </a:rPr>
              <a:t> </a:t>
            </a:r>
            <a:r>
              <a:rPr lang="tr-TR" b="0" i="0" dirty="0" err="1">
                <a:solidFill>
                  <a:srgbClr val="4D4D4C"/>
                </a:solidFill>
                <a:effectLst/>
                <a:latin typeface="Monaco"/>
              </a:rPr>
              <a:t>pd.</a:t>
            </a:r>
            <a:r>
              <a:rPr lang="tr-TR" b="0" i="0" dirty="0" err="1">
                <a:solidFill>
                  <a:srgbClr val="4271AE"/>
                </a:solidFill>
                <a:effectLst/>
                <a:latin typeface="Monaco"/>
              </a:rPr>
              <a:t>DataFrame</a:t>
            </a:r>
            <a:r>
              <a:rPr lang="tr-TR" b="0" i="0" dirty="0">
                <a:solidFill>
                  <a:srgbClr val="4D4D4C"/>
                </a:solidFill>
                <a:effectLst/>
                <a:latin typeface="Monaco"/>
              </a:rPr>
              <a:t>(data, </a:t>
            </a:r>
            <a:r>
              <a:rPr lang="tr-TR" b="0" i="0" dirty="0" err="1">
                <a:solidFill>
                  <a:srgbClr val="4D4D4C"/>
                </a:solidFill>
                <a:effectLst/>
                <a:latin typeface="Monaco"/>
              </a:rPr>
              <a:t>index</a:t>
            </a:r>
            <a:r>
              <a:rPr lang="tr-TR" b="0" i="0" dirty="0">
                <a:solidFill>
                  <a:srgbClr val="3E999F"/>
                </a:solidFill>
                <a:effectLst/>
                <a:latin typeface="Monaco"/>
              </a:rPr>
              <a:t>=</a:t>
            </a:r>
            <a:r>
              <a:rPr lang="tr-TR" b="0" i="0" dirty="0">
                <a:solidFill>
                  <a:srgbClr val="4D4D4C"/>
                </a:solidFill>
                <a:effectLst/>
                <a:latin typeface="Monaco"/>
              </a:rPr>
              <a:t>[</a:t>
            </a:r>
            <a:r>
              <a:rPr lang="tr-TR" b="0" i="0" dirty="0">
                <a:solidFill>
                  <a:srgbClr val="718C00"/>
                </a:solidFill>
                <a:effectLst/>
                <a:latin typeface="Monaco"/>
              </a:rPr>
              <a:t>'</a:t>
            </a:r>
            <a:r>
              <a:rPr lang="tr-TR" b="0" i="0" dirty="0" err="1">
                <a:solidFill>
                  <a:srgbClr val="718C00"/>
                </a:solidFill>
                <a:effectLst/>
                <a:latin typeface="Monaco"/>
              </a:rPr>
              <a:t>June</a:t>
            </a:r>
            <a:r>
              <a:rPr lang="tr-TR" b="0" i="0" dirty="0">
                <a:solidFill>
                  <a:srgbClr val="718C00"/>
                </a:solidFill>
                <a:effectLst/>
                <a:latin typeface="Monaco"/>
              </a:rPr>
              <a:t>'</a:t>
            </a:r>
            <a:r>
              <a:rPr lang="tr-TR" b="0" i="0" dirty="0">
                <a:solidFill>
                  <a:srgbClr val="4D4D4C"/>
                </a:solidFill>
                <a:effectLst/>
                <a:latin typeface="Monaco"/>
              </a:rPr>
              <a:t>, </a:t>
            </a:r>
            <a:r>
              <a:rPr lang="tr-TR" b="0" i="0" dirty="0">
                <a:solidFill>
                  <a:srgbClr val="718C00"/>
                </a:solidFill>
                <a:effectLst/>
                <a:latin typeface="Monaco"/>
              </a:rPr>
              <a:t>'Robert'</a:t>
            </a:r>
            <a:r>
              <a:rPr lang="tr-TR" b="0" i="0" dirty="0">
                <a:solidFill>
                  <a:srgbClr val="4D4D4C"/>
                </a:solidFill>
                <a:effectLst/>
                <a:latin typeface="Monaco"/>
              </a:rPr>
              <a:t>, </a:t>
            </a:r>
            <a:r>
              <a:rPr lang="tr-TR" b="0" i="0" dirty="0">
                <a:solidFill>
                  <a:srgbClr val="718C00"/>
                </a:solidFill>
                <a:effectLst/>
                <a:latin typeface="Monaco"/>
              </a:rPr>
              <a:t>'Lily'</a:t>
            </a:r>
            <a:r>
              <a:rPr lang="tr-TR" b="0" i="0" dirty="0">
                <a:solidFill>
                  <a:srgbClr val="4D4D4C"/>
                </a:solidFill>
                <a:effectLst/>
                <a:latin typeface="Monaco"/>
              </a:rPr>
              <a:t>, </a:t>
            </a:r>
            <a:r>
              <a:rPr lang="tr-TR" b="0" i="0" dirty="0">
                <a:solidFill>
                  <a:srgbClr val="718C00"/>
                </a:solidFill>
                <a:effectLst/>
                <a:latin typeface="Monaco"/>
              </a:rPr>
              <a:t>'David'</a:t>
            </a:r>
            <a:r>
              <a:rPr lang="tr-TR" b="0" i="0" dirty="0">
                <a:solidFill>
                  <a:srgbClr val="4D4D4C"/>
                </a:solidFill>
                <a:effectLst/>
                <a:latin typeface="Monaco"/>
              </a:rPr>
              <a:t>])</a:t>
            </a:r>
            <a:endParaRPr lang="tr-TR" dirty="0"/>
          </a:p>
        </p:txBody>
      </p:sp>
      <p:sp>
        <p:nvSpPr>
          <p:cNvPr id="4" name="Slayt Numarası Yer Tutucusu 3">
            <a:extLst>
              <a:ext uri="{FF2B5EF4-FFF2-40B4-BE49-F238E27FC236}">
                <a16:creationId xmlns:a16="http://schemas.microsoft.com/office/drawing/2014/main" id="{06EBAA91-15B3-BC0E-1D52-63BE59055D57}"/>
              </a:ext>
            </a:extLst>
          </p:cNvPr>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pic>
        <p:nvPicPr>
          <p:cNvPr id="6" name="Resim 5">
            <a:extLst>
              <a:ext uri="{FF2B5EF4-FFF2-40B4-BE49-F238E27FC236}">
                <a16:creationId xmlns:a16="http://schemas.microsoft.com/office/drawing/2014/main" id="{9E7BDF51-FA29-5667-9232-66251352FBC1}"/>
              </a:ext>
            </a:extLst>
          </p:cNvPr>
          <p:cNvPicPr>
            <a:picLocks noChangeAspect="1"/>
          </p:cNvPicPr>
          <p:nvPr/>
        </p:nvPicPr>
        <p:blipFill>
          <a:blip r:embed="rId2"/>
          <a:stretch>
            <a:fillRect/>
          </a:stretch>
        </p:blipFill>
        <p:spPr>
          <a:xfrm>
            <a:off x="6291262" y="2845053"/>
            <a:ext cx="3533775" cy="2981325"/>
          </a:xfrm>
          <a:prstGeom prst="rect">
            <a:avLst/>
          </a:prstGeom>
        </p:spPr>
      </p:pic>
      <p:pic>
        <p:nvPicPr>
          <p:cNvPr id="7" name="Resim 6">
            <a:extLst>
              <a:ext uri="{FF2B5EF4-FFF2-40B4-BE49-F238E27FC236}">
                <a16:creationId xmlns:a16="http://schemas.microsoft.com/office/drawing/2014/main" id="{CB291012-5E06-1AA1-15C4-636D8D018550}"/>
              </a:ext>
            </a:extLst>
          </p:cNvPr>
          <p:cNvPicPr>
            <a:picLocks noChangeAspect="1"/>
          </p:cNvPicPr>
          <p:nvPr/>
        </p:nvPicPr>
        <p:blipFill>
          <a:blip r:embed="rId3"/>
          <a:stretch>
            <a:fillRect/>
          </a:stretch>
        </p:blipFill>
        <p:spPr>
          <a:xfrm>
            <a:off x="2116963" y="2806954"/>
            <a:ext cx="2876550" cy="3057525"/>
          </a:xfrm>
          <a:prstGeom prst="rect">
            <a:avLst/>
          </a:prstGeom>
        </p:spPr>
      </p:pic>
      <p:sp>
        <p:nvSpPr>
          <p:cNvPr id="8" name="Ok: Sağ 7">
            <a:extLst>
              <a:ext uri="{FF2B5EF4-FFF2-40B4-BE49-F238E27FC236}">
                <a16:creationId xmlns:a16="http://schemas.microsoft.com/office/drawing/2014/main" id="{B8F779B7-97E1-D408-89F0-6ACEF5EEA20B}"/>
              </a:ext>
            </a:extLst>
          </p:cNvPr>
          <p:cNvSpPr/>
          <p:nvPr/>
        </p:nvSpPr>
        <p:spPr>
          <a:xfrm>
            <a:off x="5153183" y="4202365"/>
            <a:ext cx="978408" cy="266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4267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01CC26-2894-1757-84B9-BAB52C08735C}"/>
              </a:ext>
            </a:extLst>
          </p:cNvPr>
          <p:cNvSpPr>
            <a:spLocks noGrp="1"/>
          </p:cNvSpPr>
          <p:nvPr>
            <p:ph type="title"/>
          </p:nvPr>
        </p:nvSpPr>
        <p:spPr>
          <a:xfrm>
            <a:off x="1261872" y="365760"/>
            <a:ext cx="9692640" cy="729615"/>
          </a:xfrm>
        </p:spPr>
        <p:txBody>
          <a:bodyPr/>
          <a:lstStyle/>
          <a:p>
            <a:r>
              <a:rPr lang="tr-TR" dirty="0" err="1"/>
              <a:t>set_index</a:t>
            </a:r>
            <a:r>
              <a:rPr lang="tr-TR" dirty="0"/>
              <a:t>() işlevi</a:t>
            </a:r>
          </a:p>
        </p:txBody>
      </p:sp>
      <p:sp>
        <p:nvSpPr>
          <p:cNvPr id="3" name="İçerik Yer Tutucusu 2">
            <a:extLst>
              <a:ext uri="{FF2B5EF4-FFF2-40B4-BE49-F238E27FC236}">
                <a16:creationId xmlns:a16="http://schemas.microsoft.com/office/drawing/2014/main" id="{DC86D679-F22E-AC2F-DF46-9C2DE36063F3}"/>
              </a:ext>
            </a:extLst>
          </p:cNvPr>
          <p:cNvSpPr>
            <a:spLocks noGrp="1"/>
          </p:cNvSpPr>
          <p:nvPr>
            <p:ph idx="1"/>
          </p:nvPr>
        </p:nvSpPr>
        <p:spPr>
          <a:xfrm>
            <a:off x="342900" y="1095376"/>
            <a:ext cx="9467850" cy="5084762"/>
          </a:xfrm>
        </p:spPr>
        <p:txBody>
          <a:bodyPr>
            <a:normAutofit/>
          </a:bodyPr>
          <a:lstStyle/>
          <a:p>
            <a:r>
              <a:rPr lang="tr-TR" sz="2400" dirty="0" err="1"/>
              <a:t>set_index</a:t>
            </a:r>
            <a:r>
              <a:rPr lang="tr-TR" sz="2400" dirty="0"/>
              <a:t>() işlevini herhangi bir zamanda herhangi bir sütun kullanarak herhangi bir </a:t>
            </a:r>
            <a:r>
              <a:rPr lang="tr-TR" sz="2400" dirty="0" err="1"/>
              <a:t>DataFrame</a:t>
            </a:r>
            <a:r>
              <a:rPr lang="tr-TR" sz="2400" dirty="0"/>
              <a:t> üzerinde kullanabiliriz.</a:t>
            </a:r>
          </a:p>
          <a:p>
            <a:pPr marL="0" indent="0">
              <a:buNone/>
            </a:pPr>
            <a:r>
              <a:rPr lang="tr-TR" sz="2400" dirty="0" err="1"/>
              <a:t>df</a:t>
            </a:r>
            <a:r>
              <a:rPr lang="tr-TR" sz="2400" dirty="0"/>
              <a:t> = </a:t>
            </a:r>
            <a:r>
              <a:rPr lang="tr-TR" sz="2400" dirty="0" err="1"/>
              <a:t>pd.DataFrame</a:t>
            </a:r>
            <a:r>
              <a:rPr lang="tr-TR" sz="2400" dirty="0"/>
              <a:t>({'</a:t>
            </a:r>
            <a:r>
              <a:rPr lang="tr-TR" sz="2400" dirty="0" err="1"/>
              <a:t>month</a:t>
            </a:r>
            <a:r>
              <a:rPr lang="tr-TR" sz="2400" dirty="0"/>
              <a:t>': [1, 4, 7, 10],</a:t>
            </a:r>
          </a:p>
          <a:p>
            <a:pPr marL="0" indent="0">
              <a:buNone/>
            </a:pPr>
            <a:r>
              <a:rPr lang="tr-TR" sz="2400" dirty="0"/>
              <a:t>			'</a:t>
            </a:r>
            <a:r>
              <a:rPr lang="tr-TR" sz="2400" dirty="0" err="1"/>
              <a:t>year</a:t>
            </a:r>
            <a:r>
              <a:rPr lang="tr-TR" sz="2400" dirty="0"/>
              <a:t>': [2012, 2014, 2013, 2014],</a:t>
            </a:r>
          </a:p>
          <a:p>
            <a:pPr marL="0" indent="0">
              <a:buNone/>
            </a:pPr>
            <a:r>
              <a:rPr lang="tr-TR" sz="2400" dirty="0"/>
              <a:t>			'</a:t>
            </a:r>
            <a:r>
              <a:rPr lang="tr-TR" sz="2400" dirty="0" err="1"/>
              <a:t>sale</a:t>
            </a:r>
            <a:r>
              <a:rPr lang="tr-TR" sz="2400" dirty="0"/>
              <a:t>': [55, 40, 84, 31]})</a:t>
            </a:r>
          </a:p>
          <a:p>
            <a:pPr marL="0" indent="0">
              <a:buNone/>
            </a:pPr>
            <a:endParaRPr lang="tr-TR" sz="2400" dirty="0"/>
          </a:p>
          <a:p>
            <a:pPr marL="0" indent="0">
              <a:buNone/>
            </a:pPr>
            <a:endParaRPr lang="tr-TR" sz="2400" dirty="0"/>
          </a:p>
          <a:p>
            <a:pPr marL="0" indent="0">
              <a:buNone/>
            </a:pPr>
            <a:r>
              <a:rPr lang="tr-TR" dirty="0" err="1"/>
              <a:t>df</a:t>
            </a:r>
            <a:r>
              <a:rPr lang="tr-TR" dirty="0"/>
              <a:t>=</a:t>
            </a:r>
            <a:r>
              <a:rPr lang="en-US" dirty="0" err="1"/>
              <a:t>df.set_index</a:t>
            </a:r>
            <a:r>
              <a:rPr lang="en-US" dirty="0"/>
              <a:t>('month')</a:t>
            </a:r>
          </a:p>
        </p:txBody>
      </p:sp>
      <p:sp>
        <p:nvSpPr>
          <p:cNvPr id="4" name="Slayt Numarası Yer Tutucusu 3">
            <a:extLst>
              <a:ext uri="{FF2B5EF4-FFF2-40B4-BE49-F238E27FC236}">
                <a16:creationId xmlns:a16="http://schemas.microsoft.com/office/drawing/2014/main" id="{8BB8DBE7-54DA-CF0F-F78D-5F3814C02BF2}"/>
              </a:ext>
            </a:extLst>
          </p:cNvPr>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pic>
        <p:nvPicPr>
          <p:cNvPr id="11" name="Resim 10">
            <a:extLst>
              <a:ext uri="{FF2B5EF4-FFF2-40B4-BE49-F238E27FC236}">
                <a16:creationId xmlns:a16="http://schemas.microsoft.com/office/drawing/2014/main" id="{D15C51FC-27C5-BA6E-AA75-F9B530572AFD}"/>
              </a:ext>
            </a:extLst>
          </p:cNvPr>
          <p:cNvPicPr>
            <a:picLocks noChangeAspect="1"/>
          </p:cNvPicPr>
          <p:nvPr/>
        </p:nvPicPr>
        <p:blipFill>
          <a:blip r:embed="rId2"/>
          <a:stretch>
            <a:fillRect/>
          </a:stretch>
        </p:blipFill>
        <p:spPr>
          <a:xfrm>
            <a:off x="7991474" y="2018507"/>
            <a:ext cx="3076575" cy="1796938"/>
          </a:xfrm>
          <a:prstGeom prst="rect">
            <a:avLst/>
          </a:prstGeom>
        </p:spPr>
      </p:pic>
      <p:pic>
        <p:nvPicPr>
          <p:cNvPr id="14" name="Resim 13">
            <a:extLst>
              <a:ext uri="{FF2B5EF4-FFF2-40B4-BE49-F238E27FC236}">
                <a16:creationId xmlns:a16="http://schemas.microsoft.com/office/drawing/2014/main" id="{4647BA74-D66B-890B-9C78-C0078BFAD64A}"/>
              </a:ext>
            </a:extLst>
          </p:cNvPr>
          <p:cNvPicPr>
            <a:picLocks noChangeAspect="1"/>
          </p:cNvPicPr>
          <p:nvPr/>
        </p:nvPicPr>
        <p:blipFill>
          <a:blip r:embed="rId3"/>
          <a:stretch>
            <a:fillRect/>
          </a:stretch>
        </p:blipFill>
        <p:spPr>
          <a:xfrm>
            <a:off x="7991474" y="4264366"/>
            <a:ext cx="2790826" cy="1797020"/>
          </a:xfrm>
          <a:prstGeom prst="rect">
            <a:avLst/>
          </a:prstGeom>
        </p:spPr>
      </p:pic>
    </p:spTree>
    <p:extLst>
      <p:ext uri="{BB962C8B-B14F-4D97-AF65-F5344CB8AC3E}">
        <p14:creationId xmlns:p14="http://schemas.microsoft.com/office/powerpoint/2010/main" val="179915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E07897-17D6-DD5A-8038-096351C43974}"/>
              </a:ext>
            </a:extLst>
          </p:cNvPr>
          <p:cNvSpPr>
            <a:spLocks noGrp="1"/>
          </p:cNvSpPr>
          <p:nvPr>
            <p:ph type="title"/>
          </p:nvPr>
        </p:nvSpPr>
        <p:spPr/>
        <p:txBody>
          <a:bodyPr/>
          <a:lstStyle/>
          <a:p>
            <a:r>
              <a:rPr lang="tr-TR" dirty="0" err="1"/>
              <a:t>Append</a:t>
            </a:r>
            <a:r>
              <a:rPr lang="tr-TR" dirty="0"/>
              <a:t> komutu</a:t>
            </a:r>
          </a:p>
        </p:txBody>
      </p:sp>
      <p:sp>
        <p:nvSpPr>
          <p:cNvPr id="3" name="İçerik Yer Tutucusu 2">
            <a:extLst>
              <a:ext uri="{FF2B5EF4-FFF2-40B4-BE49-F238E27FC236}">
                <a16:creationId xmlns:a16="http://schemas.microsoft.com/office/drawing/2014/main" id="{6C04C53E-1795-728A-B671-388099076686}"/>
              </a:ext>
            </a:extLst>
          </p:cNvPr>
          <p:cNvSpPr>
            <a:spLocks noGrp="1"/>
          </p:cNvSpPr>
          <p:nvPr>
            <p:ph idx="1"/>
          </p:nvPr>
        </p:nvSpPr>
        <p:spPr/>
        <p:txBody>
          <a:bodyPr/>
          <a:lstStyle/>
          <a:p>
            <a:r>
              <a:rPr lang="tr-TR" b="0" i="0" dirty="0">
                <a:solidFill>
                  <a:srgbClr val="4D4D4C"/>
                </a:solidFill>
                <a:effectLst/>
                <a:latin typeface="Monaco"/>
              </a:rPr>
              <a:t>Örneğin: (</a:t>
            </a:r>
            <a:r>
              <a:rPr lang="tr-TR" b="0" i="0" dirty="0">
                <a:solidFill>
                  <a:srgbClr val="F5871F"/>
                </a:solidFill>
                <a:effectLst/>
                <a:latin typeface="Monaco"/>
              </a:rPr>
              <a:t>1000</a:t>
            </a:r>
            <a:r>
              <a:rPr lang="tr-TR" b="0" i="0" dirty="0">
                <a:solidFill>
                  <a:srgbClr val="4D4D4C"/>
                </a:solidFill>
                <a:effectLst/>
                <a:latin typeface="Monaco"/>
              </a:rPr>
              <a:t>, </a:t>
            </a:r>
            <a:r>
              <a:rPr lang="tr-TR" b="0" i="0" dirty="0">
                <a:solidFill>
                  <a:srgbClr val="F5871F"/>
                </a:solidFill>
                <a:effectLst/>
                <a:latin typeface="Monaco"/>
              </a:rPr>
              <a:t>11</a:t>
            </a:r>
            <a:r>
              <a:rPr lang="tr-TR" b="0" i="0" dirty="0">
                <a:solidFill>
                  <a:srgbClr val="4D4D4C"/>
                </a:solidFill>
                <a:effectLst/>
                <a:latin typeface="Monaco"/>
              </a:rPr>
              <a:t>) boyutlarında bir </a:t>
            </a:r>
            <a:r>
              <a:rPr lang="tr-TR" b="0" i="0" dirty="0" err="1">
                <a:solidFill>
                  <a:srgbClr val="4D4D4C"/>
                </a:solidFill>
                <a:effectLst/>
                <a:latin typeface="Monaco"/>
              </a:rPr>
              <a:t>DataFrame</a:t>
            </a:r>
            <a:r>
              <a:rPr lang="tr-TR" b="0" i="0" dirty="0">
                <a:solidFill>
                  <a:srgbClr val="4D4D4C"/>
                </a:solidFill>
                <a:effectLst/>
                <a:latin typeface="Monaco"/>
              </a:rPr>
              <a:t> olsun.</a:t>
            </a:r>
          </a:p>
          <a:p>
            <a:pPr marL="0" indent="0">
              <a:buNone/>
            </a:pPr>
            <a:r>
              <a:rPr lang="tr-TR" b="0" i="0" dirty="0" err="1">
                <a:solidFill>
                  <a:srgbClr val="4D4D4C"/>
                </a:solidFill>
                <a:effectLst/>
                <a:latin typeface="Monaco"/>
              </a:rPr>
              <a:t>df.</a:t>
            </a:r>
            <a:r>
              <a:rPr lang="tr-TR" b="0" i="0" dirty="0" err="1">
                <a:solidFill>
                  <a:srgbClr val="4271AE"/>
                </a:solidFill>
                <a:effectLst/>
                <a:latin typeface="Monaco"/>
              </a:rPr>
              <a:t>shape</a:t>
            </a:r>
            <a:endParaRPr lang="tr-TR" b="0" i="0" dirty="0">
              <a:solidFill>
                <a:srgbClr val="4271AE"/>
              </a:solidFill>
              <a:effectLst/>
              <a:latin typeface="Monaco"/>
            </a:endParaRPr>
          </a:p>
          <a:p>
            <a:pPr marL="0" indent="0">
              <a:buNone/>
            </a:pPr>
            <a:r>
              <a:rPr lang="tr-TR" b="0" i="0" dirty="0">
                <a:solidFill>
                  <a:srgbClr val="4D4D4C"/>
                </a:solidFill>
                <a:effectLst/>
                <a:latin typeface="Monaco"/>
              </a:rPr>
              <a:t>(</a:t>
            </a:r>
            <a:r>
              <a:rPr lang="tr-TR" b="0" i="0" dirty="0">
                <a:solidFill>
                  <a:srgbClr val="F5871F"/>
                </a:solidFill>
                <a:effectLst/>
                <a:latin typeface="Monaco"/>
              </a:rPr>
              <a:t>1000</a:t>
            </a:r>
            <a:r>
              <a:rPr lang="tr-TR" b="0" i="0" dirty="0">
                <a:solidFill>
                  <a:srgbClr val="4D4D4C"/>
                </a:solidFill>
                <a:effectLst/>
                <a:latin typeface="Monaco"/>
              </a:rPr>
              <a:t>, </a:t>
            </a:r>
            <a:r>
              <a:rPr lang="tr-TR" b="0" i="0" dirty="0">
                <a:solidFill>
                  <a:srgbClr val="F5871F"/>
                </a:solidFill>
                <a:effectLst/>
                <a:latin typeface="Monaco"/>
              </a:rPr>
              <a:t>11</a:t>
            </a:r>
            <a:r>
              <a:rPr lang="tr-TR" b="0" i="0" dirty="0">
                <a:solidFill>
                  <a:srgbClr val="4D4D4C"/>
                </a:solidFill>
                <a:effectLst/>
                <a:latin typeface="Monaco"/>
              </a:rPr>
              <a:t>)</a:t>
            </a:r>
          </a:p>
          <a:p>
            <a:pPr marL="0" indent="0">
              <a:buNone/>
            </a:pPr>
            <a:endParaRPr lang="tr-TR" b="0" i="0" dirty="0">
              <a:solidFill>
                <a:srgbClr val="4D4D4C"/>
              </a:solidFill>
              <a:effectLst/>
              <a:latin typeface="Monaco"/>
            </a:endParaRPr>
          </a:p>
          <a:p>
            <a:pPr marL="0" indent="0">
              <a:buNone/>
            </a:pPr>
            <a:r>
              <a:rPr lang="en-US" b="0" i="0" dirty="0" err="1">
                <a:solidFill>
                  <a:srgbClr val="4D4D4C"/>
                </a:solidFill>
                <a:effectLst/>
                <a:latin typeface="Monaco"/>
              </a:rPr>
              <a:t>df</a:t>
            </a:r>
            <a:r>
              <a:rPr lang="tr-TR" b="0" i="0" dirty="0">
                <a:solidFill>
                  <a:srgbClr val="4D4D4C"/>
                </a:solidFill>
                <a:effectLst/>
                <a:latin typeface="Monaco"/>
              </a:rPr>
              <a:t>2</a:t>
            </a:r>
            <a:r>
              <a:rPr lang="en-US" b="0" i="0" dirty="0">
                <a:solidFill>
                  <a:srgbClr val="4D4D4C"/>
                </a:solidFill>
                <a:effectLst/>
                <a:latin typeface="Monaco"/>
              </a:rPr>
              <a:t> </a:t>
            </a:r>
            <a:r>
              <a:rPr lang="en-US" b="0" i="0" dirty="0">
                <a:solidFill>
                  <a:srgbClr val="3E999F"/>
                </a:solidFill>
                <a:effectLst/>
                <a:latin typeface="Monaco"/>
              </a:rPr>
              <a:t>=</a:t>
            </a:r>
            <a:r>
              <a:rPr lang="en-US" b="0" i="0" dirty="0">
                <a:solidFill>
                  <a:srgbClr val="4D4D4C"/>
                </a:solidFill>
                <a:effectLst/>
                <a:latin typeface="Monaco"/>
              </a:rPr>
              <a:t> </a:t>
            </a:r>
            <a:r>
              <a:rPr lang="en-US" b="0" i="0" dirty="0" err="1">
                <a:solidFill>
                  <a:srgbClr val="4D4D4C"/>
                </a:solidFill>
                <a:effectLst/>
                <a:latin typeface="Monaco"/>
              </a:rPr>
              <a:t>df.</a:t>
            </a:r>
            <a:r>
              <a:rPr lang="en-US" b="0" i="0" dirty="0" err="1">
                <a:solidFill>
                  <a:srgbClr val="4271AE"/>
                </a:solidFill>
                <a:effectLst/>
                <a:latin typeface="Monaco"/>
              </a:rPr>
              <a:t>append</a:t>
            </a:r>
            <a:r>
              <a:rPr lang="en-US" b="0" i="0" dirty="0">
                <a:solidFill>
                  <a:srgbClr val="4D4D4C"/>
                </a:solidFill>
                <a:effectLst/>
                <a:latin typeface="Monaco"/>
              </a:rPr>
              <a:t>(</a:t>
            </a:r>
            <a:r>
              <a:rPr lang="en-US" b="0" i="0" dirty="0" err="1">
                <a:solidFill>
                  <a:srgbClr val="4D4D4C"/>
                </a:solidFill>
                <a:effectLst/>
                <a:latin typeface="Monaco"/>
              </a:rPr>
              <a:t>df</a:t>
            </a:r>
            <a:r>
              <a:rPr lang="en-US" b="0" i="0" dirty="0">
                <a:solidFill>
                  <a:srgbClr val="4D4D4C"/>
                </a:solidFill>
                <a:effectLst/>
                <a:latin typeface="Monaco"/>
              </a:rPr>
              <a:t>)</a:t>
            </a:r>
            <a:endParaRPr lang="tr-TR" b="0" i="0" dirty="0">
              <a:solidFill>
                <a:srgbClr val="4D4D4C"/>
              </a:solidFill>
              <a:effectLst/>
              <a:latin typeface="Monaco"/>
            </a:endParaRPr>
          </a:p>
          <a:p>
            <a:pPr marL="0" indent="0">
              <a:buNone/>
            </a:pPr>
            <a:r>
              <a:rPr lang="tr-TR" b="0" i="0" dirty="0">
                <a:solidFill>
                  <a:srgbClr val="4D4D4C"/>
                </a:solidFill>
                <a:effectLst/>
                <a:latin typeface="Monaco"/>
              </a:rPr>
              <a:t>df2.</a:t>
            </a:r>
            <a:r>
              <a:rPr lang="tr-TR" b="0" i="0" dirty="0">
                <a:solidFill>
                  <a:srgbClr val="4271AE"/>
                </a:solidFill>
                <a:effectLst/>
                <a:latin typeface="Monaco"/>
              </a:rPr>
              <a:t>shape</a:t>
            </a:r>
          </a:p>
          <a:p>
            <a:pPr marL="0" indent="0">
              <a:buNone/>
            </a:pPr>
            <a:r>
              <a:rPr lang="tr-TR" b="0" i="0" dirty="0">
                <a:solidFill>
                  <a:srgbClr val="4D4D4C"/>
                </a:solidFill>
                <a:effectLst/>
                <a:latin typeface="Monaco"/>
              </a:rPr>
              <a:t>(</a:t>
            </a:r>
            <a:r>
              <a:rPr lang="tr-TR" b="0" i="0" dirty="0">
                <a:solidFill>
                  <a:srgbClr val="F5871F"/>
                </a:solidFill>
                <a:effectLst/>
                <a:latin typeface="Monaco"/>
              </a:rPr>
              <a:t>2000</a:t>
            </a:r>
            <a:r>
              <a:rPr lang="tr-TR" b="0" i="0" dirty="0">
                <a:solidFill>
                  <a:srgbClr val="4D4D4C"/>
                </a:solidFill>
                <a:effectLst/>
                <a:latin typeface="Monaco"/>
              </a:rPr>
              <a:t>, </a:t>
            </a:r>
            <a:r>
              <a:rPr lang="tr-TR" b="0" i="0" dirty="0">
                <a:solidFill>
                  <a:srgbClr val="F5871F"/>
                </a:solidFill>
                <a:effectLst/>
                <a:latin typeface="Monaco"/>
              </a:rPr>
              <a:t>11</a:t>
            </a:r>
            <a:r>
              <a:rPr lang="tr-TR" b="0" i="0" dirty="0">
                <a:solidFill>
                  <a:srgbClr val="4D4D4C"/>
                </a:solidFill>
                <a:effectLst/>
                <a:latin typeface="Monaco"/>
              </a:rPr>
              <a:t>)</a:t>
            </a:r>
            <a:endParaRPr lang="tr-TR" dirty="0"/>
          </a:p>
        </p:txBody>
      </p:sp>
      <p:sp>
        <p:nvSpPr>
          <p:cNvPr id="4" name="Slayt Numarası Yer Tutucusu 3">
            <a:extLst>
              <a:ext uri="{FF2B5EF4-FFF2-40B4-BE49-F238E27FC236}">
                <a16:creationId xmlns:a16="http://schemas.microsoft.com/office/drawing/2014/main" id="{70449DFE-C8B7-D8DE-186F-874B8FC0800F}"/>
              </a:ext>
            </a:extLst>
          </p:cNvPr>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400133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2DF765-67CC-B733-405C-3D6C0180C021}"/>
              </a:ext>
            </a:extLst>
          </p:cNvPr>
          <p:cNvSpPr>
            <a:spLocks noGrp="1"/>
          </p:cNvSpPr>
          <p:nvPr>
            <p:ph type="title"/>
          </p:nvPr>
        </p:nvSpPr>
        <p:spPr/>
        <p:txBody>
          <a:bodyPr/>
          <a:lstStyle/>
          <a:p>
            <a:r>
              <a:rPr lang="tr-TR" dirty="0" err="1"/>
              <a:t>Columns</a:t>
            </a:r>
            <a:r>
              <a:rPr lang="tr-TR" dirty="0"/>
              <a:t> komutu</a:t>
            </a:r>
          </a:p>
        </p:txBody>
      </p:sp>
      <p:sp>
        <p:nvSpPr>
          <p:cNvPr id="3" name="İçerik Yer Tutucusu 2">
            <a:extLst>
              <a:ext uri="{FF2B5EF4-FFF2-40B4-BE49-F238E27FC236}">
                <a16:creationId xmlns:a16="http://schemas.microsoft.com/office/drawing/2014/main" id="{70EDBAA4-F587-AAF5-17E1-23F8B6FC4788}"/>
              </a:ext>
            </a:extLst>
          </p:cNvPr>
          <p:cNvSpPr>
            <a:spLocks noGrp="1"/>
          </p:cNvSpPr>
          <p:nvPr>
            <p:ph idx="1"/>
          </p:nvPr>
        </p:nvSpPr>
        <p:spPr/>
        <p:txBody>
          <a:bodyPr>
            <a:normAutofit/>
          </a:bodyPr>
          <a:lstStyle/>
          <a:p>
            <a:pPr marL="0" indent="0">
              <a:buNone/>
            </a:pPr>
            <a:r>
              <a:rPr lang="tr-TR" b="0" i="0" dirty="0" err="1">
                <a:solidFill>
                  <a:srgbClr val="4D4D4C"/>
                </a:solidFill>
                <a:effectLst/>
                <a:latin typeface="Monaco"/>
              </a:rPr>
              <a:t>Print</a:t>
            </a:r>
            <a:r>
              <a:rPr lang="tr-TR" b="0" i="0" dirty="0">
                <a:solidFill>
                  <a:srgbClr val="4D4D4C"/>
                </a:solidFill>
                <a:effectLst/>
                <a:latin typeface="Monaco"/>
              </a:rPr>
              <a:t>(</a:t>
            </a:r>
            <a:r>
              <a:rPr lang="tr-TR" b="0" i="0" dirty="0" err="1">
                <a:solidFill>
                  <a:srgbClr val="4D4D4C"/>
                </a:solidFill>
                <a:effectLst/>
                <a:latin typeface="Monaco"/>
              </a:rPr>
              <a:t>df.</a:t>
            </a:r>
            <a:r>
              <a:rPr lang="tr-TR" b="0" i="0" dirty="0" err="1">
                <a:solidFill>
                  <a:srgbClr val="4271AE"/>
                </a:solidFill>
                <a:effectLst/>
                <a:latin typeface="Monaco"/>
              </a:rPr>
              <a:t>columns</a:t>
            </a:r>
            <a:r>
              <a:rPr lang="tr-TR" b="0" i="0" dirty="0">
                <a:solidFill>
                  <a:srgbClr val="4271AE"/>
                </a:solidFill>
                <a:effectLst/>
                <a:latin typeface="Monaco"/>
              </a:rPr>
              <a:t>)</a:t>
            </a:r>
            <a:endParaRPr lang="tr-TR" dirty="0"/>
          </a:p>
          <a:p>
            <a:r>
              <a:rPr lang="tr-TR" b="0" i="0" dirty="0">
                <a:solidFill>
                  <a:srgbClr val="4D4D4C"/>
                </a:solidFill>
                <a:effectLst/>
                <a:latin typeface="Monaco"/>
              </a:rPr>
              <a:t>Index([</a:t>
            </a:r>
            <a:r>
              <a:rPr lang="tr-TR" b="0" i="0" dirty="0">
                <a:solidFill>
                  <a:srgbClr val="718C00"/>
                </a:solidFill>
                <a:effectLst/>
                <a:latin typeface="Monaco"/>
              </a:rPr>
              <a:t>‘</a:t>
            </a:r>
            <a:r>
              <a:rPr lang="tr-TR" dirty="0" err="1">
                <a:solidFill>
                  <a:srgbClr val="718C00"/>
                </a:solidFill>
                <a:latin typeface="Monaco"/>
              </a:rPr>
              <a:t>y</a:t>
            </a:r>
            <a:r>
              <a:rPr lang="tr-TR" b="0" i="0" dirty="0" err="1">
                <a:solidFill>
                  <a:srgbClr val="718C00"/>
                </a:solidFill>
                <a:effectLst/>
                <a:latin typeface="Monaco"/>
              </a:rPr>
              <a:t>ear</a:t>
            </a:r>
            <a:r>
              <a:rPr lang="tr-TR" b="0" i="0" dirty="0">
                <a:solidFill>
                  <a:srgbClr val="718C00"/>
                </a:solidFill>
                <a:effectLst/>
                <a:latin typeface="Monaco"/>
              </a:rPr>
              <a:t>’</a:t>
            </a:r>
            <a:r>
              <a:rPr lang="tr-TR" b="0" i="0" dirty="0">
                <a:solidFill>
                  <a:srgbClr val="4D4D4C"/>
                </a:solidFill>
                <a:effectLst/>
                <a:latin typeface="Monaco"/>
              </a:rPr>
              <a:t>, </a:t>
            </a:r>
            <a:r>
              <a:rPr lang="tr-TR" b="0" i="0" dirty="0">
                <a:solidFill>
                  <a:srgbClr val="718C00"/>
                </a:solidFill>
                <a:effectLst/>
                <a:latin typeface="Monaco"/>
              </a:rPr>
              <a:t>‘</a:t>
            </a:r>
            <a:r>
              <a:rPr lang="tr-TR" dirty="0" err="1">
                <a:solidFill>
                  <a:srgbClr val="718C00"/>
                </a:solidFill>
                <a:latin typeface="Monaco"/>
              </a:rPr>
              <a:t>s</a:t>
            </a:r>
            <a:r>
              <a:rPr lang="tr-TR" b="0" i="0" dirty="0" err="1">
                <a:solidFill>
                  <a:srgbClr val="718C00"/>
                </a:solidFill>
                <a:effectLst/>
                <a:latin typeface="Monaco"/>
              </a:rPr>
              <a:t>ale</a:t>
            </a:r>
            <a:r>
              <a:rPr lang="tr-TR" b="0" i="0" dirty="0">
                <a:solidFill>
                  <a:srgbClr val="718C00"/>
                </a:solidFill>
                <a:effectLst/>
                <a:latin typeface="Monaco"/>
              </a:rPr>
              <a:t>'</a:t>
            </a:r>
            <a:r>
              <a:rPr lang="tr-TR" b="0" i="0" dirty="0">
                <a:solidFill>
                  <a:srgbClr val="4D4D4C"/>
                </a:solidFill>
                <a:effectLst/>
                <a:latin typeface="Monaco"/>
              </a:rPr>
              <a:t>], </a:t>
            </a:r>
            <a:r>
              <a:rPr lang="tr-TR" b="0" i="0" dirty="0" err="1">
                <a:solidFill>
                  <a:srgbClr val="4D4D4C"/>
                </a:solidFill>
                <a:effectLst/>
                <a:latin typeface="Monaco"/>
              </a:rPr>
              <a:t>dtype</a:t>
            </a:r>
            <a:r>
              <a:rPr lang="tr-TR" b="0" i="0" dirty="0">
                <a:solidFill>
                  <a:srgbClr val="3E999F"/>
                </a:solidFill>
                <a:effectLst/>
                <a:latin typeface="Monaco"/>
              </a:rPr>
              <a:t>=</a:t>
            </a:r>
            <a:r>
              <a:rPr lang="tr-TR" b="0" i="0" dirty="0">
                <a:solidFill>
                  <a:srgbClr val="718C00"/>
                </a:solidFill>
                <a:effectLst/>
                <a:latin typeface="Monaco"/>
              </a:rPr>
              <a:t>'</a:t>
            </a:r>
            <a:r>
              <a:rPr lang="tr-TR" b="0" i="0" dirty="0" err="1">
                <a:solidFill>
                  <a:srgbClr val="718C00"/>
                </a:solidFill>
                <a:effectLst/>
                <a:latin typeface="Monaco"/>
              </a:rPr>
              <a:t>object</a:t>
            </a:r>
            <a:r>
              <a:rPr lang="tr-TR" b="0" i="0" dirty="0">
                <a:solidFill>
                  <a:srgbClr val="718C00"/>
                </a:solidFill>
                <a:effectLst/>
                <a:latin typeface="Monaco"/>
              </a:rPr>
              <a:t>’</a:t>
            </a:r>
            <a:r>
              <a:rPr lang="tr-TR" b="0" i="0" dirty="0">
                <a:solidFill>
                  <a:srgbClr val="4D4D4C"/>
                </a:solidFill>
                <a:effectLst/>
                <a:latin typeface="Monaco"/>
              </a:rPr>
              <a:t>)</a:t>
            </a:r>
          </a:p>
          <a:p>
            <a:pPr marL="0" indent="0" algn="l">
              <a:buNone/>
            </a:pPr>
            <a:endParaRPr lang="tr-TR" b="0" i="0" dirty="0">
              <a:solidFill>
                <a:srgbClr val="4D4D4C"/>
              </a:solidFill>
              <a:effectLst/>
              <a:latin typeface="Monaco"/>
            </a:endParaRPr>
          </a:p>
          <a:p>
            <a:pPr marL="0" indent="0" algn="l">
              <a:buNone/>
            </a:pPr>
            <a:r>
              <a:rPr lang="tr-TR" b="0" i="0" dirty="0" err="1">
                <a:solidFill>
                  <a:srgbClr val="4D4D4C"/>
                </a:solidFill>
                <a:effectLst/>
                <a:latin typeface="Monaco"/>
              </a:rPr>
              <a:t>df.</a:t>
            </a:r>
            <a:r>
              <a:rPr lang="tr-TR" b="0" i="0" dirty="0" err="1">
                <a:solidFill>
                  <a:srgbClr val="4271AE"/>
                </a:solidFill>
                <a:effectLst/>
                <a:latin typeface="Monaco"/>
              </a:rPr>
              <a:t>columns</a:t>
            </a:r>
            <a:r>
              <a:rPr lang="tr-TR" b="0" i="0" dirty="0">
                <a:solidFill>
                  <a:srgbClr val="4D4D4C"/>
                </a:solidFill>
                <a:effectLst/>
                <a:latin typeface="Monaco"/>
              </a:rPr>
              <a:t> </a:t>
            </a:r>
            <a:r>
              <a:rPr lang="tr-TR" b="0" i="0" dirty="0">
                <a:solidFill>
                  <a:srgbClr val="3E999F"/>
                </a:solidFill>
                <a:effectLst/>
                <a:latin typeface="Monaco"/>
              </a:rPr>
              <a:t>=</a:t>
            </a:r>
            <a:r>
              <a:rPr lang="tr-TR" b="0" i="0" dirty="0">
                <a:solidFill>
                  <a:srgbClr val="4D4D4C"/>
                </a:solidFill>
                <a:effectLst/>
                <a:latin typeface="Monaco"/>
              </a:rPr>
              <a:t> [</a:t>
            </a:r>
            <a:r>
              <a:rPr lang="tr-TR" b="0" i="0" dirty="0">
                <a:solidFill>
                  <a:srgbClr val="718C00"/>
                </a:solidFill>
                <a:effectLst/>
                <a:latin typeface="Monaco"/>
              </a:rPr>
              <a:t>‘YEAR'</a:t>
            </a:r>
            <a:r>
              <a:rPr lang="tr-TR" b="0" i="0" dirty="0">
                <a:solidFill>
                  <a:srgbClr val="4D4D4C"/>
                </a:solidFill>
                <a:effectLst/>
                <a:latin typeface="Monaco"/>
              </a:rPr>
              <a:t>, </a:t>
            </a:r>
            <a:r>
              <a:rPr lang="tr-TR" b="0" i="0" dirty="0">
                <a:solidFill>
                  <a:srgbClr val="718C00"/>
                </a:solidFill>
                <a:effectLst/>
                <a:latin typeface="Monaco"/>
              </a:rPr>
              <a:t>‘SALE'</a:t>
            </a:r>
            <a:r>
              <a:rPr lang="tr-TR" b="0" i="0" dirty="0">
                <a:solidFill>
                  <a:srgbClr val="4D4D4C"/>
                </a:solidFill>
                <a:effectLst/>
                <a:latin typeface="Monaco"/>
              </a:rPr>
              <a:t>]</a:t>
            </a:r>
          </a:p>
          <a:p>
            <a:pPr marL="0" indent="0">
              <a:buNone/>
            </a:pPr>
            <a:r>
              <a:rPr lang="tr-TR" b="0" i="0" dirty="0" err="1">
                <a:solidFill>
                  <a:srgbClr val="4D4D4C"/>
                </a:solidFill>
                <a:effectLst/>
                <a:latin typeface="Monaco"/>
              </a:rPr>
              <a:t>Print</a:t>
            </a:r>
            <a:r>
              <a:rPr lang="tr-TR" b="0" i="0" dirty="0">
                <a:solidFill>
                  <a:srgbClr val="4D4D4C"/>
                </a:solidFill>
                <a:effectLst/>
                <a:latin typeface="Monaco"/>
              </a:rPr>
              <a:t>(</a:t>
            </a:r>
            <a:r>
              <a:rPr lang="tr-TR" b="0" i="0" dirty="0" err="1">
                <a:solidFill>
                  <a:srgbClr val="4D4D4C"/>
                </a:solidFill>
                <a:effectLst/>
                <a:latin typeface="Monaco"/>
              </a:rPr>
              <a:t>df.</a:t>
            </a:r>
            <a:r>
              <a:rPr lang="tr-TR" b="0" i="0" dirty="0" err="1">
                <a:solidFill>
                  <a:srgbClr val="4271AE"/>
                </a:solidFill>
                <a:effectLst/>
                <a:latin typeface="Monaco"/>
              </a:rPr>
              <a:t>columns</a:t>
            </a:r>
            <a:r>
              <a:rPr lang="tr-TR" b="0" i="0" dirty="0">
                <a:solidFill>
                  <a:srgbClr val="4271AE"/>
                </a:solidFill>
                <a:effectLst/>
                <a:latin typeface="Monaco"/>
              </a:rPr>
              <a:t>)</a:t>
            </a:r>
          </a:p>
          <a:p>
            <a:r>
              <a:rPr lang="tr-TR" b="0" i="0" dirty="0">
                <a:solidFill>
                  <a:srgbClr val="4D4D4C"/>
                </a:solidFill>
                <a:effectLst/>
                <a:latin typeface="Monaco"/>
              </a:rPr>
              <a:t>Index([</a:t>
            </a:r>
            <a:r>
              <a:rPr lang="tr-TR" b="0" i="0" dirty="0">
                <a:solidFill>
                  <a:srgbClr val="718C00"/>
                </a:solidFill>
                <a:effectLst/>
                <a:latin typeface="Monaco"/>
              </a:rPr>
              <a:t>‘YEAR’</a:t>
            </a:r>
            <a:r>
              <a:rPr lang="tr-TR" b="0" i="0" dirty="0">
                <a:solidFill>
                  <a:srgbClr val="4D4D4C"/>
                </a:solidFill>
                <a:effectLst/>
                <a:latin typeface="Monaco"/>
              </a:rPr>
              <a:t>, </a:t>
            </a:r>
            <a:r>
              <a:rPr lang="tr-TR" b="0" i="0" dirty="0">
                <a:solidFill>
                  <a:srgbClr val="718C00"/>
                </a:solidFill>
                <a:effectLst/>
                <a:latin typeface="Monaco"/>
              </a:rPr>
              <a:t>‘SALE'</a:t>
            </a:r>
            <a:r>
              <a:rPr lang="tr-TR" b="0" i="0" dirty="0">
                <a:solidFill>
                  <a:srgbClr val="4D4D4C"/>
                </a:solidFill>
                <a:effectLst/>
                <a:latin typeface="Monaco"/>
              </a:rPr>
              <a:t>], </a:t>
            </a:r>
            <a:r>
              <a:rPr lang="tr-TR" b="0" i="0" dirty="0" err="1">
                <a:solidFill>
                  <a:srgbClr val="4D4D4C"/>
                </a:solidFill>
                <a:effectLst/>
                <a:latin typeface="Monaco"/>
              </a:rPr>
              <a:t>dtype</a:t>
            </a:r>
            <a:r>
              <a:rPr lang="tr-TR" b="0" i="0" dirty="0">
                <a:solidFill>
                  <a:srgbClr val="3E999F"/>
                </a:solidFill>
                <a:effectLst/>
                <a:latin typeface="Monaco"/>
              </a:rPr>
              <a:t>=</a:t>
            </a:r>
            <a:r>
              <a:rPr lang="tr-TR" b="0" i="0" dirty="0">
                <a:solidFill>
                  <a:srgbClr val="718C00"/>
                </a:solidFill>
                <a:effectLst/>
                <a:latin typeface="Monaco"/>
              </a:rPr>
              <a:t>'</a:t>
            </a:r>
            <a:r>
              <a:rPr lang="tr-TR" b="0" i="0" dirty="0" err="1">
                <a:solidFill>
                  <a:srgbClr val="718C00"/>
                </a:solidFill>
                <a:effectLst/>
                <a:latin typeface="Monaco"/>
              </a:rPr>
              <a:t>object</a:t>
            </a:r>
            <a:r>
              <a:rPr lang="tr-TR" b="0" i="0" dirty="0">
                <a:solidFill>
                  <a:srgbClr val="718C00"/>
                </a:solidFill>
                <a:effectLst/>
                <a:latin typeface="Monaco"/>
              </a:rPr>
              <a:t>’</a:t>
            </a:r>
            <a:r>
              <a:rPr lang="tr-TR" b="0" i="0" dirty="0">
                <a:solidFill>
                  <a:srgbClr val="4D4D4C"/>
                </a:solidFill>
                <a:effectLst/>
                <a:latin typeface="Monaco"/>
              </a:rPr>
              <a:t>)</a:t>
            </a:r>
          </a:p>
        </p:txBody>
      </p:sp>
      <p:sp>
        <p:nvSpPr>
          <p:cNvPr id="4" name="Slayt Numarası Yer Tutucusu 3">
            <a:extLst>
              <a:ext uri="{FF2B5EF4-FFF2-40B4-BE49-F238E27FC236}">
                <a16:creationId xmlns:a16="http://schemas.microsoft.com/office/drawing/2014/main" id="{82FFF557-E9EE-F1FF-634C-CE79587E7EDF}"/>
              </a:ext>
            </a:extLst>
          </p:cNvPr>
          <p:cNvSpPr>
            <a:spLocks noGrp="1"/>
          </p:cNvSpPr>
          <p:nvPr>
            <p:ph type="sldNum" sz="quarter" idx="12"/>
          </p:nvPr>
        </p:nvSpPr>
        <p:spPr/>
        <p:txBody>
          <a:bodyPr>
            <a:normAutofit lnSpcReduction="10000"/>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57622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a:xfrm>
            <a:off x="1261872" y="365760"/>
            <a:ext cx="8595360" cy="1325562"/>
          </a:xfrm>
        </p:spPr>
        <p:txBody>
          <a:bodyPr/>
          <a:lstStyle/>
          <a:p>
            <a:pPr algn="ctr"/>
            <a:r>
              <a:rPr lang="tr-TR" sz="4800" b="1" i="0" u="none" strike="noStrike" baseline="0" dirty="0" err="1">
                <a:solidFill>
                  <a:srgbClr val="292929"/>
                </a:solidFill>
                <a:latin typeface="Calibri" panose="020F0502020204030204" pitchFamily="34" charset="0"/>
                <a:cs typeface="Calibri" panose="020F0502020204030204" pitchFamily="34" charset="0"/>
              </a:rPr>
              <a:t>Pandas</a:t>
            </a:r>
            <a:endParaRPr lang="tr-TR" b="1" dirty="0"/>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lnSpcReduction="10000"/>
          </a:bodyPr>
          <a:lstStyle/>
          <a:p>
            <a:pPr algn="l"/>
            <a:r>
              <a:rPr lang="tr-TR" sz="2400" b="0" i="0" u="none" strike="noStrike" baseline="0" dirty="0">
                <a:solidFill>
                  <a:srgbClr val="292929"/>
                </a:solidFill>
                <a:latin typeface="Calibri" panose="020F0502020204030204" pitchFamily="34" charset="0"/>
                <a:cs typeface="Calibri" panose="020F0502020204030204" pitchFamily="34" charset="0"/>
              </a:rPr>
              <a:t>Veri bilimi projeleri, verinin keşfedilmesi ve temizlenmesi ile başlar ve bu işlemler projelerin en çok zaman alan kısımlarıdır. Dolayısıyla verinin keşfi ve temizlenmesi sırasında işleri kolaylaştıracak bir takım kütüphanelere ihtiyaç duyulur. </a:t>
            </a:r>
          </a:p>
          <a:p>
            <a:pPr algn="l"/>
            <a:r>
              <a:rPr lang="tr-TR" sz="2400" b="0" i="0" u="none" strike="noStrike" baseline="0" dirty="0" err="1">
                <a:solidFill>
                  <a:srgbClr val="292929"/>
                </a:solidFill>
                <a:latin typeface="Calibri" panose="020F0502020204030204" pitchFamily="34" charset="0"/>
                <a:cs typeface="Calibri" panose="020F0502020204030204" pitchFamily="34" charset="0"/>
              </a:rPr>
              <a:t>Numpy</a:t>
            </a:r>
            <a:r>
              <a:rPr lang="tr-TR" sz="2400" b="0" i="0" u="none" strike="noStrike" baseline="0" dirty="0">
                <a:solidFill>
                  <a:srgbClr val="292929"/>
                </a:solidFill>
                <a:latin typeface="Calibri" panose="020F0502020204030204" pitchFamily="34" charset="0"/>
                <a:cs typeface="Calibri" panose="020F0502020204030204" pitchFamily="34" charset="0"/>
              </a:rPr>
              <a:t> verilerle çalışmayı oldukça kolaylaştırmasına rağmen eksik kaldığı kısımlarda </a:t>
            </a:r>
            <a:r>
              <a:rPr lang="tr-TR" sz="2400" b="0" i="0" u="none" strike="noStrike" baseline="0" dirty="0" err="1">
                <a:solidFill>
                  <a:srgbClr val="292929"/>
                </a:solidFill>
                <a:latin typeface="Calibri" panose="020F0502020204030204" pitchFamily="34" charset="0"/>
                <a:cs typeface="Calibri" panose="020F0502020204030204" pitchFamily="34" charset="0"/>
              </a:rPr>
              <a:t>Pandas</a:t>
            </a:r>
            <a:r>
              <a:rPr lang="tr-TR" sz="2400" dirty="0">
                <a:solidFill>
                  <a:srgbClr val="292929"/>
                </a:solidFill>
                <a:latin typeface="Calibri" panose="020F0502020204030204" pitchFamily="34" charset="0"/>
                <a:cs typeface="Calibri" panose="020F0502020204030204" pitchFamily="34" charset="0"/>
              </a:rPr>
              <a:t> önemli özellikler taşımaktadır</a:t>
            </a:r>
            <a:r>
              <a:rPr lang="tr-TR" sz="2400" b="0" i="0" u="none" strike="noStrike" baseline="0" dirty="0">
                <a:solidFill>
                  <a:srgbClr val="292929"/>
                </a:solidFill>
                <a:latin typeface="Calibri" panose="020F0502020204030204" pitchFamily="34" charset="0"/>
                <a:cs typeface="Calibri" panose="020F0502020204030204" pitchFamily="34" charset="0"/>
              </a:rPr>
              <a:t>.</a:t>
            </a:r>
          </a:p>
          <a:p>
            <a:pPr algn="l"/>
            <a:r>
              <a:rPr lang="tr-TR" sz="2400" dirty="0" err="1">
                <a:solidFill>
                  <a:srgbClr val="292929"/>
                </a:solidFill>
                <a:latin typeface="Calibri" panose="020F0502020204030204" pitchFamily="34" charset="0"/>
                <a:cs typeface="Calibri" panose="020F0502020204030204" pitchFamily="34" charset="0"/>
              </a:rPr>
              <a:t>Pandas</a:t>
            </a:r>
            <a:r>
              <a:rPr lang="tr-TR" sz="2400" dirty="0">
                <a:solidFill>
                  <a:srgbClr val="292929"/>
                </a:solidFill>
                <a:latin typeface="Calibri" panose="020F0502020204030204" pitchFamily="34" charset="0"/>
                <a:cs typeface="Calibri" panose="020F0502020204030204" pitchFamily="34" charset="0"/>
              </a:rPr>
              <a:t>, </a:t>
            </a:r>
            <a:r>
              <a:rPr lang="tr-TR" sz="2400" dirty="0" err="1">
                <a:solidFill>
                  <a:srgbClr val="292929"/>
                </a:solidFill>
                <a:latin typeface="Calibri" panose="020F0502020204030204" pitchFamily="34" charset="0"/>
                <a:cs typeface="Calibri" panose="020F0502020204030204" pitchFamily="34" charset="0"/>
              </a:rPr>
              <a:t>Numpy’ın</a:t>
            </a:r>
            <a:r>
              <a:rPr lang="tr-TR" sz="2400" dirty="0">
                <a:solidFill>
                  <a:srgbClr val="292929"/>
                </a:solidFill>
                <a:latin typeface="Calibri" panose="020F0502020204030204" pitchFamily="34" charset="0"/>
                <a:cs typeface="Calibri" panose="020F0502020204030204" pitchFamily="34" charset="0"/>
              </a:rPr>
              <a:t> sütun adları ve homojen olmayan verilerle çalışamama gibi eksik kaldığı kısımlara ve daha fazlasına çözümler üretir. </a:t>
            </a:r>
          </a:p>
          <a:p>
            <a:pPr algn="l"/>
            <a:r>
              <a:rPr lang="tr-TR" sz="2400" dirty="0" err="1">
                <a:solidFill>
                  <a:srgbClr val="292929"/>
                </a:solidFill>
                <a:latin typeface="Calibri" panose="020F0502020204030204" pitchFamily="34" charset="0"/>
                <a:cs typeface="Calibri" panose="020F0502020204030204" pitchFamily="34" charset="0"/>
              </a:rPr>
              <a:t>Pandas</a:t>
            </a:r>
            <a:r>
              <a:rPr lang="tr-TR" sz="2400" dirty="0">
                <a:solidFill>
                  <a:srgbClr val="292929"/>
                </a:solidFill>
                <a:latin typeface="Calibri" panose="020F0502020204030204" pitchFamily="34" charset="0"/>
                <a:cs typeface="Calibri" panose="020F0502020204030204" pitchFamily="34" charset="0"/>
              </a:rPr>
              <a:t> ile veri analizi yaparken kullanacağımız temel veri yapıları Seriler ve </a:t>
            </a:r>
            <a:r>
              <a:rPr lang="tr-TR" sz="2400" dirty="0" err="1">
                <a:solidFill>
                  <a:srgbClr val="292929"/>
                </a:solidFill>
                <a:latin typeface="Calibri" panose="020F0502020204030204" pitchFamily="34" charset="0"/>
                <a:cs typeface="Calibri" panose="020F0502020204030204" pitchFamily="34" charset="0"/>
              </a:rPr>
              <a:t>DataFrame’lerdir</a:t>
            </a:r>
            <a:r>
              <a:rPr lang="tr-TR" sz="2400" dirty="0">
                <a:solidFill>
                  <a:srgbClr val="292929"/>
                </a:solidFill>
                <a:latin typeface="Calibri" panose="020F0502020204030204" pitchFamily="34" charset="0"/>
                <a:cs typeface="Calibri" panose="020F0502020204030204" pitchFamily="34" charset="0"/>
              </a:rPr>
              <a:t>.</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708663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normAutofit/>
          </a:bodyPr>
          <a:lstStyle/>
          <a:p>
            <a:r>
              <a:rPr lang="tr-TR" sz="3200" b="1" i="0" u="none" strike="noStrike" baseline="0" dirty="0" err="1">
                <a:solidFill>
                  <a:srgbClr val="292929"/>
                </a:solidFill>
                <a:latin typeface="OTS-derived-font"/>
              </a:rPr>
              <a:t>Pandas</a:t>
            </a:r>
            <a:r>
              <a:rPr lang="tr-TR" sz="3200" b="1" i="0" u="none" strike="noStrike" baseline="0" dirty="0">
                <a:solidFill>
                  <a:srgbClr val="292929"/>
                </a:solidFill>
                <a:latin typeface="OTS-derived-font"/>
              </a:rPr>
              <a:t> ile veri seçme (</a:t>
            </a:r>
            <a:r>
              <a:rPr lang="tr-TR" sz="3200" b="1" i="0" u="none" strike="noStrike" baseline="0" dirty="0" err="1">
                <a:solidFill>
                  <a:srgbClr val="292929"/>
                </a:solidFill>
                <a:latin typeface="OTS-derived-font"/>
              </a:rPr>
              <a:t>selecting</a:t>
            </a:r>
            <a:r>
              <a:rPr lang="tr-TR" sz="3200" b="1" i="0" u="none" strike="noStrike" baseline="0" dirty="0">
                <a:solidFill>
                  <a:srgbClr val="292929"/>
                </a:solidFill>
                <a:latin typeface="OTS-derived-font"/>
              </a:rPr>
              <a:t>) işlemleri</a:t>
            </a:r>
            <a:endParaRPr lang="tr-TR" sz="6600" b="1" dirty="0"/>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tr-TR" sz="2400" dirty="0">
                <a:effectLst/>
                <a:latin typeface="Calibri" panose="020F0502020204030204" pitchFamily="34" charset="0"/>
                <a:ea typeface="Calibri" panose="020F0502020204030204" pitchFamily="34" charset="0"/>
                <a:cs typeface="Times New Roman" panose="02020603050405020304" pitchFamily="18" charset="0"/>
              </a:rPr>
              <a:t> nesneleri satır ve sütun adlarına sahip olduğu için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dan farklı olarak bu satır ve sütun adlarıyla istediğimiz veriyi seçebiliriz. </a:t>
            </a:r>
          </a:p>
          <a:p>
            <a:pPr>
              <a:lnSpc>
                <a:spcPct val="115000"/>
              </a:lnSpc>
              <a:spcAft>
                <a:spcPts val="1000"/>
              </a:spcAft>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Seçme işlemleri için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loc</a:t>
            </a:r>
            <a:r>
              <a:rPr lang="tr-TR" sz="2400" dirty="0">
                <a:effectLst/>
                <a:latin typeface="Calibri" panose="020F0502020204030204" pitchFamily="34" charset="0"/>
                <a:ea typeface="Calibri" panose="020F0502020204030204" pitchFamily="34" charset="0"/>
                <a:cs typeface="Times New Roman" panose="02020603050405020304" pitchFamily="18" charset="0"/>
              </a:rPr>
              <a:t>[]” kullanılabilir. Genel kullanımı:</a:t>
            </a:r>
          </a:p>
          <a:p>
            <a:pPr marL="0" indent="0">
              <a:lnSpc>
                <a:spcPct val="115000"/>
              </a:lnSpc>
              <a:spcAft>
                <a:spcPts val="1000"/>
              </a:spcAft>
              <a:buNone/>
            </a:pPr>
            <a:r>
              <a:rPr lang="tr-TR" b="0" i="0" u="none" strike="noStrike" baseline="0" dirty="0" err="1">
                <a:solidFill>
                  <a:srgbClr val="292929"/>
                </a:solidFill>
                <a:latin typeface="CourierNewPSMT"/>
              </a:rPr>
              <a:t>df.loc</a:t>
            </a:r>
            <a:r>
              <a:rPr lang="tr-TR" b="0" i="0" u="none" strike="noStrike" baseline="0" dirty="0">
                <a:solidFill>
                  <a:srgbClr val="292929"/>
                </a:solidFill>
                <a:latin typeface="CourierNewPSMT"/>
              </a:rPr>
              <a:t>[</a:t>
            </a:r>
            <a:r>
              <a:rPr lang="tr-TR" b="0" i="0" u="none" strike="noStrike" baseline="0" dirty="0" err="1">
                <a:solidFill>
                  <a:srgbClr val="292929"/>
                </a:solidFill>
                <a:latin typeface="CourierNewPSMT"/>
              </a:rPr>
              <a:t>row,column</a:t>
            </a:r>
            <a:r>
              <a:rPr lang="tr-TR" b="0" i="0" u="none" strike="noStrike" baseline="0" dirty="0">
                <a:solidFill>
                  <a:srgbClr val="292929"/>
                </a:solidFill>
                <a:latin typeface="CourierNewPSMT"/>
              </a:rPr>
              <a:t>]</a:t>
            </a:r>
            <a:endParaRPr lang="tr-TR"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20</a:t>
            </a:fld>
            <a:endParaRPr lang="en-US" dirty="0"/>
          </a:p>
        </p:txBody>
      </p:sp>
      <p:pic>
        <p:nvPicPr>
          <p:cNvPr id="6" name="Resim 5">
            <a:extLst>
              <a:ext uri="{FF2B5EF4-FFF2-40B4-BE49-F238E27FC236}">
                <a16:creationId xmlns:a16="http://schemas.microsoft.com/office/drawing/2014/main" id="{6DB29CA4-0DC1-8ECA-C42B-9BB130E002F2}"/>
              </a:ext>
            </a:extLst>
          </p:cNvPr>
          <p:cNvPicPr>
            <a:picLocks noChangeAspect="1"/>
          </p:cNvPicPr>
          <p:nvPr/>
        </p:nvPicPr>
        <p:blipFill>
          <a:blip r:embed="rId2"/>
          <a:stretch>
            <a:fillRect/>
          </a:stretch>
        </p:blipFill>
        <p:spPr>
          <a:xfrm>
            <a:off x="2906839" y="3190874"/>
            <a:ext cx="5618559" cy="1362075"/>
          </a:xfrm>
          <a:prstGeom prst="rect">
            <a:avLst/>
          </a:prstGeom>
        </p:spPr>
      </p:pic>
    </p:spTree>
    <p:extLst>
      <p:ext uri="{BB962C8B-B14F-4D97-AF65-F5344CB8AC3E}">
        <p14:creationId xmlns:p14="http://schemas.microsoft.com/office/powerpoint/2010/main" val="179399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pic>
        <p:nvPicPr>
          <p:cNvPr id="6" name="İçerik Yer Tutucusu 5" descr="metin içeren bir resim&#10;&#10;Açıklama otomatik olarak oluşturuldu">
            <a:extLst>
              <a:ext uri="{FF2B5EF4-FFF2-40B4-BE49-F238E27FC236}">
                <a16:creationId xmlns:a16="http://schemas.microsoft.com/office/drawing/2014/main" id="{0C60A95B-8391-3617-F396-1FC1F5FF7428}"/>
              </a:ext>
            </a:extLst>
          </p:cNvPr>
          <p:cNvPicPr>
            <a:picLocks noGrp="1" noChangeAspect="1"/>
          </p:cNvPicPr>
          <p:nvPr>
            <p:ph idx="1"/>
          </p:nvPr>
        </p:nvPicPr>
        <p:blipFill>
          <a:blip r:embed="rId2"/>
          <a:stretch>
            <a:fillRect/>
          </a:stretch>
        </p:blipFill>
        <p:spPr>
          <a:xfrm>
            <a:off x="1210994" y="833357"/>
            <a:ext cx="9794395" cy="5191285"/>
          </a:xfrm>
        </p:spPr>
      </p:pic>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2915078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73EEDE-97AD-04F3-7BAC-736ECB0F70AC}"/>
              </a:ext>
            </a:extLst>
          </p:cNvPr>
          <p:cNvSpPr>
            <a:spLocks noGrp="1"/>
          </p:cNvSpPr>
          <p:nvPr>
            <p:ph type="title"/>
          </p:nvPr>
        </p:nvSpPr>
        <p:spPr/>
        <p:txBody>
          <a:bodyPr/>
          <a:lstStyle/>
          <a:p>
            <a:endParaRPr lang="tr-TR"/>
          </a:p>
        </p:txBody>
      </p:sp>
      <p:pic>
        <p:nvPicPr>
          <p:cNvPr id="6" name="İçerik Yer Tutucusu 5" descr="tablo içeren bir resim&#10;&#10;Açıklama otomatik olarak oluşturuldu">
            <a:extLst>
              <a:ext uri="{FF2B5EF4-FFF2-40B4-BE49-F238E27FC236}">
                <a16:creationId xmlns:a16="http://schemas.microsoft.com/office/drawing/2014/main" id="{D2AC4771-7E41-0755-7E45-5FD5C02FA0A2}"/>
              </a:ext>
            </a:extLst>
          </p:cNvPr>
          <p:cNvPicPr>
            <a:picLocks noGrp="1" noChangeAspect="1"/>
          </p:cNvPicPr>
          <p:nvPr>
            <p:ph idx="1"/>
          </p:nvPr>
        </p:nvPicPr>
        <p:blipFill>
          <a:blip r:embed="rId2"/>
          <a:stretch>
            <a:fillRect/>
          </a:stretch>
        </p:blipFill>
        <p:spPr>
          <a:xfrm>
            <a:off x="718828" y="184785"/>
            <a:ext cx="9549122" cy="6210660"/>
          </a:xfrm>
        </p:spPr>
      </p:pic>
      <p:sp>
        <p:nvSpPr>
          <p:cNvPr id="4" name="Slayt Numarası Yer Tutucusu 3">
            <a:extLst>
              <a:ext uri="{FF2B5EF4-FFF2-40B4-BE49-F238E27FC236}">
                <a16:creationId xmlns:a16="http://schemas.microsoft.com/office/drawing/2014/main" id="{ABFD4E8E-A9D6-0BCC-FB47-21962BC3DB68}"/>
              </a:ext>
            </a:extLst>
          </p:cNvPr>
          <p:cNvSpPr>
            <a:spLocks noGrp="1"/>
          </p:cNvSpPr>
          <p:nvPr>
            <p:ph type="sldNum" sz="quarter" idx="12"/>
          </p:nvPr>
        </p:nvSpPr>
        <p:spPr/>
        <p:txBody>
          <a:bodyPr>
            <a:normAutofit lnSpcReduction="10000"/>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413839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68077-D157-7C83-DC56-7325091C90E8}"/>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1EA9EFDA-F1A0-DDCC-00E9-A5EA89AA5739}"/>
              </a:ext>
            </a:extLst>
          </p:cNvPr>
          <p:cNvPicPr>
            <a:picLocks noGrp="1" noChangeAspect="1"/>
          </p:cNvPicPr>
          <p:nvPr>
            <p:ph idx="1"/>
          </p:nvPr>
        </p:nvPicPr>
        <p:blipFill>
          <a:blip r:embed="rId2"/>
          <a:stretch>
            <a:fillRect/>
          </a:stretch>
        </p:blipFill>
        <p:spPr>
          <a:xfrm>
            <a:off x="1261872" y="0"/>
            <a:ext cx="8323582" cy="4294968"/>
          </a:xfrm>
        </p:spPr>
      </p:pic>
      <p:sp>
        <p:nvSpPr>
          <p:cNvPr id="4" name="Slayt Numarası Yer Tutucusu 3">
            <a:extLst>
              <a:ext uri="{FF2B5EF4-FFF2-40B4-BE49-F238E27FC236}">
                <a16:creationId xmlns:a16="http://schemas.microsoft.com/office/drawing/2014/main" id="{034552D6-6142-AF2A-12BA-C4A53BD646A3}"/>
              </a:ext>
            </a:extLst>
          </p:cNvPr>
          <p:cNvSpPr>
            <a:spLocks noGrp="1"/>
          </p:cNvSpPr>
          <p:nvPr>
            <p:ph type="sldNum" sz="quarter" idx="12"/>
          </p:nvPr>
        </p:nvSpPr>
        <p:spPr/>
        <p:txBody>
          <a:bodyPr>
            <a:normAutofit lnSpcReduction="10000"/>
          </a:bodyPr>
          <a:lstStyle/>
          <a:p>
            <a:fld id="{4FAB73BC-B049-4115-A692-8D63A059BFB8}" type="slidenum">
              <a:rPr lang="en-US" smtClean="0"/>
              <a:t>23</a:t>
            </a:fld>
            <a:endParaRPr lang="en-US" dirty="0"/>
          </a:p>
        </p:txBody>
      </p:sp>
      <p:pic>
        <p:nvPicPr>
          <p:cNvPr id="8" name="Resim 7">
            <a:extLst>
              <a:ext uri="{FF2B5EF4-FFF2-40B4-BE49-F238E27FC236}">
                <a16:creationId xmlns:a16="http://schemas.microsoft.com/office/drawing/2014/main" id="{5D936EDA-B55A-1384-7484-893A462F1E84}"/>
              </a:ext>
            </a:extLst>
          </p:cNvPr>
          <p:cNvPicPr>
            <a:picLocks noChangeAspect="1"/>
          </p:cNvPicPr>
          <p:nvPr/>
        </p:nvPicPr>
        <p:blipFill>
          <a:blip r:embed="rId3"/>
          <a:stretch>
            <a:fillRect/>
          </a:stretch>
        </p:blipFill>
        <p:spPr>
          <a:xfrm>
            <a:off x="3200285" y="4294968"/>
            <a:ext cx="4753259" cy="2563032"/>
          </a:xfrm>
          <a:prstGeom prst="rect">
            <a:avLst/>
          </a:prstGeom>
        </p:spPr>
      </p:pic>
    </p:spTree>
    <p:extLst>
      <p:ext uri="{BB962C8B-B14F-4D97-AF65-F5344CB8AC3E}">
        <p14:creationId xmlns:p14="http://schemas.microsoft.com/office/powerpoint/2010/main" val="2491113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1" y="304800"/>
            <a:ext cx="9168003" cy="5875337"/>
          </a:xfrm>
        </p:spPr>
        <p:txBody>
          <a:bodyPr>
            <a:normAutofit/>
          </a:bodyPr>
          <a:lstStyle/>
          <a:p>
            <a:pPr algn="l"/>
            <a:r>
              <a:rPr lang="tr-TR" sz="2400" b="0" i="0" u="none" strike="noStrike" baseline="0" dirty="0">
                <a:solidFill>
                  <a:srgbClr val="292929"/>
                </a:solidFill>
                <a:latin typeface="OTS-derived-font"/>
              </a:rPr>
              <a:t>“.</a:t>
            </a:r>
            <a:r>
              <a:rPr lang="tr-TR" sz="2400" b="0" i="0" u="none" strike="noStrike" baseline="0" dirty="0" err="1">
                <a:solidFill>
                  <a:srgbClr val="292929"/>
                </a:solidFill>
                <a:latin typeface="OTS-derived-font"/>
              </a:rPr>
              <a:t>loc</a:t>
            </a:r>
            <a:r>
              <a:rPr lang="tr-TR" sz="2400" b="0" i="0" u="none" strike="noStrike" baseline="0" dirty="0">
                <a:solidFill>
                  <a:srgbClr val="292929"/>
                </a:solidFill>
                <a:latin typeface="OTS-derived-font"/>
              </a:rPr>
              <a:t>[]” kullanımından farklı veri seçme teknikleri de bulunmaktadır tüm bunları özetleyen bir tablo :</a:t>
            </a:r>
            <a:endParaRPr lang="tr-TR"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24</a:t>
            </a:fld>
            <a:endParaRPr lang="en-US" dirty="0"/>
          </a:p>
        </p:txBody>
      </p:sp>
      <p:pic>
        <p:nvPicPr>
          <p:cNvPr id="6" name="Resim 5">
            <a:extLst>
              <a:ext uri="{FF2B5EF4-FFF2-40B4-BE49-F238E27FC236}">
                <a16:creationId xmlns:a16="http://schemas.microsoft.com/office/drawing/2014/main" id="{014B737A-E904-AC68-B0BC-D47BE0336D3C}"/>
              </a:ext>
            </a:extLst>
          </p:cNvPr>
          <p:cNvPicPr>
            <a:picLocks noChangeAspect="1"/>
          </p:cNvPicPr>
          <p:nvPr/>
        </p:nvPicPr>
        <p:blipFill>
          <a:blip r:embed="rId2"/>
          <a:stretch>
            <a:fillRect/>
          </a:stretch>
        </p:blipFill>
        <p:spPr>
          <a:xfrm>
            <a:off x="398905" y="1235954"/>
            <a:ext cx="10531224" cy="4940382"/>
          </a:xfrm>
          <a:prstGeom prst="rect">
            <a:avLst/>
          </a:prstGeom>
        </p:spPr>
      </p:pic>
    </p:spTree>
    <p:extLst>
      <p:ext uri="{BB962C8B-B14F-4D97-AF65-F5344CB8AC3E}">
        <p14:creationId xmlns:p14="http://schemas.microsoft.com/office/powerpoint/2010/main" val="2936402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552450" y="304800"/>
            <a:ext cx="10287000" cy="5875337"/>
          </a:xfrm>
        </p:spPr>
        <p:txBody>
          <a:bodyPr>
            <a:normAutofit/>
          </a:bodyPr>
          <a:lstStyle/>
          <a:p>
            <a:pPr>
              <a:lnSpc>
                <a:spcPct val="115000"/>
              </a:lnSpc>
              <a:spcAft>
                <a:spcPts val="1000"/>
              </a:spcAft>
            </a:pPr>
            <a:r>
              <a:rPr lang="tr-TR" sz="2400" b="1" dirty="0">
                <a:effectLst/>
                <a:latin typeface="Calibri" panose="020F0502020204030204" pitchFamily="34" charset="0"/>
                <a:ea typeface="Calibri" panose="020F0502020204030204" pitchFamily="34" charset="0"/>
                <a:cs typeface="Times New Roman" panose="02020603050405020304" pitchFamily="18" charset="0"/>
              </a:rPr>
              <a:t>Not: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df.loc</a:t>
            </a:r>
            <a:r>
              <a:rPr lang="tr-TR" sz="2400" dirty="0">
                <a:effectLst/>
                <a:latin typeface="Calibri" panose="020F0502020204030204" pitchFamily="34" charset="0"/>
                <a:ea typeface="Calibri" panose="020F0502020204030204" pitchFamily="34" charset="0"/>
                <a:cs typeface="Times New Roman" panose="02020603050405020304" pitchFamily="18" charset="0"/>
              </a:rPr>
              <a:t>[:,”col1”:”col4”] gibi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tr-TR" sz="2400" dirty="0">
                <a:effectLst/>
                <a:latin typeface="Calibri" panose="020F0502020204030204" pitchFamily="34" charset="0"/>
                <a:ea typeface="Calibri" panose="020F0502020204030204" pitchFamily="34" charset="0"/>
                <a:cs typeface="Times New Roman" panose="02020603050405020304" pitchFamily="18" charset="0"/>
              </a:rPr>
              <a:t> den bir dilim seçme işlemlerinde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Numpy’dan</a:t>
            </a:r>
            <a:r>
              <a:rPr lang="tr-TR" sz="2400" dirty="0">
                <a:effectLst/>
                <a:latin typeface="Calibri" panose="020F0502020204030204" pitchFamily="34" charset="0"/>
                <a:ea typeface="Calibri" panose="020F0502020204030204" pitchFamily="34" charset="0"/>
                <a:cs typeface="Times New Roman" panose="02020603050405020304" pitchFamily="18" charset="0"/>
              </a:rPr>
              <a:t> farklı olarak col4 sütunu da dahil edilir. Yani col1, col2, col3 ve col4 sütunlarından oluşan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tr-TR" sz="2400" dirty="0">
                <a:effectLst/>
                <a:latin typeface="Calibri" panose="020F0502020204030204" pitchFamily="34" charset="0"/>
                <a:ea typeface="Calibri" panose="020F0502020204030204" pitchFamily="34" charset="0"/>
                <a:cs typeface="Times New Roman" panose="02020603050405020304" pitchFamily="18" charset="0"/>
              </a:rPr>
              <a:t> nesnesi döndürür. Fakat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iloc</a:t>
            </a:r>
            <a:r>
              <a:rPr lang="tr-TR" sz="2400" dirty="0">
                <a:effectLst/>
                <a:latin typeface="Calibri" panose="020F0502020204030204" pitchFamily="34" charset="0"/>
                <a:ea typeface="Calibri" panose="020F0502020204030204" pitchFamily="34" charset="0"/>
                <a:cs typeface="Times New Roman" panose="02020603050405020304" pitchFamily="18" charset="0"/>
              </a:rPr>
              <a:t> da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gibi </a:t>
            </a:r>
            <a:r>
              <a:rPr lang="tr-TR" sz="2400" u="sng" dirty="0">
                <a:effectLst/>
                <a:latin typeface="Calibri" panose="020F0502020204030204" pitchFamily="34" charset="0"/>
                <a:ea typeface="Calibri" panose="020F0502020204030204" pitchFamily="34" charset="0"/>
                <a:cs typeface="Times New Roman" panose="02020603050405020304" pitchFamily="18" charset="0"/>
              </a:rPr>
              <a:t>son değer dahil değildir</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600" b="0" i="0" dirty="0">
              <a:solidFill>
                <a:srgbClr val="4D4D4C"/>
              </a:solidFill>
              <a:effectLst/>
              <a:latin typeface="Monaco"/>
            </a:endParaRPr>
          </a:p>
          <a:p>
            <a:pPr marL="0" indent="0" algn="l">
              <a:buNone/>
            </a:pPr>
            <a:r>
              <a:rPr lang="tr-TR" b="0" i="0" dirty="0" err="1">
                <a:solidFill>
                  <a:srgbClr val="4D4D4C"/>
                </a:solidFill>
                <a:effectLst/>
                <a:latin typeface="Monaco"/>
              </a:rPr>
              <a:t>movie_subset</a:t>
            </a:r>
            <a:r>
              <a:rPr lang="tr-TR" b="0" i="0" dirty="0">
                <a:solidFill>
                  <a:srgbClr val="4D4D4C"/>
                </a:solidFill>
                <a:effectLst/>
                <a:latin typeface="Monaco"/>
              </a:rPr>
              <a:t> </a:t>
            </a:r>
            <a:r>
              <a:rPr lang="tr-TR" b="0" i="0" dirty="0">
                <a:solidFill>
                  <a:srgbClr val="3E999F"/>
                </a:solidFill>
                <a:effectLst/>
                <a:latin typeface="Monaco"/>
              </a:rPr>
              <a:t>=</a:t>
            </a:r>
            <a:r>
              <a:rPr lang="tr-TR" b="0" i="0" dirty="0">
                <a:solidFill>
                  <a:srgbClr val="4D4D4C"/>
                </a:solidFill>
                <a:effectLst/>
                <a:latin typeface="Monaco"/>
              </a:rPr>
              <a:t> </a:t>
            </a:r>
            <a:r>
              <a:rPr lang="tr-TR" b="0" i="0" dirty="0" err="1">
                <a:solidFill>
                  <a:srgbClr val="4D4D4C"/>
                </a:solidFill>
                <a:effectLst/>
                <a:latin typeface="Monaco"/>
              </a:rPr>
              <a:t>movies_df.</a:t>
            </a:r>
            <a:r>
              <a:rPr lang="tr-TR" b="0" i="0" dirty="0" err="1">
                <a:solidFill>
                  <a:srgbClr val="4271AE"/>
                </a:solidFill>
                <a:effectLst/>
                <a:latin typeface="Monaco"/>
              </a:rPr>
              <a:t>loc</a:t>
            </a:r>
            <a:r>
              <a:rPr lang="tr-TR" b="0" i="0" dirty="0">
                <a:solidFill>
                  <a:srgbClr val="4D4D4C"/>
                </a:solidFill>
                <a:effectLst/>
                <a:latin typeface="Monaco"/>
              </a:rPr>
              <a:t>[</a:t>
            </a:r>
            <a:r>
              <a:rPr lang="tr-TR" b="0" i="0" dirty="0">
                <a:solidFill>
                  <a:srgbClr val="718C00"/>
                </a:solidFill>
                <a:effectLst/>
                <a:latin typeface="Monaco"/>
              </a:rPr>
              <a:t>'Prometheus'</a:t>
            </a:r>
            <a:r>
              <a:rPr lang="tr-TR" b="0" i="0" dirty="0">
                <a:solidFill>
                  <a:srgbClr val="4D4D4C"/>
                </a:solidFill>
                <a:effectLst/>
                <a:latin typeface="Monaco"/>
              </a:rPr>
              <a:t>:</a:t>
            </a:r>
            <a:r>
              <a:rPr lang="tr-TR" b="0" i="0" dirty="0">
                <a:solidFill>
                  <a:srgbClr val="718C00"/>
                </a:solidFill>
                <a:effectLst/>
                <a:latin typeface="Monaco"/>
              </a:rPr>
              <a:t>'</a:t>
            </a:r>
            <a:r>
              <a:rPr lang="tr-TR" b="0" i="0" dirty="0" err="1">
                <a:solidFill>
                  <a:srgbClr val="718C00"/>
                </a:solidFill>
                <a:effectLst/>
                <a:latin typeface="Monaco"/>
              </a:rPr>
              <a:t>Sing</a:t>
            </a:r>
            <a:r>
              <a:rPr lang="tr-TR" b="0" i="0" dirty="0">
                <a:solidFill>
                  <a:srgbClr val="718C00"/>
                </a:solidFill>
                <a:effectLst/>
                <a:latin typeface="Monaco"/>
              </a:rPr>
              <a:t>'</a:t>
            </a:r>
            <a:r>
              <a:rPr lang="tr-TR" b="0" i="0" dirty="0">
                <a:solidFill>
                  <a:srgbClr val="4D4D4C"/>
                </a:solidFill>
                <a:effectLst/>
                <a:latin typeface="Monaco"/>
              </a:rPr>
              <a:t>] </a:t>
            </a:r>
          </a:p>
          <a:p>
            <a:pPr marL="0" indent="0" algn="l">
              <a:buNone/>
            </a:pPr>
            <a:r>
              <a:rPr lang="tr-TR" b="0" i="0" dirty="0" err="1">
                <a:solidFill>
                  <a:srgbClr val="4D4D4C"/>
                </a:solidFill>
                <a:effectLst/>
                <a:latin typeface="Monaco"/>
              </a:rPr>
              <a:t>movie_subset</a:t>
            </a:r>
            <a:r>
              <a:rPr lang="tr-TR" b="0" i="0" dirty="0">
                <a:solidFill>
                  <a:srgbClr val="4D4D4C"/>
                </a:solidFill>
                <a:effectLst/>
                <a:latin typeface="Monaco"/>
              </a:rPr>
              <a:t> </a:t>
            </a:r>
            <a:r>
              <a:rPr lang="tr-TR" b="0" i="0" dirty="0">
                <a:solidFill>
                  <a:srgbClr val="3E999F"/>
                </a:solidFill>
                <a:effectLst/>
                <a:latin typeface="Monaco"/>
              </a:rPr>
              <a:t>=</a:t>
            </a:r>
            <a:r>
              <a:rPr lang="tr-TR" b="0" i="0" dirty="0">
                <a:solidFill>
                  <a:srgbClr val="4D4D4C"/>
                </a:solidFill>
                <a:effectLst/>
                <a:latin typeface="Monaco"/>
              </a:rPr>
              <a:t> </a:t>
            </a:r>
            <a:r>
              <a:rPr lang="tr-TR" b="0" i="0" dirty="0" err="1">
                <a:solidFill>
                  <a:srgbClr val="4D4D4C"/>
                </a:solidFill>
                <a:effectLst/>
                <a:latin typeface="Monaco"/>
              </a:rPr>
              <a:t>movies_df.</a:t>
            </a:r>
            <a:r>
              <a:rPr lang="tr-TR" b="0" i="0" dirty="0" err="1">
                <a:solidFill>
                  <a:srgbClr val="4271AE"/>
                </a:solidFill>
                <a:effectLst/>
                <a:latin typeface="Monaco"/>
              </a:rPr>
              <a:t>iloc</a:t>
            </a:r>
            <a:r>
              <a:rPr lang="tr-TR" b="0" i="0" dirty="0">
                <a:solidFill>
                  <a:srgbClr val="4D4D4C"/>
                </a:solidFill>
                <a:effectLst/>
                <a:latin typeface="Monaco"/>
              </a:rPr>
              <a:t>[</a:t>
            </a:r>
            <a:r>
              <a:rPr lang="tr-TR" b="0" i="0" dirty="0">
                <a:solidFill>
                  <a:srgbClr val="F5871F"/>
                </a:solidFill>
                <a:effectLst/>
                <a:latin typeface="Monaco"/>
              </a:rPr>
              <a:t>1</a:t>
            </a:r>
            <a:r>
              <a:rPr lang="tr-TR" b="0" i="0" dirty="0">
                <a:solidFill>
                  <a:srgbClr val="4D4D4C"/>
                </a:solidFill>
                <a:effectLst/>
                <a:latin typeface="Monaco"/>
              </a:rPr>
              <a:t>:</a:t>
            </a:r>
            <a:r>
              <a:rPr lang="tr-TR" b="0" i="0" dirty="0">
                <a:solidFill>
                  <a:srgbClr val="F5871F"/>
                </a:solidFill>
                <a:effectLst/>
                <a:latin typeface="Monaco"/>
              </a:rPr>
              <a:t>4</a:t>
            </a:r>
            <a:r>
              <a:rPr lang="tr-TR" b="0" i="0" dirty="0">
                <a:solidFill>
                  <a:srgbClr val="4D4D4C"/>
                </a:solidFill>
                <a:effectLst/>
                <a:latin typeface="Monaco"/>
              </a:rPr>
              <a:t>]</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25</a:t>
            </a:fld>
            <a:endParaRPr lang="en-US" dirty="0"/>
          </a:p>
        </p:txBody>
      </p:sp>
      <p:pic>
        <p:nvPicPr>
          <p:cNvPr id="6" name="Resim 5">
            <a:extLst>
              <a:ext uri="{FF2B5EF4-FFF2-40B4-BE49-F238E27FC236}">
                <a16:creationId xmlns:a16="http://schemas.microsoft.com/office/drawing/2014/main" id="{E274D718-AF4F-DE3C-E4E5-2FB2E5B8453F}"/>
              </a:ext>
            </a:extLst>
          </p:cNvPr>
          <p:cNvPicPr>
            <a:picLocks noChangeAspect="1"/>
          </p:cNvPicPr>
          <p:nvPr/>
        </p:nvPicPr>
        <p:blipFill>
          <a:blip r:embed="rId2"/>
          <a:stretch>
            <a:fillRect/>
          </a:stretch>
        </p:blipFill>
        <p:spPr>
          <a:xfrm>
            <a:off x="6841412" y="2817813"/>
            <a:ext cx="3750387" cy="3948112"/>
          </a:xfrm>
          <a:prstGeom prst="rect">
            <a:avLst/>
          </a:prstGeom>
        </p:spPr>
      </p:pic>
    </p:spTree>
    <p:extLst>
      <p:ext uri="{BB962C8B-B14F-4D97-AF65-F5344CB8AC3E}">
        <p14:creationId xmlns:p14="http://schemas.microsoft.com/office/powerpoint/2010/main" val="1069026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285750"/>
            <a:ext cx="8595360" cy="6353175"/>
          </a:xfrm>
        </p:spPr>
        <p:txBody>
          <a:bodyPr>
            <a:normAutofit fontScale="77500" lnSpcReduction="20000"/>
          </a:bodyPr>
          <a:lstStyle/>
          <a:p>
            <a:pPr>
              <a:lnSpc>
                <a:spcPct val="115000"/>
              </a:lnSpc>
              <a:spcAft>
                <a:spcPts val="1000"/>
              </a:spcAft>
            </a:pPr>
            <a:r>
              <a:rPr lang="tr-TR" sz="3100" dirty="0" err="1">
                <a:effectLst/>
                <a:latin typeface="Calibri" panose="020F0502020204030204" pitchFamily="34" charset="0"/>
                <a:ea typeface="Calibri" panose="020F0502020204030204" pitchFamily="34" charset="0"/>
                <a:cs typeface="Times New Roman" panose="02020603050405020304" pitchFamily="18" charset="0"/>
              </a:rPr>
              <a:t>Pandas</a:t>
            </a:r>
            <a:r>
              <a:rPr lang="tr-TR" sz="3100" dirty="0">
                <a:effectLst/>
                <a:latin typeface="Calibri" panose="020F0502020204030204" pitchFamily="34" charset="0"/>
                <a:ea typeface="Calibri" panose="020F0502020204030204" pitchFamily="34" charset="0"/>
                <a:cs typeface="Times New Roman" panose="02020603050405020304" pitchFamily="18" charset="0"/>
              </a:rPr>
              <a:t> farklı formattaki </a:t>
            </a:r>
            <a:r>
              <a:rPr lang="tr-TR" sz="3100" dirty="0" err="1">
                <a:effectLst/>
                <a:latin typeface="Calibri" panose="020F0502020204030204" pitchFamily="34" charset="0"/>
                <a:ea typeface="Calibri" panose="020F0502020204030204" pitchFamily="34" charset="0"/>
                <a:cs typeface="Times New Roman" panose="02020603050405020304" pitchFamily="18" charset="0"/>
              </a:rPr>
              <a:t>dosyalarıda</a:t>
            </a:r>
            <a:r>
              <a:rPr lang="tr-TR" sz="3100" dirty="0">
                <a:effectLst/>
                <a:latin typeface="Calibri" panose="020F0502020204030204" pitchFamily="34" charset="0"/>
                <a:ea typeface="Calibri" panose="020F0502020204030204" pitchFamily="34" charset="0"/>
                <a:cs typeface="Times New Roman" panose="02020603050405020304" pitchFamily="18" charset="0"/>
              </a:rPr>
              <a:t> </a:t>
            </a:r>
            <a:r>
              <a:rPr lang="tr-TR" sz="31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tr-TR" sz="3100" dirty="0">
                <a:effectLst/>
                <a:latin typeface="Calibri" panose="020F0502020204030204" pitchFamily="34" charset="0"/>
                <a:ea typeface="Calibri" panose="020F0502020204030204" pitchFamily="34" charset="0"/>
                <a:cs typeface="Times New Roman" panose="02020603050405020304" pitchFamily="18" charset="0"/>
              </a:rPr>
              <a:t> nesnesine okuma imkanı sağlamaktadır. “.</a:t>
            </a:r>
            <a:r>
              <a:rPr lang="tr-TR" sz="3100" dirty="0" err="1">
                <a:effectLst/>
                <a:latin typeface="Calibri" panose="020F0502020204030204" pitchFamily="34" charset="0"/>
                <a:ea typeface="Calibri" panose="020F0502020204030204" pitchFamily="34" charset="0"/>
                <a:cs typeface="Times New Roman" panose="02020603050405020304" pitchFamily="18" charset="0"/>
              </a:rPr>
              <a:t>csv</a:t>
            </a:r>
            <a:r>
              <a:rPr lang="tr-TR" sz="3100" dirty="0">
                <a:effectLst/>
                <a:latin typeface="Calibri" panose="020F0502020204030204" pitchFamily="34" charset="0"/>
                <a:ea typeface="Calibri" panose="020F0502020204030204" pitchFamily="34" charset="0"/>
                <a:cs typeface="Times New Roman" panose="02020603050405020304" pitchFamily="18" charset="0"/>
              </a:rPr>
              <a:t>” “.</a:t>
            </a:r>
            <a:r>
              <a:rPr lang="tr-TR" sz="3100" dirty="0" err="1">
                <a:effectLst/>
                <a:latin typeface="Calibri" panose="020F0502020204030204" pitchFamily="34" charset="0"/>
                <a:ea typeface="Calibri" panose="020F0502020204030204" pitchFamily="34" charset="0"/>
                <a:cs typeface="Times New Roman" panose="02020603050405020304" pitchFamily="18" charset="0"/>
              </a:rPr>
              <a:t>xlsx</a:t>
            </a:r>
            <a:r>
              <a:rPr lang="tr-TR" sz="3100" dirty="0">
                <a:effectLst/>
                <a:latin typeface="Calibri" panose="020F0502020204030204" pitchFamily="34" charset="0"/>
                <a:ea typeface="Calibri" panose="020F0502020204030204" pitchFamily="34" charset="0"/>
                <a:cs typeface="Times New Roman" panose="02020603050405020304" pitchFamily="18" charset="0"/>
              </a:rPr>
              <a:t>” gibi formatların okunması için: </a:t>
            </a:r>
            <a:r>
              <a:rPr lang="tr-TR" sz="3100" dirty="0" err="1">
                <a:solidFill>
                  <a:srgbClr val="FF0000"/>
                </a:solidFill>
                <a:latin typeface="Calibri" panose="020F0502020204030204" pitchFamily="34" charset="0"/>
                <a:cs typeface="Times New Roman" panose="02020603050405020304" pitchFamily="18" charset="0"/>
              </a:rPr>
              <a:t>pd.read_csv</a:t>
            </a:r>
            <a:r>
              <a:rPr lang="tr-TR" sz="3100" dirty="0">
                <a:latin typeface="Calibri" panose="020F0502020204030204" pitchFamily="34" charset="0"/>
                <a:cs typeface="Times New Roman" panose="02020603050405020304" pitchFamily="18" charset="0"/>
              </a:rPr>
              <a:t> ve </a:t>
            </a:r>
            <a:r>
              <a:rPr lang="tr-TR" sz="3100" dirty="0" err="1">
                <a:solidFill>
                  <a:srgbClr val="FF0000"/>
                </a:solidFill>
                <a:latin typeface="Calibri" panose="020F0502020204030204" pitchFamily="34" charset="0"/>
                <a:cs typeface="Times New Roman" panose="02020603050405020304" pitchFamily="18" charset="0"/>
              </a:rPr>
              <a:t>pd.read_excel</a:t>
            </a:r>
            <a:r>
              <a:rPr lang="tr-TR" sz="3100" dirty="0">
                <a:latin typeface="Calibri" panose="020F0502020204030204" pitchFamily="34" charset="0"/>
                <a:cs typeface="Times New Roman" panose="02020603050405020304" pitchFamily="18" charset="0"/>
              </a:rPr>
              <a:t> komutları kullanılmaktadır.</a:t>
            </a:r>
          </a:p>
          <a:p>
            <a:pPr marL="0" indent="0">
              <a:lnSpc>
                <a:spcPct val="115000"/>
              </a:lnSpc>
              <a:spcAft>
                <a:spcPts val="1000"/>
              </a:spcAft>
              <a:buNone/>
            </a:pPr>
            <a:r>
              <a:rPr lang="tr-TR" sz="2300" dirty="0" err="1">
                <a:latin typeface="Calibri" panose="020F0502020204030204" pitchFamily="34" charset="0"/>
                <a:cs typeface="Times New Roman" panose="02020603050405020304" pitchFamily="18" charset="0"/>
              </a:rPr>
              <a:t>df</a:t>
            </a:r>
            <a:r>
              <a:rPr lang="tr-TR" sz="2300" dirty="0">
                <a:latin typeface="Calibri" panose="020F0502020204030204" pitchFamily="34" charset="0"/>
                <a:cs typeface="Times New Roman" panose="02020603050405020304" pitchFamily="18" charset="0"/>
              </a:rPr>
              <a:t> = </a:t>
            </a:r>
            <a:r>
              <a:rPr lang="tr-TR" sz="2300" dirty="0" err="1">
                <a:latin typeface="Calibri" panose="020F0502020204030204" pitchFamily="34" charset="0"/>
                <a:cs typeface="Times New Roman" panose="02020603050405020304" pitchFamily="18" charset="0"/>
              </a:rPr>
              <a:t>pandas.read_csv</a:t>
            </a:r>
            <a:r>
              <a:rPr lang="tr-TR" sz="2300" dirty="0">
                <a:latin typeface="Calibri" panose="020F0502020204030204" pitchFamily="34" charset="0"/>
                <a:cs typeface="Times New Roman" panose="02020603050405020304" pitchFamily="18" charset="0"/>
              </a:rPr>
              <a:t>(url, </a:t>
            </a:r>
            <a:r>
              <a:rPr lang="tr-TR" sz="2300" dirty="0" err="1">
                <a:latin typeface="Calibri" panose="020F0502020204030204" pitchFamily="34" charset="0"/>
                <a:cs typeface="Times New Roman" panose="02020603050405020304" pitchFamily="18" charset="0"/>
              </a:rPr>
              <a:t>names</a:t>
            </a:r>
            <a:r>
              <a:rPr lang="tr-TR" sz="2300" dirty="0">
                <a:latin typeface="Calibri" panose="020F0502020204030204" pitchFamily="34" charset="0"/>
                <a:cs typeface="Times New Roman" panose="02020603050405020304" pitchFamily="18" charset="0"/>
              </a:rPr>
              <a:t>=</a:t>
            </a:r>
            <a:r>
              <a:rPr lang="tr-TR" sz="2300" dirty="0" err="1">
                <a:latin typeface="Calibri" panose="020F0502020204030204" pitchFamily="34" charset="0"/>
                <a:cs typeface="Times New Roman" panose="02020603050405020304" pitchFamily="18" charset="0"/>
              </a:rPr>
              <a:t>names</a:t>
            </a:r>
            <a:r>
              <a:rPr lang="tr-TR" sz="2300" dirty="0">
                <a:latin typeface="Calibri" panose="020F0502020204030204" pitchFamily="34" charset="0"/>
                <a:cs typeface="Times New Roman" panose="02020603050405020304" pitchFamily="18" charset="0"/>
              </a:rPr>
              <a:t>)</a:t>
            </a:r>
          </a:p>
          <a:p>
            <a:pPr marL="0" indent="0">
              <a:lnSpc>
                <a:spcPct val="115000"/>
              </a:lnSpc>
              <a:spcAft>
                <a:spcPts val="1000"/>
              </a:spcAft>
              <a:buNone/>
            </a:pPr>
            <a:r>
              <a:rPr lang="tr-TR" sz="2600" b="1" dirty="0" err="1">
                <a:latin typeface="Calibri" panose="020F0502020204030204" pitchFamily="34" charset="0"/>
                <a:cs typeface="Times New Roman" panose="02020603050405020304" pitchFamily="18" charset="0"/>
              </a:rPr>
              <a:t>dataframe</a:t>
            </a:r>
            <a:r>
              <a:rPr lang="tr-TR" sz="2600" b="1" dirty="0">
                <a:latin typeface="Calibri" panose="020F0502020204030204" pitchFamily="34" charset="0"/>
                <a:cs typeface="Times New Roman" panose="02020603050405020304" pitchFamily="18" charset="0"/>
              </a:rPr>
              <a:t> = </a:t>
            </a:r>
            <a:r>
              <a:rPr lang="tr-TR" sz="2600" b="1" dirty="0" err="1">
                <a:latin typeface="Calibri" panose="020F0502020204030204" pitchFamily="34" charset="0"/>
                <a:cs typeface="Times New Roman" panose="02020603050405020304" pitchFamily="18" charset="0"/>
              </a:rPr>
              <a:t>pandas.read_csv</a:t>
            </a:r>
            <a:r>
              <a:rPr lang="tr-TR" sz="2600" b="1" dirty="0">
                <a:latin typeface="Calibri" panose="020F0502020204030204" pitchFamily="34" charset="0"/>
                <a:cs typeface="Times New Roman" panose="02020603050405020304" pitchFamily="18" charset="0"/>
              </a:rPr>
              <a:t>(</a:t>
            </a:r>
            <a:r>
              <a:rPr lang="en-US" sz="2600" b="1" dirty="0">
                <a:latin typeface="Calibri" panose="020F0502020204030204" pitchFamily="34" charset="0"/>
                <a:cs typeface="Times New Roman" panose="02020603050405020304" pitchFamily="18" charset="0"/>
              </a:rPr>
              <a:t>'</a:t>
            </a:r>
            <a:r>
              <a:rPr lang="tr-TR" sz="2600" b="1" dirty="0">
                <a:latin typeface="Calibri" panose="020F0502020204030204" pitchFamily="34" charset="0"/>
                <a:cs typeface="Times New Roman" panose="02020603050405020304" pitchFamily="18" charset="0"/>
              </a:rPr>
              <a:t>veri1.csv</a:t>
            </a:r>
            <a:r>
              <a:rPr lang="en-US" sz="2600" b="1" dirty="0">
                <a:latin typeface="Calibri" panose="020F0502020204030204" pitchFamily="34" charset="0"/>
                <a:cs typeface="Times New Roman" panose="02020603050405020304" pitchFamily="18" charset="0"/>
              </a:rPr>
              <a:t>'</a:t>
            </a:r>
            <a:r>
              <a:rPr lang="tr-TR" sz="2600" b="1" dirty="0">
                <a:latin typeface="Calibri" panose="020F0502020204030204" pitchFamily="34" charset="0"/>
                <a:cs typeface="Times New Roman" panose="02020603050405020304" pitchFamily="18" charset="0"/>
              </a:rPr>
              <a:t>)</a:t>
            </a:r>
          </a:p>
          <a:p>
            <a:pPr marL="0" indent="0">
              <a:lnSpc>
                <a:spcPct val="115000"/>
              </a:lnSpc>
              <a:spcAft>
                <a:spcPts val="1000"/>
              </a:spcAft>
              <a:buNone/>
            </a:pPr>
            <a:r>
              <a:rPr lang="tr-TR" sz="2600" b="1" dirty="0" err="1">
                <a:latin typeface="Calibri" panose="020F0502020204030204" pitchFamily="34" charset="0"/>
                <a:cs typeface="Times New Roman" panose="02020603050405020304" pitchFamily="18" charset="0"/>
              </a:rPr>
              <a:t>dataframe</a:t>
            </a:r>
            <a:r>
              <a:rPr lang="en-US" sz="2600" b="1" dirty="0">
                <a:latin typeface="Calibri" panose="020F0502020204030204" pitchFamily="34" charset="0"/>
                <a:cs typeface="Times New Roman" panose="02020603050405020304" pitchFamily="18" charset="0"/>
              </a:rPr>
              <a:t> = </a:t>
            </a:r>
            <a:r>
              <a:rPr lang="en-US" sz="2600" b="1" dirty="0" err="1">
                <a:latin typeface="Calibri" panose="020F0502020204030204" pitchFamily="34" charset="0"/>
                <a:cs typeface="Times New Roman" panose="02020603050405020304" pitchFamily="18" charset="0"/>
              </a:rPr>
              <a:t>pd.read_excel</a:t>
            </a:r>
            <a:r>
              <a:rPr lang="en-US" sz="2600" b="1" dirty="0">
                <a:latin typeface="Calibri" panose="020F0502020204030204" pitchFamily="34" charset="0"/>
                <a:cs typeface="Times New Roman" panose="02020603050405020304" pitchFamily="18" charset="0"/>
              </a:rPr>
              <a:t>('</a:t>
            </a:r>
            <a:r>
              <a:rPr lang="tr-TR" sz="2600" b="1" dirty="0">
                <a:latin typeface="Calibri" panose="020F0502020204030204" pitchFamily="34" charset="0"/>
                <a:cs typeface="Times New Roman" panose="02020603050405020304" pitchFamily="18" charset="0"/>
              </a:rPr>
              <a:t>veri1</a:t>
            </a:r>
            <a:r>
              <a:rPr lang="en-US" sz="2600" b="1" dirty="0">
                <a:latin typeface="Calibri" panose="020F0502020204030204" pitchFamily="34" charset="0"/>
                <a:cs typeface="Times New Roman" panose="02020603050405020304" pitchFamily="18" charset="0"/>
              </a:rPr>
              <a:t>.xlsx')</a:t>
            </a:r>
            <a:endParaRPr lang="tr-TR" sz="2600" b="1" dirty="0">
              <a:latin typeface="Calibri" panose="020F0502020204030204" pitchFamily="34" charset="0"/>
              <a:cs typeface="Times New Roman" panose="02020603050405020304" pitchFamily="18" charset="0"/>
            </a:endParaRPr>
          </a:p>
          <a:p>
            <a:pPr marL="0" indent="0">
              <a:lnSpc>
                <a:spcPct val="115000"/>
              </a:lnSpc>
              <a:spcAft>
                <a:spcPts val="1000"/>
              </a:spcAft>
              <a:buNone/>
            </a:pPr>
            <a:r>
              <a:rPr lang="tr-TR" sz="2300" dirty="0" err="1">
                <a:latin typeface="Calibri" panose="020F0502020204030204" pitchFamily="34" charset="0"/>
                <a:cs typeface="Times New Roman" panose="02020603050405020304" pitchFamily="18" charset="0"/>
              </a:rPr>
              <a:t>print</a:t>
            </a:r>
            <a:r>
              <a:rPr lang="tr-TR" sz="2300" dirty="0">
                <a:latin typeface="Calibri" panose="020F0502020204030204" pitchFamily="34" charset="0"/>
                <a:cs typeface="Times New Roman" panose="02020603050405020304" pitchFamily="18" charset="0"/>
              </a:rPr>
              <a:t>(</a:t>
            </a:r>
            <a:r>
              <a:rPr lang="tr-TR" sz="2300" dirty="0" err="1">
                <a:latin typeface="Calibri" panose="020F0502020204030204" pitchFamily="34" charset="0"/>
                <a:cs typeface="Times New Roman" panose="02020603050405020304" pitchFamily="18" charset="0"/>
              </a:rPr>
              <a:t>dataframe</a:t>
            </a:r>
            <a:r>
              <a:rPr lang="tr-TR" sz="2300" dirty="0">
                <a:latin typeface="Calibri" panose="020F0502020204030204" pitchFamily="34" charset="0"/>
                <a:cs typeface="Times New Roman" panose="02020603050405020304" pitchFamily="18" charset="0"/>
              </a:rPr>
              <a:t>)</a:t>
            </a:r>
          </a:p>
          <a:p>
            <a:pPr marL="0" indent="0">
              <a:lnSpc>
                <a:spcPct val="115000"/>
              </a:lnSpc>
              <a:spcAft>
                <a:spcPts val="1000"/>
              </a:spcAft>
              <a:buNone/>
            </a:pPr>
            <a:r>
              <a:rPr lang="tr-TR" sz="2300" dirty="0" err="1">
                <a:latin typeface="Calibri" panose="020F0502020204030204" pitchFamily="34" charset="0"/>
                <a:cs typeface="Times New Roman" panose="02020603050405020304" pitchFamily="18" charset="0"/>
              </a:rPr>
              <a:t>df_sheet_index</a:t>
            </a:r>
            <a:r>
              <a:rPr lang="tr-TR" sz="2300" dirty="0">
                <a:latin typeface="Calibri" panose="020F0502020204030204" pitchFamily="34" charset="0"/>
                <a:cs typeface="Times New Roman" panose="02020603050405020304" pitchFamily="18" charset="0"/>
              </a:rPr>
              <a:t> = </a:t>
            </a:r>
            <a:r>
              <a:rPr lang="tr-TR" sz="2300" dirty="0" err="1">
                <a:latin typeface="Calibri" panose="020F0502020204030204" pitchFamily="34" charset="0"/>
                <a:cs typeface="Times New Roman" panose="02020603050405020304" pitchFamily="18" charset="0"/>
              </a:rPr>
              <a:t>pd.read_excel</a:t>
            </a:r>
            <a:r>
              <a:rPr lang="tr-TR" sz="2300" dirty="0">
                <a:latin typeface="Calibri" panose="020F0502020204030204" pitchFamily="34" charset="0"/>
                <a:cs typeface="Times New Roman" panose="02020603050405020304" pitchFamily="18" charset="0"/>
              </a:rPr>
              <a:t>('sample.xlsx', </a:t>
            </a:r>
            <a:r>
              <a:rPr lang="tr-TR" sz="2300" dirty="0" err="1">
                <a:latin typeface="Calibri" panose="020F0502020204030204" pitchFamily="34" charset="0"/>
                <a:cs typeface="Times New Roman" panose="02020603050405020304" pitchFamily="18" charset="0"/>
              </a:rPr>
              <a:t>sheet_name</a:t>
            </a:r>
            <a:r>
              <a:rPr lang="tr-TR" sz="2300" dirty="0">
                <a:latin typeface="Calibri" panose="020F0502020204030204" pitchFamily="34" charset="0"/>
                <a:cs typeface="Times New Roman" panose="02020603050405020304" pitchFamily="18" charset="0"/>
              </a:rPr>
              <a:t>=0)</a:t>
            </a:r>
          </a:p>
          <a:p>
            <a:pPr marL="0" indent="0">
              <a:lnSpc>
                <a:spcPct val="115000"/>
              </a:lnSpc>
              <a:spcAft>
                <a:spcPts val="1000"/>
              </a:spcAft>
              <a:buNone/>
            </a:pPr>
            <a:r>
              <a:rPr lang="tr-TR" sz="2300" dirty="0" err="1">
                <a:latin typeface="Calibri" panose="020F0502020204030204" pitchFamily="34" charset="0"/>
                <a:cs typeface="Times New Roman" panose="02020603050405020304" pitchFamily="18" charset="0"/>
              </a:rPr>
              <a:t>df_sheet_name</a:t>
            </a:r>
            <a:r>
              <a:rPr lang="tr-TR" sz="2300" dirty="0">
                <a:latin typeface="Calibri" panose="020F0502020204030204" pitchFamily="34" charset="0"/>
                <a:cs typeface="Times New Roman" panose="02020603050405020304" pitchFamily="18" charset="0"/>
              </a:rPr>
              <a:t> = </a:t>
            </a:r>
            <a:r>
              <a:rPr lang="tr-TR" sz="2300" dirty="0" err="1">
                <a:latin typeface="Calibri" panose="020F0502020204030204" pitchFamily="34" charset="0"/>
                <a:cs typeface="Times New Roman" panose="02020603050405020304" pitchFamily="18" charset="0"/>
              </a:rPr>
              <a:t>pd.read_excel</a:t>
            </a:r>
            <a:r>
              <a:rPr lang="tr-TR" sz="2300" dirty="0">
                <a:latin typeface="Calibri" panose="020F0502020204030204" pitchFamily="34" charset="0"/>
                <a:cs typeface="Times New Roman" panose="02020603050405020304" pitchFamily="18" charset="0"/>
              </a:rPr>
              <a:t>('sample.xlsx', </a:t>
            </a:r>
            <a:r>
              <a:rPr lang="tr-TR" sz="2300" dirty="0" err="1">
                <a:latin typeface="Calibri" panose="020F0502020204030204" pitchFamily="34" charset="0"/>
                <a:cs typeface="Times New Roman" panose="02020603050405020304" pitchFamily="18" charset="0"/>
              </a:rPr>
              <a:t>sheet_name</a:t>
            </a:r>
            <a:r>
              <a:rPr lang="tr-TR" sz="2300" dirty="0">
                <a:latin typeface="Calibri" panose="020F0502020204030204" pitchFamily="34" charset="0"/>
                <a:cs typeface="Times New Roman" panose="02020603050405020304" pitchFamily="18" charset="0"/>
              </a:rPr>
              <a:t>='sheet1')</a:t>
            </a:r>
          </a:p>
          <a:p>
            <a:pPr marL="0" indent="0">
              <a:lnSpc>
                <a:spcPct val="115000"/>
              </a:lnSpc>
              <a:spcAft>
                <a:spcPts val="1000"/>
              </a:spcAft>
              <a:buNone/>
            </a:pPr>
            <a:r>
              <a:rPr lang="tr-TR" sz="2300" dirty="0" err="1">
                <a:latin typeface="Calibri" panose="020F0502020204030204" pitchFamily="34" charset="0"/>
                <a:cs typeface="Times New Roman" panose="02020603050405020304" pitchFamily="18" charset="0"/>
              </a:rPr>
              <a:t>df_sheet_multi</a:t>
            </a:r>
            <a:r>
              <a:rPr lang="tr-TR" sz="2300" dirty="0">
                <a:latin typeface="Calibri" panose="020F0502020204030204" pitchFamily="34" charset="0"/>
                <a:cs typeface="Times New Roman" panose="02020603050405020304" pitchFamily="18" charset="0"/>
              </a:rPr>
              <a:t> = </a:t>
            </a:r>
            <a:r>
              <a:rPr lang="tr-TR" sz="2300" dirty="0" err="1">
                <a:latin typeface="Calibri" panose="020F0502020204030204" pitchFamily="34" charset="0"/>
                <a:cs typeface="Times New Roman" panose="02020603050405020304" pitchFamily="18" charset="0"/>
              </a:rPr>
              <a:t>pd.read_excel</a:t>
            </a:r>
            <a:r>
              <a:rPr lang="tr-TR" sz="2300" dirty="0">
                <a:latin typeface="Calibri" panose="020F0502020204030204" pitchFamily="34" charset="0"/>
                <a:cs typeface="Times New Roman" panose="02020603050405020304" pitchFamily="18" charset="0"/>
              </a:rPr>
              <a:t>('sample.xlsx', </a:t>
            </a:r>
            <a:r>
              <a:rPr lang="tr-TR" sz="2300" dirty="0" err="1">
                <a:latin typeface="Calibri" panose="020F0502020204030204" pitchFamily="34" charset="0"/>
                <a:cs typeface="Times New Roman" panose="02020603050405020304" pitchFamily="18" charset="0"/>
              </a:rPr>
              <a:t>sheet_name</a:t>
            </a:r>
            <a:r>
              <a:rPr lang="tr-TR" sz="2300" dirty="0">
                <a:latin typeface="Calibri" panose="020F0502020204030204" pitchFamily="34" charset="0"/>
                <a:cs typeface="Times New Roman" panose="02020603050405020304" pitchFamily="18" charset="0"/>
              </a:rPr>
              <a:t>=[0, 'sheet2’])</a:t>
            </a:r>
          </a:p>
          <a:p>
            <a:pPr marL="0" indent="0">
              <a:lnSpc>
                <a:spcPct val="115000"/>
              </a:lnSpc>
              <a:spcAft>
                <a:spcPts val="1000"/>
              </a:spcAft>
              <a:buNone/>
            </a:pPr>
            <a:r>
              <a:rPr lang="en-US" sz="2300" dirty="0">
                <a:latin typeface="Calibri" panose="020F0502020204030204" pitchFamily="34" charset="0"/>
                <a:cs typeface="Times New Roman" panose="02020603050405020304" pitchFamily="18" charset="0"/>
              </a:rPr>
              <a:t>print(</a:t>
            </a:r>
            <a:r>
              <a:rPr lang="en-US" sz="2300" dirty="0" err="1">
                <a:latin typeface="Calibri" panose="020F0502020204030204" pitchFamily="34" charset="0"/>
                <a:cs typeface="Times New Roman" panose="02020603050405020304" pitchFamily="18" charset="0"/>
              </a:rPr>
              <a:t>df_sheet_multi</a:t>
            </a:r>
            <a:r>
              <a:rPr lang="en-US" sz="2300" dirty="0">
                <a:latin typeface="Calibri" panose="020F0502020204030204" pitchFamily="34" charset="0"/>
                <a:cs typeface="Times New Roman" panose="02020603050405020304" pitchFamily="18" charset="0"/>
              </a:rPr>
              <a:t>[0])</a:t>
            </a:r>
          </a:p>
          <a:p>
            <a:pPr marL="0" indent="0">
              <a:lnSpc>
                <a:spcPct val="115000"/>
              </a:lnSpc>
              <a:spcAft>
                <a:spcPts val="1000"/>
              </a:spcAft>
              <a:buNone/>
            </a:pPr>
            <a:r>
              <a:rPr lang="en-US" sz="2300" dirty="0">
                <a:latin typeface="Calibri" panose="020F0502020204030204" pitchFamily="34" charset="0"/>
                <a:cs typeface="Times New Roman" panose="02020603050405020304" pitchFamily="18" charset="0"/>
              </a:rPr>
              <a:t>print(</a:t>
            </a:r>
            <a:r>
              <a:rPr lang="en-US" sz="2300" dirty="0" err="1">
                <a:latin typeface="Calibri" panose="020F0502020204030204" pitchFamily="34" charset="0"/>
                <a:cs typeface="Times New Roman" panose="02020603050405020304" pitchFamily="18" charset="0"/>
              </a:rPr>
              <a:t>df_sheet_multi</a:t>
            </a:r>
            <a:r>
              <a:rPr lang="en-US" sz="2300" dirty="0">
                <a:latin typeface="Calibri" panose="020F0502020204030204" pitchFamily="34" charset="0"/>
                <a:cs typeface="Times New Roman" panose="02020603050405020304" pitchFamily="18" charset="0"/>
              </a:rPr>
              <a:t>[1])</a:t>
            </a:r>
            <a:endParaRPr lang="tr-TR" sz="2300" dirty="0">
              <a:latin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269458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9B860A-A770-5C49-9967-C5C286FD761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9BED542-BAFC-C471-D575-259E2EF7E05A}"/>
              </a:ext>
            </a:extLst>
          </p:cNvPr>
          <p:cNvSpPr>
            <a:spLocks noGrp="1"/>
          </p:cNvSpPr>
          <p:nvPr>
            <p:ph idx="1"/>
          </p:nvPr>
        </p:nvSpPr>
        <p:spPr/>
        <p:txBody>
          <a:bodyPr>
            <a:normAutofit/>
          </a:bodyPr>
          <a:lstStyle/>
          <a:p>
            <a:endParaRPr lang="tr-TR" dirty="0"/>
          </a:p>
        </p:txBody>
      </p:sp>
      <p:sp>
        <p:nvSpPr>
          <p:cNvPr id="4" name="Slayt Numarası Yer Tutucusu 3">
            <a:extLst>
              <a:ext uri="{FF2B5EF4-FFF2-40B4-BE49-F238E27FC236}">
                <a16:creationId xmlns:a16="http://schemas.microsoft.com/office/drawing/2014/main" id="{151BACB8-05EA-EA29-4B30-0DACEF2A8805}"/>
              </a:ext>
            </a:extLst>
          </p:cNvPr>
          <p:cNvSpPr>
            <a:spLocks noGrp="1"/>
          </p:cNvSpPr>
          <p:nvPr>
            <p:ph type="sldNum" sz="quarter" idx="12"/>
          </p:nvPr>
        </p:nvSpPr>
        <p:spPr/>
        <p:txBody>
          <a:bodyPr>
            <a:normAutofit lnSpcReduction="10000"/>
          </a:bodyPr>
          <a:lstStyle/>
          <a:p>
            <a:fld id="{4FAB73BC-B049-4115-A692-8D63A059BFB8}" type="slidenum">
              <a:rPr lang="en-US" smtClean="0"/>
              <a:t>27</a:t>
            </a:fld>
            <a:endParaRPr lang="en-US" dirty="0"/>
          </a:p>
        </p:txBody>
      </p:sp>
      <p:pic>
        <p:nvPicPr>
          <p:cNvPr id="6" name="Resim 5">
            <a:extLst>
              <a:ext uri="{FF2B5EF4-FFF2-40B4-BE49-F238E27FC236}">
                <a16:creationId xmlns:a16="http://schemas.microsoft.com/office/drawing/2014/main" id="{350F93CC-F448-3D95-810C-878905466BC9}"/>
              </a:ext>
            </a:extLst>
          </p:cNvPr>
          <p:cNvPicPr>
            <a:picLocks noChangeAspect="1"/>
          </p:cNvPicPr>
          <p:nvPr/>
        </p:nvPicPr>
        <p:blipFill>
          <a:blip r:embed="rId2"/>
          <a:stretch>
            <a:fillRect/>
          </a:stretch>
        </p:blipFill>
        <p:spPr>
          <a:xfrm>
            <a:off x="1938147" y="956310"/>
            <a:ext cx="7268850" cy="4351336"/>
          </a:xfrm>
          <a:prstGeom prst="rect">
            <a:avLst/>
          </a:prstGeom>
        </p:spPr>
      </p:pic>
    </p:spTree>
    <p:extLst>
      <p:ext uri="{BB962C8B-B14F-4D97-AF65-F5344CB8AC3E}">
        <p14:creationId xmlns:p14="http://schemas.microsoft.com/office/powerpoint/2010/main" val="720225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A8ED50-559C-90C7-4D50-8C6EF5C7B2E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AB75525-78A4-6F15-7C2A-69942020E0FD}"/>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36C24DD2-4A24-F31A-F115-8095CB4E2D16}"/>
              </a:ext>
            </a:extLst>
          </p:cNvPr>
          <p:cNvSpPr>
            <a:spLocks noGrp="1"/>
          </p:cNvSpPr>
          <p:nvPr>
            <p:ph type="sldNum" sz="quarter" idx="12"/>
          </p:nvPr>
        </p:nvSpPr>
        <p:spPr/>
        <p:txBody>
          <a:bodyPr>
            <a:normAutofit lnSpcReduction="10000"/>
          </a:bodyPr>
          <a:lstStyle/>
          <a:p>
            <a:fld id="{4FAB73BC-B049-4115-A692-8D63A059BFB8}" type="slidenum">
              <a:rPr lang="en-US" smtClean="0"/>
              <a:t>28</a:t>
            </a:fld>
            <a:endParaRPr lang="en-US" dirty="0"/>
          </a:p>
        </p:txBody>
      </p:sp>
      <p:pic>
        <p:nvPicPr>
          <p:cNvPr id="6" name="Resim 5">
            <a:extLst>
              <a:ext uri="{FF2B5EF4-FFF2-40B4-BE49-F238E27FC236}">
                <a16:creationId xmlns:a16="http://schemas.microsoft.com/office/drawing/2014/main" id="{2F788814-15ED-3672-9E2B-9AEEFC3041B4}"/>
              </a:ext>
            </a:extLst>
          </p:cNvPr>
          <p:cNvPicPr>
            <a:picLocks noChangeAspect="1"/>
          </p:cNvPicPr>
          <p:nvPr/>
        </p:nvPicPr>
        <p:blipFill>
          <a:blip r:embed="rId2"/>
          <a:stretch>
            <a:fillRect/>
          </a:stretch>
        </p:blipFill>
        <p:spPr>
          <a:xfrm>
            <a:off x="244221" y="773113"/>
            <a:ext cx="10630662" cy="4911891"/>
          </a:xfrm>
          <a:prstGeom prst="rect">
            <a:avLst/>
          </a:prstGeom>
        </p:spPr>
      </p:pic>
    </p:spTree>
    <p:extLst>
      <p:ext uri="{BB962C8B-B14F-4D97-AF65-F5344CB8AC3E}">
        <p14:creationId xmlns:p14="http://schemas.microsoft.com/office/powerpoint/2010/main" val="333825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3B6BEA-FBD8-D55F-880E-AA3E46F8143B}"/>
              </a:ext>
            </a:extLst>
          </p:cNvPr>
          <p:cNvSpPr>
            <a:spLocks noGrp="1"/>
          </p:cNvSpPr>
          <p:nvPr>
            <p:ph type="title"/>
          </p:nvPr>
        </p:nvSpPr>
        <p:spPr/>
        <p:txBody>
          <a:bodyPr/>
          <a:lstStyle/>
          <a:p>
            <a:r>
              <a:rPr lang="tr-TR" dirty="0" err="1"/>
              <a:t>Values</a:t>
            </a:r>
            <a:r>
              <a:rPr lang="tr-TR" dirty="0"/>
              <a:t> kullanımı</a:t>
            </a:r>
          </a:p>
        </p:txBody>
      </p:sp>
      <p:sp>
        <p:nvSpPr>
          <p:cNvPr id="3" name="İçerik Yer Tutucusu 2">
            <a:extLst>
              <a:ext uri="{FF2B5EF4-FFF2-40B4-BE49-F238E27FC236}">
                <a16:creationId xmlns:a16="http://schemas.microsoft.com/office/drawing/2014/main" id="{6391FBE7-8CA1-C0EA-AEC4-FB7B4125681A}"/>
              </a:ext>
            </a:extLst>
          </p:cNvPr>
          <p:cNvSpPr>
            <a:spLocks noGrp="1"/>
          </p:cNvSpPr>
          <p:nvPr>
            <p:ph idx="1"/>
          </p:nvPr>
        </p:nvSpPr>
        <p:spPr>
          <a:xfrm>
            <a:off x="1261872" y="1691322"/>
            <a:ext cx="8595360" cy="4800918"/>
          </a:xfrm>
        </p:spPr>
        <p:txBody>
          <a:bodyPr>
            <a:normAutofit lnSpcReduction="10000"/>
          </a:bodyPr>
          <a:lstStyle/>
          <a:p>
            <a:pPr marL="0" indent="0">
              <a:buNone/>
            </a:pPr>
            <a:r>
              <a:rPr lang="tr-TR" sz="2400" dirty="0" err="1"/>
              <a:t>Header</a:t>
            </a:r>
            <a:r>
              <a:rPr lang="tr-TR" sz="2400" dirty="0"/>
              <a:t> almadan doğrudan verileri elde etmek için kullanılır. Bir </a:t>
            </a:r>
            <a:r>
              <a:rPr lang="tr-TR" sz="2400" dirty="0" err="1"/>
              <a:t>excel</a:t>
            </a:r>
            <a:r>
              <a:rPr lang="tr-TR" sz="2400" dirty="0"/>
              <a:t> den sayısal verileri okutup </a:t>
            </a:r>
            <a:r>
              <a:rPr lang="tr-TR" sz="2400" dirty="0" err="1"/>
              <a:t>numpy</a:t>
            </a:r>
            <a:r>
              <a:rPr lang="tr-TR" sz="2400" dirty="0"/>
              <a:t> </a:t>
            </a:r>
            <a:r>
              <a:rPr lang="tr-TR" sz="2400" dirty="0" err="1"/>
              <a:t>array</a:t>
            </a:r>
            <a:r>
              <a:rPr lang="tr-TR" sz="2400" dirty="0"/>
              <a:t> e çevirip o şekilde devam etmek için kullanışlıdır. Index sütununa dikkat edilmelidir.</a:t>
            </a:r>
          </a:p>
          <a:p>
            <a:pPr marL="0" indent="0">
              <a:buNone/>
            </a:pPr>
            <a:endParaRPr lang="tr-TR" sz="2400" dirty="0"/>
          </a:p>
          <a:p>
            <a:pPr marL="0" indent="0">
              <a:buNone/>
            </a:pPr>
            <a:r>
              <a:rPr lang="en-US" dirty="0"/>
              <a:t>array = </a:t>
            </a:r>
            <a:r>
              <a:rPr lang="en-US" dirty="0" err="1"/>
              <a:t>dataframe.values</a:t>
            </a:r>
            <a:endParaRPr lang="en-US" dirty="0"/>
          </a:p>
          <a:p>
            <a:pPr marL="0" indent="0">
              <a:buNone/>
            </a:pPr>
            <a:r>
              <a:rPr lang="en-US" dirty="0"/>
              <a:t>il=array[:,1]</a:t>
            </a:r>
          </a:p>
          <a:p>
            <a:pPr marL="0" indent="0">
              <a:buNone/>
            </a:pPr>
            <a:r>
              <a:rPr lang="en-US" dirty="0" err="1"/>
              <a:t>yil</a:t>
            </a:r>
            <a:r>
              <a:rPr lang="en-US" dirty="0"/>
              <a:t>=array[:,2]</a:t>
            </a:r>
          </a:p>
          <a:p>
            <a:pPr marL="0" indent="0">
              <a:buNone/>
            </a:pPr>
            <a:r>
              <a:rPr lang="en-US" dirty="0"/>
              <a:t>ay=array[:,3]</a:t>
            </a:r>
          </a:p>
          <a:p>
            <a:pPr marL="0" indent="0">
              <a:buNone/>
            </a:pPr>
            <a:r>
              <a:rPr lang="en-US" dirty="0"/>
              <a:t>target=array[:,4]</a:t>
            </a:r>
            <a:endParaRPr lang="tr-TR" dirty="0"/>
          </a:p>
        </p:txBody>
      </p:sp>
      <p:sp>
        <p:nvSpPr>
          <p:cNvPr id="4" name="Slayt Numarası Yer Tutucusu 3">
            <a:extLst>
              <a:ext uri="{FF2B5EF4-FFF2-40B4-BE49-F238E27FC236}">
                <a16:creationId xmlns:a16="http://schemas.microsoft.com/office/drawing/2014/main" id="{DB392294-1043-B8DA-BC79-24F0D1ECBA7D}"/>
              </a:ext>
            </a:extLst>
          </p:cNvPr>
          <p:cNvSpPr>
            <a:spLocks noGrp="1"/>
          </p:cNvSpPr>
          <p:nvPr>
            <p:ph type="sldNum" sz="quarter" idx="12"/>
          </p:nvPr>
        </p:nvSpPr>
        <p:spPr/>
        <p:txBody>
          <a:bodyPr>
            <a:normAutofit lnSpcReduction="10000"/>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421237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r>
              <a:rPr lang="tr-TR" dirty="0"/>
              <a:t>Kurulumu ve Kullanımı</a:t>
            </a: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Kurulum için:</a:t>
            </a:r>
          </a:p>
          <a:p>
            <a:pPr marL="0" indent="0">
              <a:lnSpc>
                <a:spcPct val="115000"/>
              </a:lnSpc>
              <a:spcAft>
                <a:spcPts val="1000"/>
              </a:spcAft>
              <a:buNone/>
            </a:pPr>
            <a:r>
              <a:rPr lang="tr-TR" dirty="0" err="1">
                <a:solidFill>
                  <a:srgbClr val="292929"/>
                </a:solidFill>
                <a:latin typeface="CourierNewPSMT"/>
              </a:rPr>
              <a:t>pip</a:t>
            </a:r>
            <a:r>
              <a:rPr lang="tr-TR" dirty="0">
                <a:solidFill>
                  <a:srgbClr val="292929"/>
                </a:solidFill>
                <a:latin typeface="CourierNewPSMT"/>
              </a:rPr>
              <a:t> </a:t>
            </a:r>
            <a:r>
              <a:rPr lang="tr-TR" dirty="0" err="1">
                <a:solidFill>
                  <a:srgbClr val="292929"/>
                </a:solidFill>
                <a:latin typeface="CourierNewPSMT"/>
              </a:rPr>
              <a:t>install</a:t>
            </a:r>
            <a:r>
              <a:rPr lang="tr-TR" dirty="0">
                <a:solidFill>
                  <a:srgbClr val="292929"/>
                </a:solidFill>
                <a:latin typeface="CourierNewPSMT"/>
              </a:rPr>
              <a:t> </a:t>
            </a:r>
            <a:r>
              <a:rPr lang="tr-TR" dirty="0" err="1">
                <a:solidFill>
                  <a:srgbClr val="292929"/>
                </a:solidFill>
                <a:latin typeface="CourierNewPSMT"/>
              </a:rPr>
              <a:t>pandas</a:t>
            </a:r>
            <a:endParaRPr lang="tr-TR" dirty="0">
              <a:solidFill>
                <a:srgbClr val="292929"/>
              </a:solidFill>
              <a:latin typeface="CourierNewPSMT"/>
            </a:endParaRPr>
          </a:p>
          <a:p>
            <a:pPr>
              <a:lnSpc>
                <a:spcPct val="115000"/>
              </a:lnSpc>
              <a:spcAft>
                <a:spcPts val="1000"/>
              </a:spcAft>
            </a:pP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400" dirty="0">
                <a:latin typeface="Calibri" panose="020F0502020204030204" pitchFamily="34" charset="0"/>
                <a:ea typeface="Calibri" panose="020F0502020204030204" pitchFamily="34" charset="0"/>
                <a:cs typeface="Times New Roman" panose="02020603050405020304" pitchFamily="18" charset="0"/>
              </a:rPr>
              <a:t>Projeye eklemek için ise:</a:t>
            </a:r>
          </a:p>
          <a:p>
            <a:pPr marL="0" indent="0">
              <a:lnSpc>
                <a:spcPct val="115000"/>
              </a:lnSpc>
              <a:spcAft>
                <a:spcPts val="1000"/>
              </a:spcAft>
              <a:buNone/>
            </a:pPr>
            <a:r>
              <a:rPr lang="tr-TR" b="0" i="0" u="none" strike="noStrike" baseline="0" dirty="0" err="1">
                <a:solidFill>
                  <a:srgbClr val="292929"/>
                </a:solidFill>
                <a:latin typeface="CourierNewPSMT"/>
              </a:rPr>
              <a:t>import</a:t>
            </a:r>
            <a:r>
              <a:rPr lang="tr-TR" b="0" i="0" u="none" strike="noStrike" baseline="0" dirty="0">
                <a:solidFill>
                  <a:srgbClr val="292929"/>
                </a:solidFill>
                <a:latin typeface="CourierNewPSMT"/>
              </a:rPr>
              <a:t> </a:t>
            </a:r>
            <a:r>
              <a:rPr lang="tr-TR" b="0" i="0" u="none" strike="noStrike" baseline="0" dirty="0" err="1">
                <a:solidFill>
                  <a:srgbClr val="292929"/>
                </a:solidFill>
                <a:latin typeface="CourierNewPSMT"/>
              </a:rPr>
              <a:t>pandas</a:t>
            </a:r>
            <a:r>
              <a:rPr lang="tr-TR" b="0" i="0" u="none" strike="noStrike" baseline="0" dirty="0">
                <a:solidFill>
                  <a:srgbClr val="292929"/>
                </a:solidFill>
                <a:latin typeface="CourierNewPSMT"/>
              </a:rPr>
              <a:t> as </a:t>
            </a:r>
            <a:r>
              <a:rPr lang="tr-TR" b="0" i="0" u="none" strike="noStrike" baseline="0" dirty="0" err="1">
                <a:solidFill>
                  <a:srgbClr val="292929"/>
                </a:solidFill>
                <a:latin typeface="CourierNewPSMT"/>
              </a:rPr>
              <a:t>pd</a:t>
            </a:r>
            <a:endParaRPr lang="tr-TR" sz="3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83468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8B41E-99BC-0B38-668A-BD99BE67DC1D}"/>
              </a:ext>
            </a:extLst>
          </p:cNvPr>
          <p:cNvSpPr>
            <a:spLocks noGrp="1"/>
          </p:cNvSpPr>
          <p:nvPr>
            <p:ph type="title"/>
          </p:nvPr>
        </p:nvSpPr>
        <p:spPr/>
        <p:txBody>
          <a:bodyPr/>
          <a:lstStyle/>
          <a:p>
            <a:r>
              <a:rPr lang="tr-TR" dirty="0"/>
              <a:t>Diğer formatların okunması</a:t>
            </a:r>
          </a:p>
        </p:txBody>
      </p:sp>
      <p:sp>
        <p:nvSpPr>
          <p:cNvPr id="3" name="İçerik Yer Tutucusu 2">
            <a:extLst>
              <a:ext uri="{FF2B5EF4-FFF2-40B4-BE49-F238E27FC236}">
                <a16:creationId xmlns:a16="http://schemas.microsoft.com/office/drawing/2014/main" id="{1FC94304-07E4-95A4-BE6F-B8E1CC797CAC}"/>
              </a:ext>
            </a:extLst>
          </p:cNvPr>
          <p:cNvSpPr>
            <a:spLocks noGrp="1"/>
          </p:cNvSpPr>
          <p:nvPr>
            <p:ph idx="1"/>
          </p:nvPr>
        </p:nvSpPr>
        <p:spPr>
          <a:xfrm>
            <a:off x="1261872" y="1828800"/>
            <a:ext cx="9177528" cy="4351337"/>
          </a:xfrm>
        </p:spPr>
        <p:txBody>
          <a:bodyPr/>
          <a:lstStyle/>
          <a:p>
            <a:r>
              <a:rPr lang="tr-TR" dirty="0"/>
              <a:t>Farklı formatlardaki dosyalarda okunabilmektedir.</a:t>
            </a:r>
          </a:p>
          <a:p>
            <a:pPr marL="0" indent="0">
              <a:buNone/>
            </a:pPr>
            <a:r>
              <a:rPr lang="en-US" b="0" i="0" dirty="0" err="1">
                <a:solidFill>
                  <a:srgbClr val="4D4D4C"/>
                </a:solidFill>
                <a:effectLst/>
                <a:latin typeface="Monaco"/>
              </a:rPr>
              <a:t>df</a:t>
            </a:r>
            <a:r>
              <a:rPr lang="en-US" b="0" i="0" dirty="0">
                <a:solidFill>
                  <a:srgbClr val="4D4D4C"/>
                </a:solidFill>
                <a:effectLst/>
                <a:latin typeface="Monaco"/>
              </a:rPr>
              <a:t> </a:t>
            </a:r>
            <a:r>
              <a:rPr lang="en-US" b="0" i="0" dirty="0">
                <a:solidFill>
                  <a:srgbClr val="3E999F"/>
                </a:solidFill>
                <a:effectLst/>
                <a:latin typeface="Monaco"/>
              </a:rPr>
              <a:t>=</a:t>
            </a:r>
            <a:r>
              <a:rPr lang="en-US" b="0" i="0" dirty="0">
                <a:solidFill>
                  <a:srgbClr val="4D4D4C"/>
                </a:solidFill>
                <a:effectLst/>
                <a:latin typeface="Monaco"/>
              </a:rPr>
              <a:t> </a:t>
            </a:r>
            <a:r>
              <a:rPr lang="en-US" b="0" i="0" dirty="0" err="1">
                <a:solidFill>
                  <a:srgbClr val="4D4D4C"/>
                </a:solidFill>
                <a:effectLst/>
                <a:latin typeface="Monaco"/>
              </a:rPr>
              <a:t>pd.</a:t>
            </a:r>
            <a:r>
              <a:rPr lang="en-US" b="0" i="0" dirty="0" err="1">
                <a:solidFill>
                  <a:srgbClr val="4271AE"/>
                </a:solidFill>
                <a:effectLst/>
                <a:latin typeface="Monaco"/>
              </a:rPr>
              <a:t>read_json</a:t>
            </a:r>
            <a:r>
              <a:rPr lang="en-US" b="0" i="0" dirty="0">
                <a:solidFill>
                  <a:srgbClr val="4D4D4C"/>
                </a:solidFill>
                <a:effectLst/>
                <a:latin typeface="Monaco"/>
              </a:rPr>
              <a:t>(</a:t>
            </a:r>
            <a:r>
              <a:rPr lang="en-US" b="0" i="0" dirty="0">
                <a:solidFill>
                  <a:srgbClr val="718C00"/>
                </a:solidFill>
                <a:effectLst/>
                <a:latin typeface="Monaco"/>
              </a:rPr>
              <a:t>'</a:t>
            </a:r>
            <a:r>
              <a:rPr lang="en-US" b="0" i="0" dirty="0" err="1">
                <a:solidFill>
                  <a:srgbClr val="718C00"/>
                </a:solidFill>
                <a:effectLst/>
                <a:latin typeface="Monaco"/>
              </a:rPr>
              <a:t>purchases.json</a:t>
            </a:r>
            <a:r>
              <a:rPr lang="en-US" b="0" i="0" dirty="0">
                <a:solidFill>
                  <a:srgbClr val="718C00"/>
                </a:solidFill>
                <a:effectLst/>
                <a:latin typeface="Monaco"/>
              </a:rPr>
              <a:t>’</a:t>
            </a:r>
            <a:r>
              <a:rPr lang="en-US" b="0" i="0" dirty="0">
                <a:solidFill>
                  <a:srgbClr val="4D4D4C"/>
                </a:solidFill>
                <a:effectLst/>
                <a:latin typeface="Monaco"/>
              </a:rPr>
              <a:t>)</a:t>
            </a:r>
            <a:endParaRPr lang="tr-TR" b="0" i="0" dirty="0">
              <a:solidFill>
                <a:srgbClr val="4D4D4C"/>
              </a:solidFill>
              <a:effectLst/>
              <a:latin typeface="Monaco"/>
            </a:endParaRPr>
          </a:p>
          <a:p>
            <a:pPr marL="0" indent="0">
              <a:buNone/>
            </a:pPr>
            <a:endParaRPr lang="tr-TR" b="0" i="0" dirty="0">
              <a:solidFill>
                <a:srgbClr val="4D4D4C"/>
              </a:solidFill>
              <a:effectLst/>
              <a:latin typeface="Monaco"/>
            </a:endParaRPr>
          </a:p>
          <a:p>
            <a:pPr marL="0" indent="0">
              <a:buNone/>
            </a:pPr>
            <a:r>
              <a:rPr lang="it-IT" b="0" i="0" dirty="0">
                <a:solidFill>
                  <a:srgbClr val="4D4D4C"/>
                </a:solidFill>
                <a:effectLst/>
                <a:latin typeface="Monaco"/>
              </a:rPr>
              <a:t>con </a:t>
            </a:r>
            <a:r>
              <a:rPr lang="it-IT" b="0" i="0" dirty="0">
                <a:solidFill>
                  <a:srgbClr val="3E999F"/>
                </a:solidFill>
                <a:effectLst/>
                <a:latin typeface="Monaco"/>
              </a:rPr>
              <a:t>=</a:t>
            </a:r>
            <a:r>
              <a:rPr lang="it-IT" b="0" i="0" dirty="0">
                <a:solidFill>
                  <a:srgbClr val="4D4D4C"/>
                </a:solidFill>
                <a:effectLst/>
                <a:latin typeface="Monaco"/>
              </a:rPr>
              <a:t> sqlite3.</a:t>
            </a:r>
            <a:r>
              <a:rPr lang="it-IT" b="0" i="0" dirty="0">
                <a:solidFill>
                  <a:srgbClr val="4271AE"/>
                </a:solidFill>
                <a:effectLst/>
                <a:latin typeface="Monaco"/>
              </a:rPr>
              <a:t>connect</a:t>
            </a:r>
            <a:r>
              <a:rPr lang="it-IT" b="0" i="0" dirty="0">
                <a:solidFill>
                  <a:srgbClr val="4D4D4C"/>
                </a:solidFill>
                <a:effectLst/>
                <a:latin typeface="Monaco"/>
              </a:rPr>
              <a:t>(</a:t>
            </a:r>
            <a:r>
              <a:rPr lang="it-IT" b="0" i="0" dirty="0">
                <a:solidFill>
                  <a:srgbClr val="718C00"/>
                </a:solidFill>
                <a:effectLst/>
                <a:latin typeface="Monaco"/>
              </a:rPr>
              <a:t>"database.db"</a:t>
            </a:r>
            <a:r>
              <a:rPr lang="it-IT" b="0" i="0" dirty="0">
                <a:solidFill>
                  <a:srgbClr val="4D4D4C"/>
                </a:solidFill>
                <a:effectLst/>
                <a:latin typeface="Monaco"/>
              </a:rPr>
              <a:t>)</a:t>
            </a:r>
            <a:endParaRPr lang="tr-TR" b="0" i="0" dirty="0">
              <a:solidFill>
                <a:srgbClr val="4D4D4C"/>
              </a:solidFill>
              <a:effectLst/>
              <a:latin typeface="Monaco"/>
            </a:endParaRPr>
          </a:p>
          <a:p>
            <a:pPr marL="0" indent="0">
              <a:buNone/>
            </a:pPr>
            <a:r>
              <a:rPr lang="en-US" b="0" i="0" dirty="0" err="1">
                <a:solidFill>
                  <a:srgbClr val="4D4D4C"/>
                </a:solidFill>
                <a:effectLst/>
                <a:latin typeface="Monaco"/>
              </a:rPr>
              <a:t>df</a:t>
            </a:r>
            <a:r>
              <a:rPr lang="en-US" b="0" i="0" dirty="0">
                <a:solidFill>
                  <a:srgbClr val="4D4D4C"/>
                </a:solidFill>
                <a:effectLst/>
                <a:latin typeface="Monaco"/>
              </a:rPr>
              <a:t> </a:t>
            </a:r>
            <a:r>
              <a:rPr lang="en-US" b="0" i="0" dirty="0">
                <a:solidFill>
                  <a:srgbClr val="3E999F"/>
                </a:solidFill>
                <a:effectLst/>
                <a:latin typeface="Monaco"/>
              </a:rPr>
              <a:t>=</a:t>
            </a:r>
            <a:r>
              <a:rPr lang="en-US" b="0" i="0" dirty="0">
                <a:solidFill>
                  <a:srgbClr val="4D4D4C"/>
                </a:solidFill>
                <a:effectLst/>
                <a:latin typeface="Monaco"/>
              </a:rPr>
              <a:t> </a:t>
            </a:r>
            <a:r>
              <a:rPr lang="en-US" b="0" i="0" dirty="0" err="1">
                <a:solidFill>
                  <a:srgbClr val="4D4D4C"/>
                </a:solidFill>
                <a:effectLst/>
                <a:latin typeface="Monaco"/>
              </a:rPr>
              <a:t>pd.</a:t>
            </a:r>
            <a:r>
              <a:rPr lang="en-US" b="0" i="0" dirty="0" err="1">
                <a:solidFill>
                  <a:srgbClr val="4271AE"/>
                </a:solidFill>
                <a:effectLst/>
                <a:latin typeface="Monaco"/>
              </a:rPr>
              <a:t>read_sql_query</a:t>
            </a:r>
            <a:r>
              <a:rPr lang="en-US" b="0" i="0" dirty="0">
                <a:solidFill>
                  <a:srgbClr val="4D4D4C"/>
                </a:solidFill>
                <a:effectLst/>
                <a:latin typeface="Monaco"/>
              </a:rPr>
              <a:t>(</a:t>
            </a:r>
            <a:r>
              <a:rPr lang="en-US" b="0" i="0" dirty="0">
                <a:solidFill>
                  <a:srgbClr val="718C00"/>
                </a:solidFill>
                <a:effectLst/>
                <a:latin typeface="Monaco"/>
              </a:rPr>
              <a:t>"SELECT * FROM purchases"</a:t>
            </a:r>
            <a:r>
              <a:rPr lang="en-US" b="0" i="0" dirty="0">
                <a:solidFill>
                  <a:srgbClr val="4D4D4C"/>
                </a:solidFill>
                <a:effectLst/>
                <a:latin typeface="Monaco"/>
              </a:rPr>
              <a:t>, con)</a:t>
            </a:r>
            <a:endParaRPr lang="tr-TR" dirty="0"/>
          </a:p>
        </p:txBody>
      </p:sp>
      <p:sp>
        <p:nvSpPr>
          <p:cNvPr id="4" name="Slayt Numarası Yer Tutucusu 3">
            <a:extLst>
              <a:ext uri="{FF2B5EF4-FFF2-40B4-BE49-F238E27FC236}">
                <a16:creationId xmlns:a16="http://schemas.microsoft.com/office/drawing/2014/main" id="{97394476-6C40-959C-CE68-C9C443DBF9BD}"/>
              </a:ext>
            </a:extLst>
          </p:cNvPr>
          <p:cNvSpPr>
            <a:spLocks noGrp="1"/>
          </p:cNvSpPr>
          <p:nvPr>
            <p:ph type="sldNum" sz="quarter" idx="12"/>
          </p:nvPr>
        </p:nvSpPr>
        <p:spPr/>
        <p:txBody>
          <a:bodyPr>
            <a:normAutofit lnSpcReduction="10000"/>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3006359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r>
              <a:rPr lang="tr-TR" dirty="0" err="1"/>
              <a:t>googleplaystore</a:t>
            </a:r>
            <a:r>
              <a:rPr lang="tr-TR" dirty="0"/>
              <a:t> veri setinin okunması</a:t>
            </a: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marL="0" indent="0">
              <a:lnSpc>
                <a:spcPct val="115000"/>
              </a:lnSpc>
              <a:spcAft>
                <a:spcPts val="1000"/>
              </a:spcAft>
              <a:buNone/>
            </a:pPr>
            <a:r>
              <a:rPr lang="tr-TR" sz="2400" dirty="0" err="1">
                <a:solidFill>
                  <a:srgbClr val="292929"/>
                </a:solidFill>
                <a:latin typeface="CourierNewPSMT"/>
              </a:rPr>
              <a:t>df</a:t>
            </a:r>
            <a:r>
              <a:rPr lang="tr-TR" sz="2400" dirty="0">
                <a:solidFill>
                  <a:srgbClr val="292929"/>
                </a:solidFill>
                <a:latin typeface="CourierNewPSMT"/>
              </a:rPr>
              <a:t> = </a:t>
            </a:r>
            <a:r>
              <a:rPr lang="tr-TR" sz="2400" dirty="0" err="1">
                <a:solidFill>
                  <a:srgbClr val="292929"/>
                </a:solidFill>
                <a:latin typeface="CourierNewPSMT"/>
              </a:rPr>
              <a:t>pandas.read_csv</a:t>
            </a:r>
            <a:r>
              <a:rPr lang="tr-TR" sz="2400" dirty="0">
                <a:solidFill>
                  <a:srgbClr val="292929"/>
                </a:solidFill>
                <a:latin typeface="CourierNewPSMT"/>
              </a:rPr>
              <a:t>(</a:t>
            </a:r>
            <a:r>
              <a:rPr lang="en-US" sz="2400" dirty="0">
                <a:solidFill>
                  <a:srgbClr val="292929"/>
                </a:solidFill>
                <a:latin typeface="CourierNewPSMT"/>
              </a:rPr>
              <a:t>'</a:t>
            </a:r>
            <a:r>
              <a:rPr lang="tr-TR" sz="2400" dirty="0">
                <a:solidFill>
                  <a:srgbClr val="292929"/>
                </a:solidFill>
                <a:latin typeface="CourierNewPSMT"/>
              </a:rPr>
              <a:t>googleplaystore.csv</a:t>
            </a:r>
            <a:r>
              <a:rPr lang="en-US" sz="2400" dirty="0">
                <a:solidFill>
                  <a:srgbClr val="292929"/>
                </a:solidFill>
                <a:latin typeface="CourierNewPSMT"/>
              </a:rPr>
              <a:t>'</a:t>
            </a:r>
            <a:r>
              <a:rPr lang="tr-TR" sz="2400" dirty="0">
                <a:solidFill>
                  <a:srgbClr val="292929"/>
                </a:solidFill>
                <a:latin typeface="CourierNewPSMT"/>
              </a:rPr>
              <a:t>)</a:t>
            </a:r>
          </a:p>
          <a:p>
            <a:pPr marL="0" indent="0">
              <a:lnSpc>
                <a:spcPct val="115000"/>
              </a:lnSpc>
              <a:spcAft>
                <a:spcPts val="1000"/>
              </a:spcAft>
              <a:buNone/>
            </a:pPr>
            <a:r>
              <a:rPr lang="tr-TR" sz="2400" b="0" i="0" u="none" strike="noStrike" baseline="0" dirty="0" err="1">
                <a:solidFill>
                  <a:srgbClr val="292929"/>
                </a:solidFill>
                <a:latin typeface="CourierNewPSMT"/>
              </a:rPr>
              <a:t>print</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df.shape</a:t>
            </a:r>
            <a:r>
              <a:rPr lang="tr-TR" sz="2400" b="0" i="0" u="none" strike="noStrike" baseline="0" dirty="0">
                <a:solidFill>
                  <a:srgbClr val="292929"/>
                </a:solidFill>
                <a:latin typeface="CourierNewPSMT"/>
              </a:rPr>
              <a:t>)</a:t>
            </a:r>
          </a:p>
          <a:p>
            <a:pPr marL="0" indent="0">
              <a:lnSpc>
                <a:spcPct val="115000"/>
              </a:lnSpc>
              <a:spcAft>
                <a:spcPts val="1000"/>
              </a:spcAft>
              <a:buNone/>
            </a:pPr>
            <a:r>
              <a:rPr lang="tr-TR" sz="2400" b="0" i="0" u="none" strike="noStrike" baseline="0" dirty="0" err="1">
                <a:solidFill>
                  <a:srgbClr val="292929"/>
                </a:solidFill>
                <a:latin typeface="CourierNewPSMT"/>
              </a:rPr>
              <a:t>print</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df.columns</a:t>
            </a:r>
            <a:r>
              <a:rPr lang="tr-TR" sz="2400" b="0" i="0" u="none" strike="noStrike" baseline="0" dirty="0">
                <a:solidFill>
                  <a:srgbClr val="292929"/>
                </a:solidFill>
                <a:latin typeface="CourierNewPSMT"/>
              </a:rPr>
              <a:t>)</a:t>
            </a:r>
            <a:endParaRPr lang="tr-TR" sz="2400" dirty="0">
              <a:solidFill>
                <a:srgbClr val="292929"/>
              </a:solidFill>
              <a:latin typeface="CourierNewPSMT"/>
            </a:endParaRPr>
          </a:p>
          <a:p>
            <a:pPr marL="0" indent="0">
              <a:lnSpc>
                <a:spcPct val="115000"/>
              </a:lnSpc>
              <a:spcAft>
                <a:spcPts val="1000"/>
              </a:spcAft>
              <a:buNone/>
            </a:pPr>
            <a:r>
              <a:rPr lang="tr-TR" sz="2400" b="0" i="0" u="none" strike="noStrike" baseline="0" dirty="0" err="1">
                <a:solidFill>
                  <a:srgbClr val="292929"/>
                </a:solidFill>
                <a:latin typeface="CourierNewPSMT"/>
              </a:rPr>
              <a:t>print</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df.dtypes</a:t>
            </a:r>
            <a:r>
              <a:rPr lang="tr-TR" sz="2400" b="0" i="0" u="none" strike="noStrike" baseline="0" dirty="0">
                <a:solidFill>
                  <a:srgbClr val="292929"/>
                </a:solidFill>
                <a:latin typeface="CourierNewPSMT"/>
              </a:rPr>
              <a:t>)</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1356884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D5D478-B4CA-3250-E2D8-C40E858E6F0C}"/>
              </a:ext>
            </a:extLst>
          </p:cNvPr>
          <p:cNvSpPr>
            <a:spLocks noGrp="1"/>
          </p:cNvSpPr>
          <p:nvPr>
            <p:ph type="title"/>
          </p:nvPr>
        </p:nvSpPr>
        <p:spPr/>
        <p:txBody>
          <a:bodyPr/>
          <a:lstStyle/>
          <a:p>
            <a:r>
              <a:rPr lang="tr-TR" b="0" i="0" dirty="0">
                <a:effectLst/>
                <a:latin typeface="Monaco"/>
              </a:rPr>
              <a:t>IMDB-Movie-Data verilerinin okunması</a:t>
            </a:r>
            <a:endParaRPr lang="tr-TR" dirty="0"/>
          </a:p>
        </p:txBody>
      </p:sp>
      <p:sp>
        <p:nvSpPr>
          <p:cNvPr id="3" name="İçerik Yer Tutucusu 2">
            <a:extLst>
              <a:ext uri="{FF2B5EF4-FFF2-40B4-BE49-F238E27FC236}">
                <a16:creationId xmlns:a16="http://schemas.microsoft.com/office/drawing/2014/main" id="{BA2A0A42-4D56-A143-C50E-6751F56BDC50}"/>
              </a:ext>
            </a:extLst>
          </p:cNvPr>
          <p:cNvSpPr>
            <a:spLocks noGrp="1"/>
          </p:cNvSpPr>
          <p:nvPr>
            <p:ph idx="1"/>
          </p:nvPr>
        </p:nvSpPr>
        <p:spPr>
          <a:xfrm>
            <a:off x="485775" y="1828800"/>
            <a:ext cx="10563225" cy="4351337"/>
          </a:xfrm>
        </p:spPr>
        <p:txBody>
          <a:bodyPr/>
          <a:lstStyle/>
          <a:p>
            <a:pPr marL="0" indent="0">
              <a:buNone/>
            </a:pPr>
            <a:endParaRPr lang="tr-TR" b="0" i="0" dirty="0">
              <a:solidFill>
                <a:srgbClr val="4D4D4C"/>
              </a:solidFill>
              <a:effectLst/>
              <a:latin typeface="Monaco"/>
            </a:endParaRPr>
          </a:p>
          <a:p>
            <a:pPr marL="0" indent="0">
              <a:buNone/>
            </a:pPr>
            <a:r>
              <a:rPr lang="tr-TR" b="0" i="0" dirty="0" err="1">
                <a:solidFill>
                  <a:srgbClr val="4D4D4C"/>
                </a:solidFill>
                <a:effectLst/>
                <a:latin typeface="Monaco"/>
              </a:rPr>
              <a:t>movies_df</a:t>
            </a:r>
            <a:r>
              <a:rPr lang="tr-TR" b="0" i="0" dirty="0">
                <a:solidFill>
                  <a:srgbClr val="4D4D4C"/>
                </a:solidFill>
                <a:effectLst/>
                <a:latin typeface="Monaco"/>
              </a:rPr>
              <a:t> </a:t>
            </a:r>
            <a:r>
              <a:rPr lang="tr-TR" b="0" i="0" dirty="0">
                <a:solidFill>
                  <a:srgbClr val="3E999F"/>
                </a:solidFill>
                <a:effectLst/>
                <a:latin typeface="Monaco"/>
              </a:rPr>
              <a:t>=</a:t>
            </a:r>
            <a:r>
              <a:rPr lang="tr-TR" b="0" i="0" dirty="0">
                <a:solidFill>
                  <a:srgbClr val="4D4D4C"/>
                </a:solidFill>
                <a:effectLst/>
                <a:latin typeface="Monaco"/>
              </a:rPr>
              <a:t> </a:t>
            </a:r>
            <a:r>
              <a:rPr lang="tr-TR" b="0" i="0" dirty="0" err="1">
                <a:solidFill>
                  <a:srgbClr val="4D4D4C"/>
                </a:solidFill>
                <a:effectLst/>
                <a:latin typeface="Monaco"/>
              </a:rPr>
              <a:t>pd.</a:t>
            </a:r>
            <a:r>
              <a:rPr lang="tr-TR" b="0" i="0" dirty="0" err="1">
                <a:solidFill>
                  <a:srgbClr val="4271AE"/>
                </a:solidFill>
                <a:effectLst/>
                <a:latin typeface="Monaco"/>
              </a:rPr>
              <a:t>read_csv</a:t>
            </a:r>
            <a:r>
              <a:rPr lang="tr-TR" b="0" i="0" dirty="0">
                <a:solidFill>
                  <a:srgbClr val="4D4D4C"/>
                </a:solidFill>
                <a:effectLst/>
                <a:latin typeface="Monaco"/>
              </a:rPr>
              <a:t>(</a:t>
            </a:r>
            <a:r>
              <a:rPr lang="tr-TR" b="0" i="0" dirty="0">
                <a:solidFill>
                  <a:srgbClr val="718C00"/>
                </a:solidFill>
                <a:effectLst/>
                <a:latin typeface="Monaco"/>
              </a:rPr>
              <a:t>"IMDB-Movie-Data.csv"</a:t>
            </a:r>
            <a:r>
              <a:rPr lang="tr-TR" b="0" i="0" dirty="0">
                <a:solidFill>
                  <a:srgbClr val="4D4D4C"/>
                </a:solidFill>
                <a:effectLst/>
                <a:latin typeface="Monaco"/>
              </a:rPr>
              <a:t>, </a:t>
            </a:r>
            <a:r>
              <a:rPr lang="tr-TR" b="0" i="0" dirty="0" err="1">
                <a:solidFill>
                  <a:srgbClr val="4D4D4C"/>
                </a:solidFill>
                <a:effectLst/>
                <a:latin typeface="Monaco"/>
              </a:rPr>
              <a:t>index_col</a:t>
            </a:r>
            <a:r>
              <a:rPr lang="tr-TR" b="0" i="0" dirty="0">
                <a:solidFill>
                  <a:srgbClr val="3E999F"/>
                </a:solidFill>
                <a:effectLst/>
                <a:latin typeface="Monaco"/>
              </a:rPr>
              <a:t>=</a:t>
            </a:r>
            <a:r>
              <a:rPr lang="tr-TR" b="0" i="0" dirty="0">
                <a:solidFill>
                  <a:srgbClr val="718C00"/>
                </a:solidFill>
                <a:effectLst/>
                <a:latin typeface="Monaco"/>
              </a:rPr>
              <a:t>"</a:t>
            </a:r>
            <a:r>
              <a:rPr lang="tr-TR" b="0" i="0" dirty="0" err="1">
                <a:solidFill>
                  <a:srgbClr val="718C00"/>
                </a:solidFill>
                <a:effectLst/>
                <a:latin typeface="Monaco"/>
              </a:rPr>
              <a:t>Title</a:t>
            </a:r>
            <a:r>
              <a:rPr lang="tr-TR" b="0" i="0" dirty="0">
                <a:solidFill>
                  <a:srgbClr val="718C00"/>
                </a:solidFill>
                <a:effectLst/>
                <a:latin typeface="Monaco"/>
              </a:rPr>
              <a:t>"</a:t>
            </a:r>
            <a:r>
              <a:rPr lang="tr-TR" b="0" i="0" dirty="0">
                <a:solidFill>
                  <a:srgbClr val="4D4D4C"/>
                </a:solidFill>
                <a:effectLst/>
                <a:latin typeface="Monaco"/>
              </a:rPr>
              <a:t>)</a:t>
            </a:r>
            <a:endParaRPr lang="tr-TR" dirty="0"/>
          </a:p>
        </p:txBody>
      </p:sp>
      <p:sp>
        <p:nvSpPr>
          <p:cNvPr id="4" name="Slayt Numarası Yer Tutucusu 3">
            <a:extLst>
              <a:ext uri="{FF2B5EF4-FFF2-40B4-BE49-F238E27FC236}">
                <a16:creationId xmlns:a16="http://schemas.microsoft.com/office/drawing/2014/main" id="{51E3E96A-CEA4-F208-B9D1-7186EE78BE84}"/>
              </a:ext>
            </a:extLst>
          </p:cNvPr>
          <p:cNvSpPr>
            <a:spLocks noGrp="1"/>
          </p:cNvSpPr>
          <p:nvPr>
            <p:ph type="sldNum" sz="quarter" idx="12"/>
          </p:nvPr>
        </p:nvSpPr>
        <p:spPr/>
        <p:txBody>
          <a:bodyPr>
            <a:normAutofit lnSpcReduction="10000"/>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100623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1571625"/>
            <a:ext cx="8595360" cy="4819649"/>
          </a:xfrm>
        </p:spPr>
        <p:txBody>
          <a:bodyPr>
            <a:normAutofit/>
          </a:bodyPr>
          <a:lstStyle/>
          <a:p>
            <a:pPr>
              <a:lnSpc>
                <a:spcPct val="115000"/>
              </a:lnSpc>
              <a:spcAft>
                <a:spcPts val="1000"/>
              </a:spcAft>
            </a:pPr>
            <a:r>
              <a:rPr lang="tr-TR" sz="2400" dirty="0" err="1">
                <a:latin typeface="Calibri" panose="020F0502020204030204" pitchFamily="34" charset="0"/>
                <a:cs typeface="Times New Roman" panose="02020603050405020304" pitchFamily="18" charset="0"/>
              </a:rPr>
              <a:t>head</a:t>
            </a:r>
            <a:r>
              <a:rPr lang="tr-TR" sz="2400" dirty="0">
                <a:latin typeface="Calibri" panose="020F0502020204030204" pitchFamily="34" charset="0"/>
                <a:cs typeface="Times New Roman" panose="02020603050405020304" pitchFamily="18" charset="0"/>
              </a:rPr>
              <a:t>() metodu varsayılan olarak </a:t>
            </a:r>
            <a:r>
              <a:rPr lang="tr-TR" sz="2400" dirty="0" err="1">
                <a:latin typeface="Calibri" panose="020F0502020204030204" pitchFamily="34" charset="0"/>
                <a:cs typeface="Times New Roman" panose="02020603050405020304" pitchFamily="18" charset="0"/>
              </a:rPr>
              <a:t>df</a:t>
            </a:r>
            <a:r>
              <a:rPr lang="tr-TR" sz="2400" dirty="0">
                <a:latin typeface="Calibri" panose="020F0502020204030204" pitchFamily="34" charset="0"/>
                <a:cs typeface="Times New Roman" panose="02020603050405020304" pitchFamily="18" charset="0"/>
              </a:rPr>
              <a:t> ’in ilk 5 satırını döndürür. Parametre de alabilir.</a:t>
            </a:r>
          </a:p>
          <a:p>
            <a:pPr marL="0" indent="0">
              <a:lnSpc>
                <a:spcPct val="115000"/>
              </a:lnSpc>
              <a:spcAft>
                <a:spcPts val="1000"/>
              </a:spcAft>
              <a:buNone/>
            </a:pPr>
            <a:r>
              <a:rPr lang="tr-TR" sz="2400" dirty="0" err="1">
                <a:solidFill>
                  <a:srgbClr val="292929"/>
                </a:solidFill>
                <a:latin typeface="CourierNewPSMT"/>
              </a:rPr>
              <a:t>df.head</a:t>
            </a:r>
            <a:r>
              <a:rPr lang="tr-TR" sz="2400" dirty="0">
                <a:solidFill>
                  <a:srgbClr val="292929"/>
                </a:solidFill>
                <a:latin typeface="CourierNewPSMT"/>
              </a:rPr>
              <a:t>()</a:t>
            </a:r>
          </a:p>
          <a:p>
            <a:pPr marL="0" indent="0">
              <a:lnSpc>
                <a:spcPct val="115000"/>
              </a:lnSpc>
              <a:spcAft>
                <a:spcPts val="1000"/>
              </a:spcAft>
              <a:buNone/>
            </a:pPr>
            <a:r>
              <a:rPr lang="tr-TR" sz="2400" dirty="0" err="1">
                <a:solidFill>
                  <a:srgbClr val="292929"/>
                </a:solidFill>
                <a:latin typeface="CourierNewPSMT"/>
              </a:rPr>
              <a:t>df.head</a:t>
            </a:r>
            <a:r>
              <a:rPr lang="tr-TR" sz="2400" dirty="0">
                <a:solidFill>
                  <a:srgbClr val="292929"/>
                </a:solidFill>
                <a:latin typeface="CourierNewPSMT"/>
              </a:rPr>
              <a:t>(8)</a:t>
            </a:r>
          </a:p>
          <a:p>
            <a:pPr>
              <a:lnSpc>
                <a:spcPct val="115000"/>
              </a:lnSpc>
              <a:spcAft>
                <a:spcPts val="1000"/>
              </a:spcAft>
            </a:pPr>
            <a:r>
              <a:rPr lang="tr-TR" sz="2400" dirty="0" err="1">
                <a:latin typeface="Calibri" panose="020F0502020204030204" pitchFamily="34" charset="0"/>
                <a:cs typeface="Times New Roman" panose="02020603050405020304" pitchFamily="18" charset="0"/>
              </a:rPr>
              <a:t>tail</a:t>
            </a:r>
            <a:r>
              <a:rPr lang="tr-TR" sz="2400" dirty="0">
                <a:latin typeface="Calibri" panose="020F0502020204030204" pitchFamily="34" charset="0"/>
                <a:cs typeface="Times New Roman" panose="02020603050405020304" pitchFamily="18" charset="0"/>
              </a:rPr>
              <a:t>() metodu varsayılan olarak son 5 satırı döndürür.</a:t>
            </a:r>
          </a:p>
          <a:p>
            <a:pPr>
              <a:lnSpc>
                <a:spcPct val="115000"/>
              </a:lnSpc>
              <a:spcAft>
                <a:spcPts val="1000"/>
              </a:spcAft>
            </a:pPr>
            <a:r>
              <a:rPr lang="tr-TR" sz="2400" dirty="0" err="1">
                <a:solidFill>
                  <a:srgbClr val="292929"/>
                </a:solidFill>
                <a:latin typeface="CourierNewPSMT"/>
              </a:rPr>
              <a:t>df.tail</a:t>
            </a:r>
            <a:r>
              <a:rPr lang="tr-TR" sz="2400" dirty="0">
                <a:solidFill>
                  <a:srgbClr val="292929"/>
                </a:solidFill>
                <a:latin typeface="CourierNewPSMT"/>
              </a:rPr>
              <a:t>()</a:t>
            </a:r>
          </a:p>
          <a:p>
            <a:pPr>
              <a:lnSpc>
                <a:spcPct val="115000"/>
              </a:lnSpc>
              <a:spcAft>
                <a:spcPts val="1000"/>
              </a:spcAft>
            </a:pPr>
            <a:r>
              <a:rPr lang="tr-TR" sz="2400" dirty="0" err="1">
                <a:solidFill>
                  <a:srgbClr val="292929"/>
                </a:solidFill>
                <a:latin typeface="CourierNewPSMT"/>
              </a:rPr>
              <a:t>df.tail</a:t>
            </a:r>
            <a:r>
              <a:rPr lang="tr-TR" sz="2400" dirty="0">
                <a:solidFill>
                  <a:srgbClr val="292929"/>
                </a:solidFill>
                <a:latin typeface="CourierNewPSMT"/>
              </a:rPr>
              <a:t>(7)</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2662413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476250" y="428626"/>
            <a:ext cx="6000750" cy="5751512"/>
          </a:xfrm>
        </p:spPr>
        <p:txBody>
          <a:bodyPr>
            <a:normAutofit/>
          </a:bodyPr>
          <a:lstStyle/>
          <a:p>
            <a:pPr>
              <a:lnSpc>
                <a:spcPct val="115000"/>
              </a:lnSpc>
              <a:spcAft>
                <a:spcPts val="1000"/>
              </a:spcAft>
            </a:pPr>
            <a:r>
              <a:rPr lang="tr-TR" sz="2400" dirty="0" err="1">
                <a:solidFill>
                  <a:srgbClr val="292929"/>
                </a:solidFill>
                <a:latin typeface="OTS-derived-font"/>
              </a:rPr>
              <a:t>Dataframe</a:t>
            </a:r>
            <a:r>
              <a:rPr lang="tr-TR" sz="2400" b="0" i="0" u="none" strike="noStrike" baseline="0" dirty="0">
                <a:solidFill>
                  <a:srgbClr val="292929"/>
                </a:solidFill>
                <a:latin typeface="OTS-derived-font"/>
              </a:rPr>
              <a:t> hakkında genel bilgi edinmek için:</a:t>
            </a:r>
          </a:p>
          <a:p>
            <a:pPr marL="0" indent="0">
              <a:lnSpc>
                <a:spcPct val="115000"/>
              </a:lnSpc>
              <a:spcAft>
                <a:spcPts val="1000"/>
              </a:spcAft>
              <a:buNone/>
            </a:pPr>
            <a:r>
              <a:rPr lang="tr-TR" sz="2400" b="0" i="0" u="none" strike="noStrike" baseline="0" dirty="0">
                <a:solidFill>
                  <a:srgbClr val="292929"/>
                </a:solidFill>
                <a:latin typeface="CourierNewPSMT"/>
              </a:rPr>
              <a:t>df.info()</a:t>
            </a:r>
          </a:p>
          <a:p>
            <a:pPr marL="0" indent="0">
              <a:lnSpc>
                <a:spcPct val="115000"/>
              </a:lnSpc>
              <a:spcAft>
                <a:spcPts val="1000"/>
              </a:spcAft>
              <a:buNone/>
            </a:pPr>
            <a:endParaRPr lang="tr-TR"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34</a:t>
            </a:fld>
            <a:endParaRPr lang="en-US" dirty="0"/>
          </a:p>
        </p:txBody>
      </p:sp>
      <p:pic>
        <p:nvPicPr>
          <p:cNvPr id="6" name="Resim 5">
            <a:extLst>
              <a:ext uri="{FF2B5EF4-FFF2-40B4-BE49-F238E27FC236}">
                <a16:creationId xmlns:a16="http://schemas.microsoft.com/office/drawing/2014/main" id="{7200CCB0-24D6-7939-AA8B-7B82608D74F2}"/>
              </a:ext>
            </a:extLst>
          </p:cNvPr>
          <p:cNvPicPr>
            <a:picLocks noChangeAspect="1"/>
          </p:cNvPicPr>
          <p:nvPr/>
        </p:nvPicPr>
        <p:blipFill>
          <a:blip r:embed="rId2"/>
          <a:stretch>
            <a:fillRect/>
          </a:stretch>
        </p:blipFill>
        <p:spPr>
          <a:xfrm>
            <a:off x="1261872" y="1699122"/>
            <a:ext cx="4237133" cy="4986382"/>
          </a:xfrm>
          <a:prstGeom prst="rect">
            <a:avLst/>
          </a:prstGeom>
        </p:spPr>
      </p:pic>
      <p:sp>
        <p:nvSpPr>
          <p:cNvPr id="8" name="Metin kutusu 7">
            <a:extLst>
              <a:ext uri="{FF2B5EF4-FFF2-40B4-BE49-F238E27FC236}">
                <a16:creationId xmlns:a16="http://schemas.microsoft.com/office/drawing/2014/main" id="{4A15FE80-C0CA-A090-6552-F503F9934FC0}"/>
              </a:ext>
            </a:extLst>
          </p:cNvPr>
          <p:cNvSpPr txBox="1"/>
          <p:nvPr/>
        </p:nvSpPr>
        <p:spPr>
          <a:xfrm>
            <a:off x="6477001" y="1251447"/>
            <a:ext cx="4453127" cy="2677656"/>
          </a:xfrm>
          <a:prstGeom prst="rect">
            <a:avLst/>
          </a:prstGeom>
          <a:noFill/>
        </p:spPr>
        <p:txBody>
          <a:bodyPr wrap="square" rtlCol="0">
            <a:spAutoFit/>
          </a:bodyPr>
          <a:lstStyle/>
          <a:p>
            <a:pPr algn="l"/>
            <a:r>
              <a:rPr lang="tr-TR" sz="2400" dirty="0">
                <a:latin typeface="Calibri" panose="020F0502020204030204" pitchFamily="34" charset="0"/>
                <a:cs typeface="Calibri" panose="020F0502020204030204" pitchFamily="34" charset="0"/>
              </a:rPr>
              <a:t>Örnek farklı bir veri seti için </a:t>
            </a:r>
            <a:r>
              <a:rPr lang="tr-TR" sz="2400" b="0" i="0" u="none" strike="noStrike" baseline="0" dirty="0" err="1">
                <a:solidFill>
                  <a:srgbClr val="292929"/>
                </a:solidFill>
                <a:latin typeface="Calibri" panose="020F0502020204030204" pitchFamily="34" charset="0"/>
                <a:cs typeface="Calibri" panose="020F0502020204030204" pitchFamily="34" charset="0"/>
              </a:rPr>
              <a:t>info</a:t>
            </a:r>
            <a:r>
              <a:rPr lang="tr-TR" sz="2400" b="0" i="0" u="none" strike="noStrike" baseline="0" dirty="0">
                <a:solidFill>
                  <a:srgbClr val="292929"/>
                </a:solidFill>
                <a:latin typeface="Calibri" panose="020F0502020204030204" pitchFamily="34" charset="0"/>
                <a:cs typeface="Calibri" panose="020F0502020204030204" pitchFamily="34" charset="0"/>
              </a:rPr>
              <a:t>() metodu ile ;0' dan 10840 a kadar numaralandırılmış 10841 girdi olduğu, her bir sütunda </a:t>
            </a:r>
            <a:r>
              <a:rPr lang="tr-TR" sz="2400" b="0" i="0" u="none" strike="noStrike" baseline="0" dirty="0" err="1">
                <a:solidFill>
                  <a:srgbClr val="292929"/>
                </a:solidFill>
                <a:latin typeface="Calibri" panose="020F0502020204030204" pitchFamily="34" charset="0"/>
                <a:cs typeface="Calibri" panose="020F0502020204030204" pitchFamily="34" charset="0"/>
              </a:rPr>
              <a:t>null</a:t>
            </a:r>
            <a:r>
              <a:rPr lang="tr-TR" sz="2400" b="0" i="0" u="none" strike="noStrike" baseline="0" dirty="0">
                <a:solidFill>
                  <a:srgbClr val="292929"/>
                </a:solidFill>
                <a:latin typeface="Calibri" panose="020F0502020204030204" pitchFamily="34" charset="0"/>
                <a:cs typeface="Calibri" panose="020F0502020204030204" pitchFamily="34" charset="0"/>
              </a:rPr>
              <a:t> olmayan girdi sayısı ve sütunun veri tipi gibi bilgiler elde edilebilmektedir.</a:t>
            </a:r>
            <a:endParaRPr lang="tr-T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509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1" y="466726"/>
            <a:ext cx="9692639" cy="5713412"/>
          </a:xfrm>
        </p:spPr>
        <p:txBody>
          <a:bodyPr>
            <a:normAutofit/>
          </a:bodyPr>
          <a:lstStyle/>
          <a:p>
            <a:pPr>
              <a:lnSpc>
                <a:spcPct val="115000"/>
              </a:lnSpc>
              <a:spcAft>
                <a:spcPts val="1000"/>
              </a:spcAft>
            </a:pPr>
            <a:r>
              <a:rPr lang="tr-TR" sz="2400" b="0" i="0" u="none" strike="noStrike" baseline="0" dirty="0" err="1">
                <a:solidFill>
                  <a:srgbClr val="292929"/>
                </a:solidFill>
                <a:latin typeface="OTS-derived-font"/>
              </a:rPr>
              <a:t>Dataframe</a:t>
            </a:r>
            <a:r>
              <a:rPr lang="tr-TR" sz="2400" b="0" i="0" u="none" strike="noStrike" baseline="0" dirty="0">
                <a:solidFill>
                  <a:srgbClr val="292929"/>
                </a:solidFill>
                <a:latin typeface="OTS-derived-font"/>
              </a:rPr>
              <a:t> de eksik veriler hakkında bilgi edinmek için:</a:t>
            </a:r>
          </a:p>
          <a:p>
            <a:pPr marL="0" indent="0">
              <a:lnSpc>
                <a:spcPct val="115000"/>
              </a:lnSpc>
              <a:spcAft>
                <a:spcPts val="1000"/>
              </a:spcAft>
              <a:buNone/>
            </a:pPr>
            <a:r>
              <a:rPr lang="nb-NO" sz="2200" b="0" i="0" u="none" strike="noStrike" baseline="0" dirty="0">
                <a:solidFill>
                  <a:srgbClr val="292929"/>
                </a:solidFill>
                <a:latin typeface="CourierNewPSMT"/>
              </a:rPr>
              <a:t>print(df.isnull().sum().sort_values(ascending=False))</a:t>
            </a:r>
            <a:endParaRPr lang="tr-TR" sz="2200" b="0" i="0" u="none" strike="noStrike" baseline="0" dirty="0">
              <a:solidFill>
                <a:srgbClr val="292929"/>
              </a:solidFill>
              <a:latin typeface="CourierNewPSMT"/>
            </a:endParaRPr>
          </a:p>
          <a:p>
            <a:pPr algn="l"/>
            <a:r>
              <a:rPr lang="tr-TR" sz="2400" dirty="0" err="1">
                <a:solidFill>
                  <a:srgbClr val="292929"/>
                </a:solidFill>
                <a:latin typeface="OTS-derived-font"/>
              </a:rPr>
              <a:t>df</a:t>
            </a:r>
            <a:r>
              <a:rPr lang="tr-TR" sz="2400" dirty="0">
                <a:solidFill>
                  <a:srgbClr val="292929"/>
                </a:solidFill>
                <a:latin typeface="OTS-derived-font"/>
              </a:rPr>
              <a:t> ‘deki eksik değerlerin sayısı tespit edilip azalan şekilde sıralanmaktadır.</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35</a:t>
            </a:fld>
            <a:endParaRPr lang="en-US" dirty="0"/>
          </a:p>
        </p:txBody>
      </p:sp>
      <p:pic>
        <p:nvPicPr>
          <p:cNvPr id="6" name="Resim 5">
            <a:extLst>
              <a:ext uri="{FF2B5EF4-FFF2-40B4-BE49-F238E27FC236}">
                <a16:creationId xmlns:a16="http://schemas.microsoft.com/office/drawing/2014/main" id="{24AACE71-5FA4-2DB9-81EE-8D5ECA4C4AC6}"/>
              </a:ext>
            </a:extLst>
          </p:cNvPr>
          <p:cNvPicPr>
            <a:picLocks noChangeAspect="1"/>
          </p:cNvPicPr>
          <p:nvPr/>
        </p:nvPicPr>
        <p:blipFill>
          <a:blip r:embed="rId2"/>
          <a:stretch>
            <a:fillRect/>
          </a:stretch>
        </p:blipFill>
        <p:spPr>
          <a:xfrm>
            <a:off x="4317866" y="2442072"/>
            <a:ext cx="3556268" cy="4161587"/>
          </a:xfrm>
          <a:prstGeom prst="rect">
            <a:avLst/>
          </a:prstGeom>
        </p:spPr>
      </p:pic>
    </p:spTree>
    <p:extLst>
      <p:ext uri="{BB962C8B-B14F-4D97-AF65-F5344CB8AC3E}">
        <p14:creationId xmlns:p14="http://schemas.microsoft.com/office/powerpoint/2010/main" val="124815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552450"/>
            <a:ext cx="8595360" cy="5627687"/>
          </a:xfrm>
        </p:spPr>
        <p:txBody>
          <a:bodyPr>
            <a:normAutofit/>
          </a:bodyPr>
          <a:lstStyle/>
          <a:p>
            <a:pPr>
              <a:lnSpc>
                <a:spcPct val="115000"/>
              </a:lnSpc>
              <a:spcAft>
                <a:spcPts val="1000"/>
              </a:spcAft>
            </a:pPr>
            <a:r>
              <a:rPr lang="tr-TR" sz="2400" b="0" i="0" u="none" strike="noStrike" baseline="0" dirty="0">
                <a:solidFill>
                  <a:srgbClr val="292929"/>
                </a:solidFill>
                <a:latin typeface="OTS-derived-font"/>
              </a:rPr>
              <a:t>Sütunların istatiksel özeti için</a:t>
            </a:r>
          </a:p>
          <a:p>
            <a:pPr marL="0" indent="0">
              <a:lnSpc>
                <a:spcPct val="115000"/>
              </a:lnSpc>
              <a:spcAft>
                <a:spcPts val="1000"/>
              </a:spcAft>
              <a:buNone/>
            </a:pPr>
            <a:r>
              <a:rPr lang="tr-TR" sz="2600" b="0" i="0" u="none" strike="noStrike" baseline="0" dirty="0" err="1">
                <a:solidFill>
                  <a:srgbClr val="292929"/>
                </a:solidFill>
                <a:latin typeface="CourierNewPSMT"/>
              </a:rPr>
              <a:t>print</a:t>
            </a:r>
            <a:r>
              <a:rPr lang="tr-TR" sz="2600" b="0" i="0" u="none" strike="noStrike" baseline="0" dirty="0">
                <a:solidFill>
                  <a:srgbClr val="292929"/>
                </a:solidFill>
                <a:latin typeface="CourierNewPSMT"/>
              </a:rPr>
              <a:t>(</a:t>
            </a:r>
            <a:r>
              <a:rPr lang="tr-TR" sz="2600" b="0" i="0" u="none" strike="noStrike" baseline="0" dirty="0" err="1">
                <a:solidFill>
                  <a:srgbClr val="292929"/>
                </a:solidFill>
                <a:latin typeface="CourierNewPSMT"/>
              </a:rPr>
              <a:t>df.describe</a:t>
            </a:r>
            <a:r>
              <a:rPr lang="tr-TR" sz="2600" b="0" i="0" u="none" strike="noStrike" baseline="0" dirty="0">
                <a:solidFill>
                  <a:srgbClr val="292929"/>
                </a:solidFill>
                <a:latin typeface="CourierNewPSMT"/>
              </a:rPr>
              <a:t>())</a:t>
            </a:r>
          </a:p>
          <a:p>
            <a:pPr algn="l"/>
            <a:r>
              <a:rPr lang="tr-TR" sz="2400" dirty="0" err="1">
                <a:solidFill>
                  <a:srgbClr val="292929"/>
                </a:solidFill>
                <a:latin typeface="OTS-derived-font"/>
              </a:rPr>
              <a:t>describe</a:t>
            </a:r>
            <a:r>
              <a:rPr lang="tr-TR" sz="2400" dirty="0">
                <a:solidFill>
                  <a:srgbClr val="292929"/>
                </a:solidFill>
                <a:latin typeface="OTS-derived-font"/>
              </a:rPr>
              <a:t>() metodu sayısal verilere sahip olan sütunların </a:t>
            </a:r>
            <a:r>
              <a:rPr lang="tr-TR" sz="2400" dirty="0" err="1">
                <a:solidFill>
                  <a:srgbClr val="292929"/>
                </a:solidFill>
                <a:latin typeface="OTS-derived-font"/>
              </a:rPr>
              <a:t>max</a:t>
            </a:r>
            <a:r>
              <a:rPr lang="tr-TR" sz="2400" dirty="0">
                <a:solidFill>
                  <a:srgbClr val="292929"/>
                </a:solidFill>
                <a:latin typeface="OTS-derived-font"/>
              </a:rPr>
              <a:t>, </a:t>
            </a:r>
            <a:r>
              <a:rPr lang="tr-TR" sz="2400" dirty="0" err="1">
                <a:solidFill>
                  <a:srgbClr val="292929"/>
                </a:solidFill>
                <a:latin typeface="OTS-derived-font"/>
              </a:rPr>
              <a:t>min</a:t>
            </a:r>
            <a:r>
              <a:rPr lang="tr-TR" sz="2400" dirty="0">
                <a:solidFill>
                  <a:srgbClr val="292929"/>
                </a:solidFill>
                <a:latin typeface="OTS-derived-font"/>
              </a:rPr>
              <a:t> , </a:t>
            </a:r>
            <a:r>
              <a:rPr lang="tr-TR" sz="2400" dirty="0" err="1">
                <a:solidFill>
                  <a:srgbClr val="292929"/>
                </a:solidFill>
                <a:latin typeface="OTS-derived-font"/>
              </a:rPr>
              <a:t>std</a:t>
            </a:r>
            <a:r>
              <a:rPr lang="tr-TR" sz="2400" dirty="0">
                <a:solidFill>
                  <a:srgbClr val="292929"/>
                </a:solidFill>
                <a:latin typeface="OTS-derived-font"/>
              </a:rPr>
              <a:t>… gibi istatiksel değerlerini döndürür. Eğer </a:t>
            </a:r>
            <a:r>
              <a:rPr lang="tr-TR" sz="2400" dirty="0" err="1">
                <a:solidFill>
                  <a:srgbClr val="292929"/>
                </a:solidFill>
                <a:latin typeface="OTS-derived-font"/>
              </a:rPr>
              <a:t>string</a:t>
            </a:r>
            <a:r>
              <a:rPr lang="tr-TR" sz="2400" dirty="0">
                <a:solidFill>
                  <a:srgbClr val="292929"/>
                </a:solidFill>
                <a:latin typeface="OTS-derived-font"/>
              </a:rPr>
              <a:t> verilerde de kullanılmak isteniyorsa şu şekilde yapılabilir: </a:t>
            </a:r>
          </a:p>
          <a:p>
            <a:pPr marL="0" indent="0">
              <a:lnSpc>
                <a:spcPct val="115000"/>
              </a:lnSpc>
              <a:spcAft>
                <a:spcPts val="1000"/>
              </a:spcAft>
              <a:buNone/>
            </a:pPr>
            <a:r>
              <a:rPr lang="tr-TR" sz="2600" dirty="0" err="1">
                <a:solidFill>
                  <a:srgbClr val="292929"/>
                </a:solidFill>
                <a:latin typeface="CourierNewPSMT"/>
              </a:rPr>
              <a:t>print</a:t>
            </a:r>
            <a:r>
              <a:rPr lang="tr-TR" sz="2600" dirty="0">
                <a:solidFill>
                  <a:srgbClr val="292929"/>
                </a:solidFill>
                <a:latin typeface="CourierNewPSMT"/>
              </a:rPr>
              <a:t>(</a:t>
            </a:r>
            <a:r>
              <a:rPr lang="tr-TR" sz="2600" dirty="0" err="1">
                <a:solidFill>
                  <a:srgbClr val="292929"/>
                </a:solidFill>
                <a:latin typeface="CourierNewPSMT"/>
              </a:rPr>
              <a:t>df</a:t>
            </a:r>
            <a:r>
              <a:rPr lang="tr-TR" sz="2600" dirty="0">
                <a:solidFill>
                  <a:srgbClr val="292929"/>
                </a:solidFill>
                <a:latin typeface="CourierNewPSMT"/>
              </a:rPr>
              <a:t>["</a:t>
            </a:r>
            <a:r>
              <a:rPr lang="tr-TR" sz="2600" dirty="0" err="1">
                <a:solidFill>
                  <a:srgbClr val="292929"/>
                </a:solidFill>
                <a:latin typeface="CourierNewPSMT"/>
              </a:rPr>
              <a:t>Category</a:t>
            </a:r>
            <a:r>
              <a:rPr lang="tr-TR" sz="2600" dirty="0">
                <a:solidFill>
                  <a:srgbClr val="292929"/>
                </a:solidFill>
                <a:latin typeface="CourierNewPSMT"/>
              </a:rPr>
              <a:t>"].</a:t>
            </a:r>
            <a:r>
              <a:rPr lang="tr-TR" sz="2600" dirty="0" err="1">
                <a:solidFill>
                  <a:srgbClr val="292929"/>
                </a:solidFill>
                <a:latin typeface="CourierNewPSMT"/>
              </a:rPr>
              <a:t>describe</a:t>
            </a:r>
            <a:r>
              <a:rPr lang="tr-TR" sz="2600" dirty="0">
                <a:solidFill>
                  <a:srgbClr val="292929"/>
                </a:solidFill>
                <a:latin typeface="CourierNewPSMT"/>
              </a:rPr>
              <a:t>())</a:t>
            </a:r>
          </a:p>
          <a:p>
            <a:pPr algn="l"/>
            <a:r>
              <a:rPr lang="tr-TR" sz="2400" dirty="0">
                <a:solidFill>
                  <a:srgbClr val="292929"/>
                </a:solidFill>
                <a:latin typeface="OTS-derived-font"/>
              </a:rPr>
              <a:t>Bu sefer aşağıdaki değerler dönecektir.</a:t>
            </a:r>
          </a:p>
          <a:p>
            <a:pPr lvl="1"/>
            <a:r>
              <a:rPr lang="en-US" b="0" i="0" u="none" strike="noStrike" baseline="0" dirty="0">
                <a:solidFill>
                  <a:srgbClr val="292929"/>
                </a:solidFill>
                <a:latin typeface="OTS-derived-font"/>
              </a:rPr>
              <a:t>count: </a:t>
            </a:r>
            <a:r>
              <a:rPr lang="en-US" b="0" i="0" u="none" strike="noStrike" baseline="0" dirty="0" err="1">
                <a:solidFill>
                  <a:srgbClr val="292929"/>
                </a:solidFill>
                <a:latin typeface="OTS-derived-font"/>
              </a:rPr>
              <a:t>NaN</a:t>
            </a:r>
            <a:r>
              <a:rPr lang="en-US" b="0" i="0" u="none" strike="noStrike" baseline="0" dirty="0">
                <a:solidFill>
                  <a:srgbClr val="292929"/>
                </a:solidFill>
                <a:latin typeface="OTS-derived-font"/>
              </a:rPr>
              <a:t> </a:t>
            </a:r>
            <a:r>
              <a:rPr lang="en-US" b="0" i="0" u="none" strike="noStrike" baseline="0" dirty="0" err="1">
                <a:solidFill>
                  <a:srgbClr val="292929"/>
                </a:solidFill>
                <a:latin typeface="OTS-derived-font"/>
              </a:rPr>
              <a:t>olmayan</a:t>
            </a:r>
            <a:r>
              <a:rPr lang="en-US" b="0" i="0" u="none" strike="noStrike" baseline="0" dirty="0">
                <a:solidFill>
                  <a:srgbClr val="292929"/>
                </a:solidFill>
                <a:latin typeface="OTS-derived-font"/>
              </a:rPr>
              <a:t> </a:t>
            </a:r>
            <a:r>
              <a:rPr lang="en-US" b="0" i="0" u="none" strike="noStrike" baseline="0" dirty="0" err="1">
                <a:solidFill>
                  <a:srgbClr val="292929"/>
                </a:solidFill>
                <a:latin typeface="OTS-derived-font"/>
              </a:rPr>
              <a:t>girdi</a:t>
            </a:r>
            <a:r>
              <a:rPr lang="en-US" b="0" i="0" u="none" strike="noStrike" baseline="0" dirty="0">
                <a:solidFill>
                  <a:srgbClr val="292929"/>
                </a:solidFill>
                <a:latin typeface="OTS-derived-font"/>
              </a:rPr>
              <a:t> </a:t>
            </a:r>
            <a:r>
              <a:rPr lang="en-US" b="0" i="0" u="none" strike="noStrike" baseline="0" dirty="0" err="1">
                <a:solidFill>
                  <a:srgbClr val="292929"/>
                </a:solidFill>
                <a:latin typeface="OTS-derived-font"/>
              </a:rPr>
              <a:t>sayısı</a:t>
            </a:r>
            <a:endParaRPr lang="en-US" b="0" i="0" u="none" strike="noStrike" baseline="0" dirty="0">
              <a:solidFill>
                <a:srgbClr val="292929"/>
              </a:solidFill>
              <a:latin typeface="OTS-derived-font"/>
            </a:endParaRPr>
          </a:p>
          <a:p>
            <a:pPr lvl="1"/>
            <a:r>
              <a:rPr lang="tr-TR" b="0" i="0" u="none" strike="noStrike" baseline="0" dirty="0" err="1">
                <a:solidFill>
                  <a:srgbClr val="292929"/>
                </a:solidFill>
                <a:latin typeface="OTS-derived-font"/>
              </a:rPr>
              <a:t>unique</a:t>
            </a:r>
            <a:r>
              <a:rPr lang="tr-TR" b="0" i="0" u="none" strike="noStrike" baseline="0" dirty="0">
                <a:solidFill>
                  <a:srgbClr val="292929"/>
                </a:solidFill>
                <a:latin typeface="OTS-derived-font"/>
              </a:rPr>
              <a:t> : birbirinden farklı kaç kategori olduğunun bilgisi.</a:t>
            </a:r>
          </a:p>
          <a:p>
            <a:pPr lvl="1"/>
            <a:r>
              <a:rPr lang="tr-TR" b="0" i="0" u="none" strike="noStrike" baseline="0" dirty="0">
                <a:solidFill>
                  <a:srgbClr val="292929"/>
                </a:solidFill>
                <a:latin typeface="OTS-derived-font"/>
              </a:rPr>
              <a:t>top : sütunda en çok bulunan kategorinin adı.</a:t>
            </a:r>
          </a:p>
          <a:p>
            <a:pPr lvl="1"/>
            <a:r>
              <a:rPr lang="tr-TR" b="0" i="0" u="none" strike="noStrike" baseline="0" dirty="0" err="1">
                <a:solidFill>
                  <a:srgbClr val="292929"/>
                </a:solidFill>
                <a:latin typeface="OTS-derived-font"/>
              </a:rPr>
              <a:t>freq</a:t>
            </a:r>
            <a:r>
              <a:rPr lang="tr-TR" b="0" i="0" u="none" strike="noStrike" baseline="0" dirty="0">
                <a:solidFill>
                  <a:srgbClr val="292929"/>
                </a:solidFill>
                <a:latin typeface="OTS-derived-font"/>
              </a:rPr>
              <a:t> : en çok bulunan kategorinin sütunda bulunma sıklığı.</a:t>
            </a:r>
            <a:endParaRPr lang="tr-TR" sz="3600" dirty="0">
              <a:solidFill>
                <a:srgbClr val="292929"/>
              </a:solidFill>
              <a:latin typeface="CourierNewPSMT"/>
            </a:endParaRPr>
          </a:p>
          <a:p>
            <a:pPr marL="0" indent="0" algn="l">
              <a:buNone/>
            </a:pPr>
            <a:endParaRPr lang="tr-TR" sz="2400" dirty="0">
              <a:solidFill>
                <a:srgbClr val="292929"/>
              </a:solidFill>
              <a:latin typeface="CourierNewPSMT"/>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102390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gn="l"/>
            <a:r>
              <a:rPr lang="tr-TR" sz="2400" dirty="0">
                <a:solidFill>
                  <a:srgbClr val="292929"/>
                </a:solidFill>
                <a:latin typeface="OTS-derived-font"/>
              </a:rPr>
              <a:t>Sayısal olmayan tüm sütunların istatiksel özeti için</a:t>
            </a:r>
          </a:p>
          <a:p>
            <a:pPr marL="0" indent="0" algn="l">
              <a:buNone/>
            </a:pPr>
            <a:r>
              <a:rPr lang="tr-TR" sz="2400" dirty="0" err="1">
                <a:solidFill>
                  <a:srgbClr val="292929"/>
                </a:solidFill>
                <a:latin typeface="OTS-derived-font"/>
              </a:rPr>
              <a:t>include</a:t>
            </a:r>
            <a:r>
              <a:rPr lang="tr-TR" sz="2400" dirty="0">
                <a:solidFill>
                  <a:srgbClr val="292929"/>
                </a:solidFill>
                <a:latin typeface="OTS-derived-font"/>
              </a:rPr>
              <a:t>=[‘O’] parametresi kullanılmaktadır.</a:t>
            </a:r>
          </a:p>
          <a:p>
            <a:pPr marL="0" indent="0" algn="l">
              <a:buNone/>
            </a:pPr>
            <a:r>
              <a:rPr lang="tr-TR" sz="2400" b="0" i="0" u="none" strike="noStrike" baseline="0" dirty="0" err="1">
                <a:solidFill>
                  <a:srgbClr val="292929"/>
                </a:solidFill>
                <a:latin typeface="CourierNewPSMT"/>
              </a:rPr>
              <a:t>df.describe</a:t>
            </a:r>
            <a:r>
              <a:rPr lang="tr-TR" sz="2400" b="0" i="0" u="none" strike="noStrike" baseline="0" dirty="0">
                <a:solidFill>
                  <a:srgbClr val="292929"/>
                </a:solidFill>
                <a:latin typeface="CourierNewPSMT"/>
              </a:rPr>
              <a:t>(</a:t>
            </a:r>
            <a:r>
              <a:rPr lang="tr-TR" sz="2400" b="0" i="0" u="none" strike="noStrike" baseline="0" dirty="0" err="1">
                <a:solidFill>
                  <a:srgbClr val="292929"/>
                </a:solidFill>
                <a:latin typeface="CourierNewPSMT"/>
              </a:rPr>
              <a:t>include</a:t>
            </a:r>
            <a:r>
              <a:rPr lang="tr-TR" sz="2400" b="0" i="0" u="none" strike="noStrike" baseline="0" dirty="0">
                <a:solidFill>
                  <a:srgbClr val="292929"/>
                </a:solidFill>
                <a:latin typeface="CourierNewPSMT"/>
              </a:rPr>
              <a:t>=['O'])</a:t>
            </a:r>
            <a:endParaRPr lang="tr-TR" sz="3200" dirty="0">
              <a:solidFill>
                <a:srgbClr val="292929"/>
              </a:solidFill>
              <a:latin typeface="OTS-derived-font"/>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37</a:t>
            </a:fld>
            <a:endParaRPr lang="en-US" dirty="0"/>
          </a:p>
        </p:txBody>
      </p:sp>
      <p:pic>
        <p:nvPicPr>
          <p:cNvPr id="6" name="Resim 5">
            <a:extLst>
              <a:ext uri="{FF2B5EF4-FFF2-40B4-BE49-F238E27FC236}">
                <a16:creationId xmlns:a16="http://schemas.microsoft.com/office/drawing/2014/main" id="{A438E4E8-5700-1D7F-03DE-DC5D95C42B2B}"/>
              </a:ext>
            </a:extLst>
          </p:cNvPr>
          <p:cNvPicPr>
            <a:picLocks noChangeAspect="1"/>
          </p:cNvPicPr>
          <p:nvPr/>
        </p:nvPicPr>
        <p:blipFill>
          <a:blip r:embed="rId2"/>
          <a:stretch>
            <a:fillRect/>
          </a:stretch>
        </p:blipFill>
        <p:spPr>
          <a:xfrm>
            <a:off x="471296" y="3515823"/>
            <a:ext cx="10504120" cy="1237152"/>
          </a:xfrm>
          <a:prstGeom prst="rect">
            <a:avLst/>
          </a:prstGeom>
        </p:spPr>
      </p:pic>
    </p:spTree>
    <p:extLst>
      <p:ext uri="{BB962C8B-B14F-4D97-AF65-F5344CB8AC3E}">
        <p14:creationId xmlns:p14="http://schemas.microsoft.com/office/powerpoint/2010/main" val="227231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b="0" i="0" u="none" strike="noStrike" baseline="0" dirty="0">
                <a:solidFill>
                  <a:srgbClr val="292929"/>
                </a:solidFill>
                <a:latin typeface="OTS-derived-font"/>
              </a:rPr>
              <a:t>Her bir değerin sütunda bulunma sayısı için:</a:t>
            </a:r>
          </a:p>
          <a:p>
            <a:pPr marL="0" indent="0" algn="l">
              <a:buNone/>
            </a:pPr>
            <a:r>
              <a:rPr lang="tr-TR" b="0" i="0" u="none" strike="noStrike" baseline="0" dirty="0" err="1">
                <a:solidFill>
                  <a:srgbClr val="292929"/>
                </a:solidFill>
                <a:latin typeface="CourierNewPSMT"/>
              </a:rPr>
              <a:t>df</a:t>
            </a:r>
            <a:r>
              <a:rPr lang="tr-TR" b="0" i="0" u="none" strike="noStrike" baseline="0" dirty="0">
                <a:solidFill>
                  <a:srgbClr val="292929"/>
                </a:solidFill>
                <a:latin typeface="CourierNewPSMT"/>
              </a:rPr>
              <a:t>["</a:t>
            </a:r>
            <a:r>
              <a:rPr lang="tr-TR" b="0" i="0" u="none" strike="noStrike" baseline="0" dirty="0" err="1">
                <a:solidFill>
                  <a:srgbClr val="292929"/>
                </a:solidFill>
                <a:latin typeface="CourierNewPSMT"/>
              </a:rPr>
              <a:t>Category</a:t>
            </a:r>
            <a:r>
              <a:rPr lang="tr-TR" b="0" i="0" u="none" strike="noStrike" baseline="0" dirty="0">
                <a:solidFill>
                  <a:srgbClr val="292929"/>
                </a:solidFill>
                <a:latin typeface="CourierNewPSMT"/>
              </a:rPr>
              <a:t>"].</a:t>
            </a:r>
            <a:r>
              <a:rPr lang="tr-TR" b="0" i="0" u="none" strike="noStrike" baseline="0" dirty="0" err="1">
                <a:solidFill>
                  <a:srgbClr val="292929"/>
                </a:solidFill>
                <a:latin typeface="CourierNewPSMT"/>
              </a:rPr>
              <a:t>value_counts</a:t>
            </a:r>
            <a:r>
              <a:rPr lang="tr-TR" b="0" i="0" u="none" strike="noStrike" baseline="0" dirty="0">
                <a:solidFill>
                  <a:srgbClr val="292929"/>
                </a:solidFill>
                <a:latin typeface="CourierNewPSMT"/>
              </a:rPr>
              <a:t>()</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38</a:t>
            </a:fld>
            <a:endParaRPr lang="en-US" dirty="0"/>
          </a:p>
        </p:txBody>
      </p:sp>
      <p:pic>
        <p:nvPicPr>
          <p:cNvPr id="6" name="Resim 5">
            <a:extLst>
              <a:ext uri="{FF2B5EF4-FFF2-40B4-BE49-F238E27FC236}">
                <a16:creationId xmlns:a16="http://schemas.microsoft.com/office/drawing/2014/main" id="{150A0B06-1555-B90A-6306-5200FBEC1852}"/>
              </a:ext>
            </a:extLst>
          </p:cNvPr>
          <p:cNvPicPr>
            <a:picLocks noChangeAspect="1"/>
          </p:cNvPicPr>
          <p:nvPr/>
        </p:nvPicPr>
        <p:blipFill rotWithShape="1">
          <a:blip r:embed="rId2"/>
          <a:srcRect t="67466"/>
          <a:stretch/>
        </p:blipFill>
        <p:spPr>
          <a:xfrm>
            <a:off x="3456771" y="3219450"/>
            <a:ext cx="4161059" cy="3174365"/>
          </a:xfrm>
          <a:prstGeom prst="rect">
            <a:avLst/>
          </a:prstGeom>
        </p:spPr>
      </p:pic>
    </p:spTree>
    <p:extLst>
      <p:ext uri="{BB962C8B-B14F-4D97-AF65-F5344CB8AC3E}">
        <p14:creationId xmlns:p14="http://schemas.microsoft.com/office/powerpoint/2010/main" val="3641819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352426"/>
            <a:ext cx="8595360" cy="5827712"/>
          </a:xfrm>
        </p:spPr>
        <p:txBody>
          <a:bodyPr>
            <a:normAutofit/>
          </a:bodyPr>
          <a:lstStyle/>
          <a:p>
            <a:pPr algn="l"/>
            <a:r>
              <a:rPr lang="tr-TR" sz="2400" b="0" i="0" u="none" strike="noStrike" baseline="0" dirty="0" err="1">
                <a:solidFill>
                  <a:srgbClr val="292929"/>
                </a:solidFill>
                <a:latin typeface="OTS-derived-font"/>
              </a:rPr>
              <a:t>value_counts</a:t>
            </a:r>
            <a:r>
              <a:rPr lang="tr-TR" sz="2400" b="0" i="0" u="none" strike="noStrike" baseline="0" dirty="0">
                <a:solidFill>
                  <a:srgbClr val="292929"/>
                </a:solidFill>
                <a:latin typeface="OTS-derived-font"/>
              </a:rPr>
              <a:t>() verinin keşfi sırasında kullanılan oldukça kullanışlı bir metottur. </a:t>
            </a:r>
          </a:p>
          <a:p>
            <a:pPr algn="l"/>
            <a:r>
              <a:rPr lang="tr-TR" sz="2400" b="0" i="0" u="none" strike="noStrike" baseline="0" dirty="0">
                <a:solidFill>
                  <a:srgbClr val="292929"/>
                </a:solidFill>
                <a:latin typeface="OTS-derived-font"/>
              </a:rPr>
              <a:t>Sütundaki </a:t>
            </a:r>
            <a:r>
              <a:rPr lang="tr-TR" sz="2400" b="0" i="0" u="none" strike="noStrike" baseline="0" dirty="0" err="1">
                <a:solidFill>
                  <a:srgbClr val="292929"/>
                </a:solidFill>
                <a:latin typeface="OTS-derived-font"/>
              </a:rPr>
              <a:t>NaN</a:t>
            </a:r>
            <a:r>
              <a:rPr lang="tr-TR" sz="2400" b="0" i="0" u="none" strike="noStrike" baseline="0" dirty="0">
                <a:solidFill>
                  <a:srgbClr val="292929"/>
                </a:solidFill>
                <a:latin typeface="OTS-derived-font"/>
              </a:rPr>
              <a:t> olmayan her bir </a:t>
            </a:r>
            <a:r>
              <a:rPr lang="tr-TR" sz="2400" b="0" i="0" u="none" strike="noStrike" baseline="0" dirty="0" err="1">
                <a:solidFill>
                  <a:srgbClr val="292929"/>
                </a:solidFill>
                <a:latin typeface="OTS-derived-font"/>
              </a:rPr>
              <a:t>unique</a:t>
            </a:r>
            <a:r>
              <a:rPr lang="tr-TR" sz="2400" b="0" i="0" u="none" strike="noStrike" baseline="0" dirty="0">
                <a:solidFill>
                  <a:srgbClr val="292929"/>
                </a:solidFill>
                <a:latin typeface="OTS-derived-font"/>
              </a:rPr>
              <a:t> değerin kaç kez kullanıldığını gösteren bir seri döndürür. Bu seri </a:t>
            </a:r>
            <a:r>
              <a:rPr lang="tr-TR" sz="2400" b="0" i="0" u="none" strike="noStrike" baseline="0" dirty="0" err="1">
                <a:solidFill>
                  <a:srgbClr val="292929"/>
                </a:solidFill>
                <a:latin typeface="OTS-derived-font"/>
              </a:rPr>
              <a:t>default</a:t>
            </a:r>
            <a:r>
              <a:rPr lang="tr-TR" sz="2400" b="0" i="0" u="none" strike="noStrike" baseline="0" dirty="0">
                <a:solidFill>
                  <a:srgbClr val="292929"/>
                </a:solidFill>
                <a:latin typeface="OTS-derived-font"/>
              </a:rPr>
              <a:t> olarak azalan şekilde sıralanmıştır ve </a:t>
            </a:r>
            <a:r>
              <a:rPr lang="tr-TR" sz="2400" b="0" i="0" u="none" strike="noStrike" baseline="0" dirty="0" err="1">
                <a:solidFill>
                  <a:srgbClr val="292929"/>
                </a:solidFill>
                <a:latin typeface="OTS-derived-font"/>
              </a:rPr>
              <a:t>NaN</a:t>
            </a:r>
            <a:r>
              <a:rPr lang="tr-TR" sz="2400" b="0" i="0" u="none" strike="noStrike" baseline="0" dirty="0">
                <a:solidFill>
                  <a:srgbClr val="292929"/>
                </a:solidFill>
                <a:latin typeface="OTS-derived-font"/>
              </a:rPr>
              <a:t> değerleri içermez.</a:t>
            </a:r>
          </a:p>
          <a:p>
            <a:pPr algn="l"/>
            <a:r>
              <a:rPr lang="tr-TR" sz="2400" b="0" i="0" u="none" strike="noStrike" baseline="0" dirty="0">
                <a:solidFill>
                  <a:srgbClr val="292929"/>
                </a:solidFill>
                <a:latin typeface="OTS-derived-font"/>
              </a:rPr>
              <a:t> Seri incelendiğinde en az uygulamanın bulunduğu kategorinin “1.9” kategorisi olduğu görülmektedir. Fakat normal bir kategori ismi olmaktan çok bir hata gibi gözükmektedir. </a:t>
            </a:r>
          </a:p>
          <a:p>
            <a:pPr algn="l"/>
            <a:r>
              <a:rPr lang="tr-TR" sz="2400" b="0" i="0" u="none" strike="noStrike" baseline="0" dirty="0">
                <a:solidFill>
                  <a:srgbClr val="292929"/>
                </a:solidFill>
                <a:latin typeface="OTS-derived-font"/>
              </a:rPr>
              <a:t>“1.9” kategorisinde bulunan </a:t>
            </a:r>
            <a:r>
              <a:rPr lang="tr-TR" sz="2400" b="0" i="0" u="none" strike="noStrike" baseline="0" dirty="0" err="1">
                <a:solidFill>
                  <a:srgbClr val="292929"/>
                </a:solidFill>
                <a:latin typeface="OTS-derived-font"/>
              </a:rPr>
              <a:t>kayıdı</a:t>
            </a:r>
            <a:r>
              <a:rPr lang="tr-TR" sz="2400" b="0" i="0" u="none" strike="noStrike" baseline="0" dirty="0">
                <a:solidFill>
                  <a:srgbClr val="292929"/>
                </a:solidFill>
                <a:latin typeface="OTS-derived-font"/>
              </a:rPr>
              <a:t> incelenirse:</a:t>
            </a:r>
          </a:p>
          <a:p>
            <a:pPr marL="0" indent="0" algn="l">
              <a:buNone/>
            </a:pPr>
            <a:r>
              <a:rPr lang="tr-TR" b="0" i="0" u="none" strike="noStrike" baseline="0" dirty="0" err="1">
                <a:solidFill>
                  <a:srgbClr val="292929"/>
                </a:solidFill>
                <a:latin typeface="CourierNewPSMT"/>
              </a:rPr>
              <a:t>df</a:t>
            </a:r>
            <a:r>
              <a:rPr lang="tr-TR" b="0" i="0" u="none" strike="noStrike" baseline="0" dirty="0">
                <a:solidFill>
                  <a:srgbClr val="292929"/>
                </a:solidFill>
                <a:latin typeface="CourierNewPSMT"/>
              </a:rPr>
              <a:t>[</a:t>
            </a:r>
            <a:r>
              <a:rPr lang="tr-TR" b="0" i="0" u="none" strike="noStrike" baseline="0" dirty="0" err="1">
                <a:solidFill>
                  <a:srgbClr val="292929"/>
                </a:solidFill>
                <a:latin typeface="CourierNewPSMT"/>
              </a:rPr>
              <a:t>df</a:t>
            </a:r>
            <a:r>
              <a:rPr lang="tr-TR" b="0" i="0" u="none" strike="noStrike" baseline="0" dirty="0">
                <a:solidFill>
                  <a:srgbClr val="292929"/>
                </a:solidFill>
                <a:latin typeface="CourierNewPSMT"/>
              </a:rPr>
              <a:t>["</a:t>
            </a:r>
            <a:r>
              <a:rPr lang="tr-TR" b="0" i="0" u="none" strike="noStrike" baseline="0" dirty="0" err="1">
                <a:solidFill>
                  <a:srgbClr val="292929"/>
                </a:solidFill>
                <a:latin typeface="CourierNewPSMT"/>
              </a:rPr>
              <a:t>Category</a:t>
            </a:r>
            <a:r>
              <a:rPr lang="tr-TR" b="0" i="0" u="none" strike="noStrike" baseline="0" dirty="0">
                <a:solidFill>
                  <a:srgbClr val="292929"/>
                </a:solidFill>
                <a:latin typeface="CourierNewPSMT"/>
              </a:rPr>
              <a:t>"]=="1.9"]</a:t>
            </a:r>
          </a:p>
          <a:p>
            <a:pPr marL="0" indent="0" algn="l">
              <a:buNone/>
            </a:pPr>
            <a:r>
              <a:rPr lang="tr-TR" sz="2400" dirty="0">
                <a:solidFill>
                  <a:srgbClr val="FF0000"/>
                </a:solidFill>
                <a:latin typeface="OTS-derived-font"/>
              </a:rPr>
              <a:t>(</a:t>
            </a:r>
            <a:r>
              <a:rPr lang="tr-TR" sz="2400" dirty="0" err="1">
                <a:solidFill>
                  <a:srgbClr val="FF0000"/>
                </a:solidFill>
                <a:latin typeface="OTS-derived-font"/>
              </a:rPr>
              <a:t>Boolean</a:t>
            </a:r>
            <a:r>
              <a:rPr lang="tr-TR" sz="2400" dirty="0">
                <a:solidFill>
                  <a:srgbClr val="FF0000"/>
                </a:solidFill>
                <a:latin typeface="OTS-derived-font"/>
              </a:rPr>
              <a:t> </a:t>
            </a:r>
            <a:r>
              <a:rPr lang="tr-TR" sz="2400" dirty="0" err="1">
                <a:solidFill>
                  <a:srgbClr val="FF0000"/>
                </a:solidFill>
                <a:latin typeface="OTS-derived-font"/>
              </a:rPr>
              <a:t>indexing</a:t>
            </a:r>
            <a:r>
              <a:rPr lang="tr-TR" sz="2400" dirty="0">
                <a:solidFill>
                  <a:srgbClr val="FF0000"/>
                </a:solidFill>
                <a:latin typeface="OTS-derived-font"/>
              </a:rPr>
              <a:t>)</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39</a:t>
            </a:fld>
            <a:endParaRPr lang="en-US" dirty="0"/>
          </a:p>
        </p:txBody>
      </p:sp>
      <p:pic>
        <p:nvPicPr>
          <p:cNvPr id="6" name="Resim 5">
            <a:extLst>
              <a:ext uri="{FF2B5EF4-FFF2-40B4-BE49-F238E27FC236}">
                <a16:creationId xmlns:a16="http://schemas.microsoft.com/office/drawing/2014/main" id="{39725196-64C9-D1BE-BA2B-0BA0A84884E9}"/>
              </a:ext>
            </a:extLst>
          </p:cNvPr>
          <p:cNvPicPr>
            <a:picLocks noChangeAspect="1"/>
          </p:cNvPicPr>
          <p:nvPr/>
        </p:nvPicPr>
        <p:blipFill>
          <a:blip r:embed="rId2"/>
          <a:stretch>
            <a:fillRect/>
          </a:stretch>
        </p:blipFill>
        <p:spPr>
          <a:xfrm>
            <a:off x="273674" y="5331322"/>
            <a:ext cx="10656454" cy="1299302"/>
          </a:xfrm>
          <a:prstGeom prst="rect">
            <a:avLst/>
          </a:prstGeom>
        </p:spPr>
      </p:pic>
    </p:spTree>
    <p:extLst>
      <p:ext uri="{BB962C8B-B14F-4D97-AF65-F5344CB8AC3E}">
        <p14:creationId xmlns:p14="http://schemas.microsoft.com/office/powerpoint/2010/main" val="245424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Satırlar ve sütunlarla çalışırken,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Pandas</a:t>
            </a:r>
            <a:r>
              <a:rPr lang="tr-TR" sz="2400" dirty="0">
                <a:effectLst/>
                <a:latin typeface="Calibri" panose="020F0502020204030204" pitchFamily="34" charset="0"/>
                <a:ea typeface="Calibri" panose="020F0502020204030204" pitchFamily="34" charset="0"/>
                <a:cs typeface="Times New Roman" panose="02020603050405020304" pitchFamily="18" charset="0"/>
              </a:rPr>
              <a:t> bir elektronik tablo (Microsoft Excel veya Google E-Tablolar) gibi çalışır. </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Pandas</a:t>
            </a:r>
            <a:r>
              <a:rPr lang="tr-TR" sz="2400" dirty="0">
                <a:effectLst/>
                <a:latin typeface="Calibri" panose="020F0502020204030204" pitchFamily="34" charset="0"/>
                <a:ea typeface="Calibri" panose="020F0502020204030204" pitchFamily="34" charset="0"/>
                <a:cs typeface="Times New Roman" panose="02020603050405020304" pitchFamily="18" charset="0"/>
              </a:rPr>
              <a:t>; verileri işleme, düzenleme ve karıştırma işlemlerini gerçekleştirmenize izin verdiği için herhangi bir veri bilimi iş akışının temel kütüphanelerinden biri olarak hizmet eder. Çoğu kişi veri ön işleme aşamasının bir veri bilimcinin zamanının %80’ini kapladığını düşündüğü için bu özellikle önemlidir.</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367195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1828800"/>
            <a:ext cx="9120378" cy="4351337"/>
          </a:xfrm>
        </p:spPr>
        <p:txBody>
          <a:bodyPr>
            <a:normAutofit/>
          </a:bodyPr>
          <a:lstStyle/>
          <a:p>
            <a:pPr>
              <a:lnSpc>
                <a:spcPct val="115000"/>
              </a:lnSpc>
              <a:spcAft>
                <a:spcPts val="1000"/>
              </a:spcAft>
            </a:pPr>
            <a:r>
              <a:rPr lang="tr-TR" sz="2400" b="1" i="0" u="none" strike="noStrike" baseline="0" dirty="0">
                <a:solidFill>
                  <a:srgbClr val="292929"/>
                </a:solidFill>
                <a:latin typeface="OTS-derived-font"/>
              </a:rPr>
              <a:t>_</a:t>
            </a:r>
            <a:r>
              <a:rPr lang="da-DK" sz="2400" b="1" i="0" u="none" strike="noStrike" baseline="0" dirty="0">
                <a:solidFill>
                  <a:srgbClr val="292929"/>
                </a:solidFill>
                <a:latin typeface="OTS-derived-font"/>
              </a:rPr>
              <a:t>set_value() </a:t>
            </a:r>
            <a:r>
              <a:rPr lang="da-DK" sz="2400" b="0" i="0" u="none" strike="noStrike" baseline="0" dirty="0">
                <a:solidFill>
                  <a:srgbClr val="292929"/>
                </a:solidFill>
                <a:latin typeface="OTS-derived-font"/>
              </a:rPr>
              <a:t>metodunun genel kullanımı</a:t>
            </a:r>
            <a:r>
              <a:rPr lang="tr-TR" sz="2400" b="0" i="0" u="none" strike="noStrike" baseline="0" dirty="0">
                <a:solidFill>
                  <a:srgbClr val="292929"/>
                </a:solidFill>
                <a:latin typeface="OTS-derived-font"/>
              </a:rPr>
              <a:t>:</a:t>
            </a:r>
          </a:p>
          <a:p>
            <a:pPr marL="0" indent="0">
              <a:lnSpc>
                <a:spcPct val="115000"/>
              </a:lnSpc>
              <a:spcAft>
                <a:spcPts val="1000"/>
              </a:spcAft>
              <a:buNone/>
            </a:pPr>
            <a:r>
              <a:rPr lang="en-US" sz="2400" b="0" i="0" u="none" strike="noStrike" baseline="0" dirty="0" err="1">
                <a:solidFill>
                  <a:srgbClr val="292929"/>
                </a:solidFill>
                <a:latin typeface="CourierNewPSMT"/>
              </a:rPr>
              <a:t>DataFrame</a:t>
            </a:r>
            <a:r>
              <a:rPr lang="en-US" sz="2400" b="0" i="0" u="none" strike="noStrike" baseline="0" dirty="0">
                <a:solidFill>
                  <a:srgbClr val="292929"/>
                </a:solidFill>
                <a:latin typeface="CourierNewPSMT"/>
              </a:rPr>
              <a:t>.</a:t>
            </a:r>
            <a:r>
              <a:rPr lang="tr-TR" sz="2400" b="0" i="0" u="none" strike="noStrike" baseline="0" dirty="0">
                <a:solidFill>
                  <a:srgbClr val="292929"/>
                </a:solidFill>
                <a:latin typeface="CourierNewPSMT"/>
              </a:rPr>
              <a:t>_</a:t>
            </a:r>
            <a:r>
              <a:rPr lang="en-US" sz="2400" b="0" i="0" u="none" strike="noStrike" baseline="0" dirty="0" err="1">
                <a:solidFill>
                  <a:srgbClr val="292929"/>
                </a:solidFill>
                <a:latin typeface="CourierNewPSMT"/>
              </a:rPr>
              <a:t>set_value</a:t>
            </a:r>
            <a:r>
              <a:rPr lang="en-US" sz="2400" b="0" i="0" u="none" strike="noStrike" baseline="0" dirty="0">
                <a:solidFill>
                  <a:srgbClr val="292929"/>
                </a:solidFill>
                <a:latin typeface="CourierNewPSMT"/>
              </a:rPr>
              <a:t>(index, col, value</a:t>
            </a:r>
            <a:r>
              <a:rPr lang="en-US" sz="2400" b="0" i="1" u="none" strike="noStrike" baseline="0" dirty="0">
                <a:solidFill>
                  <a:srgbClr val="292929"/>
                </a:solidFill>
                <a:latin typeface="CourierNewPS-ItalicMT"/>
              </a:rPr>
              <a:t>)</a:t>
            </a:r>
            <a:endParaRPr lang="tr-TR" sz="2400" b="0" i="1" u="none" strike="noStrike" baseline="0" dirty="0">
              <a:solidFill>
                <a:srgbClr val="292929"/>
              </a:solidFill>
              <a:latin typeface="CourierNewPS-ItalicMT"/>
            </a:endParaRPr>
          </a:p>
          <a:p>
            <a:pPr marL="0" indent="0">
              <a:lnSpc>
                <a:spcPct val="115000"/>
              </a:lnSpc>
              <a:spcAft>
                <a:spcPts val="1000"/>
              </a:spcAft>
              <a:buNone/>
            </a:pPr>
            <a:endParaRPr lang="tr-TR" dirty="0">
              <a:solidFill>
                <a:srgbClr val="292929"/>
              </a:solidFill>
              <a:latin typeface="OTS-derived-font"/>
            </a:endParaRPr>
          </a:p>
          <a:p>
            <a:pPr>
              <a:lnSpc>
                <a:spcPct val="115000"/>
              </a:lnSpc>
              <a:spcAft>
                <a:spcPts val="1000"/>
              </a:spcAft>
            </a:pPr>
            <a:r>
              <a:rPr lang="tr-TR" sz="2400" dirty="0">
                <a:solidFill>
                  <a:srgbClr val="292929"/>
                </a:solidFill>
                <a:latin typeface="OTS-derived-font"/>
              </a:rPr>
              <a:t>U</a:t>
            </a:r>
            <a:r>
              <a:rPr lang="tr-TR" sz="2400" b="0" i="0" u="none" strike="noStrike" baseline="0" dirty="0">
                <a:solidFill>
                  <a:srgbClr val="292929"/>
                </a:solidFill>
                <a:latin typeface="OTS-derived-font"/>
              </a:rPr>
              <a:t>ygulamanın kategorisini “PHOTOGRAPHY” olarak değiştirmek için:</a:t>
            </a:r>
          </a:p>
          <a:p>
            <a:pPr marL="0" indent="0">
              <a:lnSpc>
                <a:spcPct val="115000"/>
              </a:lnSpc>
              <a:spcAft>
                <a:spcPts val="1000"/>
              </a:spcAft>
              <a:buNone/>
            </a:pPr>
            <a:r>
              <a:rPr lang="en-US" sz="2400" b="0" i="0" u="none" strike="noStrike" baseline="0" dirty="0" err="1">
                <a:solidFill>
                  <a:srgbClr val="292929"/>
                </a:solidFill>
                <a:latin typeface="CourierNewPSMT"/>
              </a:rPr>
              <a:t>df</a:t>
            </a:r>
            <a:r>
              <a:rPr lang="en-US" sz="2400" b="0" i="0" u="none" strike="noStrike" baseline="0" dirty="0">
                <a:solidFill>
                  <a:srgbClr val="292929"/>
                </a:solidFill>
                <a:latin typeface="CourierNewPSMT"/>
              </a:rPr>
              <a:t>.</a:t>
            </a:r>
            <a:r>
              <a:rPr lang="tr-TR" sz="2400" b="0" i="0" u="none" strike="noStrike" baseline="0" dirty="0">
                <a:solidFill>
                  <a:srgbClr val="292929"/>
                </a:solidFill>
                <a:latin typeface="CourierNewPSMT"/>
              </a:rPr>
              <a:t>_</a:t>
            </a:r>
            <a:r>
              <a:rPr lang="en-US" sz="2400" b="0" i="0" u="none" strike="noStrike" baseline="0" dirty="0" err="1">
                <a:solidFill>
                  <a:srgbClr val="292929"/>
                </a:solidFill>
                <a:latin typeface="CourierNewPSMT"/>
              </a:rPr>
              <a:t>set_value</a:t>
            </a:r>
            <a:r>
              <a:rPr lang="en-US" sz="2400" b="0" i="0" u="none" strike="noStrike" baseline="0" dirty="0">
                <a:solidFill>
                  <a:srgbClr val="292929"/>
                </a:solidFill>
                <a:latin typeface="CourierNewPSMT"/>
              </a:rPr>
              <a:t>(10472,'Category’,"PHOTOGRAPHY")</a:t>
            </a:r>
            <a:endParaRPr lang="tr-TR"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1245034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r>
              <a:rPr lang="tr-TR" dirty="0"/>
              <a:t>Verilerin sıralanması</a:t>
            </a: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723900" y="1820863"/>
            <a:ext cx="10153650" cy="4351337"/>
          </a:xfrm>
        </p:spPr>
        <p:txBody>
          <a:bodyPr>
            <a:normAutofit/>
          </a:bodyPr>
          <a:lstStyle/>
          <a:p>
            <a:pPr>
              <a:lnSpc>
                <a:spcPct val="115000"/>
              </a:lnSpc>
              <a:spcAft>
                <a:spcPts val="1000"/>
              </a:spcAft>
            </a:pPr>
            <a:r>
              <a:rPr lang="tr-TR" sz="2400" b="0" i="0" u="none" strike="noStrike" baseline="0" dirty="0">
                <a:solidFill>
                  <a:srgbClr val="292929"/>
                </a:solidFill>
                <a:latin typeface="OTS-derived-font"/>
              </a:rPr>
              <a:t>“Rating” sütununa göre uygulamaları sıralayıp en yüksek puana sahip 10 uygulamayı ekrana yazdırmak için:</a:t>
            </a:r>
          </a:p>
          <a:p>
            <a:pPr marL="0" indent="0">
              <a:lnSpc>
                <a:spcPct val="115000"/>
              </a:lnSpc>
              <a:spcAft>
                <a:spcPts val="1000"/>
              </a:spcAft>
              <a:buNone/>
            </a:pPr>
            <a:r>
              <a:rPr lang="en-US" sz="2400" b="0" i="0" u="none" strike="noStrike" baseline="0" dirty="0" err="1">
                <a:solidFill>
                  <a:srgbClr val="292929"/>
                </a:solidFill>
                <a:latin typeface="CourierNewPSMT"/>
              </a:rPr>
              <a:t>df.sort_values</a:t>
            </a:r>
            <a:r>
              <a:rPr lang="en-US" sz="2400" b="0" i="0" u="none" strike="noStrike" baseline="0" dirty="0">
                <a:solidFill>
                  <a:srgbClr val="292929"/>
                </a:solidFill>
                <a:latin typeface="CourierNewPSMT"/>
              </a:rPr>
              <a:t>(by='</a:t>
            </a:r>
            <a:r>
              <a:rPr lang="en-US" sz="2400" b="0" i="0" u="none" strike="noStrike" baseline="0" dirty="0" err="1">
                <a:solidFill>
                  <a:srgbClr val="292929"/>
                </a:solidFill>
                <a:latin typeface="CourierNewPSMT"/>
              </a:rPr>
              <a:t>Rating',ascending</a:t>
            </a:r>
            <a:r>
              <a:rPr lang="en-US" sz="2400" b="0" i="0" u="none" strike="noStrike" baseline="0" dirty="0">
                <a:solidFill>
                  <a:srgbClr val="292929"/>
                </a:solidFill>
                <a:latin typeface="CourierNewPSMT"/>
              </a:rPr>
              <a:t>=False).head(10)</a:t>
            </a:r>
            <a:endParaRPr lang="tr-TR"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41</a:t>
            </a:fld>
            <a:endParaRPr lang="en-US" dirty="0"/>
          </a:p>
        </p:txBody>
      </p:sp>
      <p:pic>
        <p:nvPicPr>
          <p:cNvPr id="6" name="Resim 5">
            <a:extLst>
              <a:ext uri="{FF2B5EF4-FFF2-40B4-BE49-F238E27FC236}">
                <a16:creationId xmlns:a16="http://schemas.microsoft.com/office/drawing/2014/main" id="{1E5DB6A3-64A9-6734-9B34-3514B30C1F64}"/>
              </a:ext>
            </a:extLst>
          </p:cNvPr>
          <p:cNvPicPr>
            <a:picLocks noChangeAspect="1"/>
          </p:cNvPicPr>
          <p:nvPr/>
        </p:nvPicPr>
        <p:blipFill>
          <a:blip r:embed="rId2"/>
          <a:stretch>
            <a:fillRect/>
          </a:stretch>
        </p:blipFill>
        <p:spPr>
          <a:xfrm>
            <a:off x="569588" y="3623402"/>
            <a:ext cx="10307962" cy="2186848"/>
          </a:xfrm>
          <a:prstGeom prst="rect">
            <a:avLst/>
          </a:prstGeom>
        </p:spPr>
      </p:pic>
    </p:spTree>
    <p:extLst>
      <p:ext uri="{BB962C8B-B14F-4D97-AF65-F5344CB8AC3E}">
        <p14:creationId xmlns:p14="http://schemas.microsoft.com/office/powerpoint/2010/main" val="1934281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552451" y="800100"/>
            <a:ext cx="9324974" cy="5380037"/>
          </a:xfrm>
        </p:spPr>
        <p:txBody>
          <a:bodyPr>
            <a:normAutofit lnSpcReduction="10000"/>
          </a:bodyPr>
          <a:lstStyle/>
          <a:p>
            <a:pPr>
              <a:lnSpc>
                <a:spcPct val="115000"/>
              </a:lnSpc>
              <a:spcAft>
                <a:spcPts val="1000"/>
              </a:spcAft>
            </a:pPr>
            <a:r>
              <a:rPr lang="en-US" sz="2400" b="0" i="0" u="none" strike="noStrike" baseline="0" dirty="0">
                <a:solidFill>
                  <a:srgbClr val="292929"/>
                </a:solidFill>
                <a:latin typeface="OTS-derived-font"/>
              </a:rPr>
              <a:t>“Life Made </a:t>
            </a:r>
            <a:r>
              <a:rPr lang="en-US" sz="2400" b="0" i="0" u="none" strike="noStrike" baseline="0" dirty="0" err="1">
                <a:solidFill>
                  <a:srgbClr val="292929"/>
                </a:solidFill>
                <a:latin typeface="OTS-derived-font"/>
              </a:rPr>
              <a:t>WI-Fi</a:t>
            </a:r>
            <a:r>
              <a:rPr lang="en-US" sz="2400" b="0" i="0" u="none" strike="noStrike" baseline="0" dirty="0">
                <a:solidFill>
                  <a:srgbClr val="292929"/>
                </a:solidFill>
                <a:latin typeface="OTS-derived-font"/>
              </a:rPr>
              <a:t> Touchscreen Photo Frame”</a:t>
            </a:r>
            <a:r>
              <a:rPr lang="tr-TR" sz="2400" b="0" i="0" u="none" strike="noStrike" baseline="0" dirty="0">
                <a:solidFill>
                  <a:srgbClr val="292929"/>
                </a:solidFill>
                <a:latin typeface="OTS-derived-font"/>
              </a:rPr>
              <a:t> uygulamasına ait kayıt hala uygun olmayan değerler içermektedir. </a:t>
            </a:r>
            <a:r>
              <a:rPr lang="tr-TR" sz="2400" b="0" i="0" u="none" strike="noStrike" baseline="0" dirty="0" err="1">
                <a:solidFill>
                  <a:srgbClr val="292929"/>
                </a:solidFill>
                <a:latin typeface="OTS-derived-font"/>
              </a:rPr>
              <a:t>Nan</a:t>
            </a:r>
            <a:r>
              <a:rPr lang="tr-TR" sz="2400" b="0" i="0" u="none" strike="noStrike" baseline="0" dirty="0">
                <a:solidFill>
                  <a:srgbClr val="292929"/>
                </a:solidFill>
                <a:latin typeface="OTS-derived-font"/>
              </a:rPr>
              <a:t> değerler ve </a:t>
            </a:r>
            <a:r>
              <a:rPr lang="tr-TR" sz="2400" b="0" i="0" u="none" strike="noStrike" baseline="0" dirty="0" err="1">
                <a:solidFill>
                  <a:srgbClr val="292929"/>
                </a:solidFill>
                <a:latin typeface="OTS-derived-font"/>
              </a:rPr>
              <a:t>range</a:t>
            </a:r>
            <a:r>
              <a:rPr lang="tr-TR" sz="2400" b="0" i="0" u="none" strike="noStrike" baseline="0" dirty="0">
                <a:solidFill>
                  <a:srgbClr val="292929"/>
                </a:solidFill>
                <a:latin typeface="OTS-derived-font"/>
              </a:rPr>
              <a:t> dışı rating değerleri gibi.</a:t>
            </a:r>
          </a:p>
          <a:p>
            <a:pPr>
              <a:lnSpc>
                <a:spcPct val="115000"/>
              </a:lnSpc>
              <a:spcAft>
                <a:spcPts val="1000"/>
              </a:spcAft>
            </a:pPr>
            <a:r>
              <a:rPr lang="tr-TR" b="0" i="0" u="none" strike="noStrike" baseline="0" dirty="0" err="1">
                <a:solidFill>
                  <a:srgbClr val="292929"/>
                </a:solidFill>
                <a:latin typeface="OTS-derived-font"/>
              </a:rPr>
              <a:t>df</a:t>
            </a:r>
            <a:r>
              <a:rPr lang="tr-TR" b="0" i="0" u="none" strike="noStrike" baseline="0" dirty="0">
                <a:solidFill>
                  <a:srgbClr val="292929"/>
                </a:solidFill>
                <a:latin typeface="OTS-derived-font"/>
              </a:rPr>
              <a:t> ’den veri silmek için:</a:t>
            </a:r>
          </a:p>
          <a:p>
            <a:pPr algn="l"/>
            <a:r>
              <a:rPr lang="tr-TR" sz="2400" b="0" i="0" u="none" strike="noStrike" baseline="0" dirty="0" err="1">
                <a:solidFill>
                  <a:srgbClr val="292929"/>
                </a:solidFill>
                <a:latin typeface="OTS-derived-font"/>
              </a:rPr>
              <a:t>Pandas’ta</a:t>
            </a:r>
            <a:r>
              <a:rPr lang="tr-TR" sz="2400" b="0" i="0" u="none" strike="noStrike" baseline="0" dirty="0">
                <a:solidFill>
                  <a:srgbClr val="292929"/>
                </a:solidFill>
                <a:latin typeface="OTS-derived-font"/>
              </a:rPr>
              <a:t> satır veya sütunları silmek için </a:t>
            </a:r>
            <a:r>
              <a:rPr lang="tr-TR" sz="2400" b="0" i="0" u="none" strike="noStrike" baseline="0" dirty="0" err="1">
                <a:solidFill>
                  <a:srgbClr val="292929"/>
                </a:solidFill>
                <a:latin typeface="OTS-derived-font"/>
              </a:rPr>
              <a:t>drop</a:t>
            </a:r>
            <a:r>
              <a:rPr lang="tr-TR" sz="2400" b="0" i="0" u="none" strike="noStrike" baseline="0" dirty="0">
                <a:solidFill>
                  <a:srgbClr val="292929"/>
                </a:solidFill>
                <a:latin typeface="OTS-derived-font"/>
              </a:rPr>
              <a:t>() fonksiyonu kullanılır. Genel</a:t>
            </a:r>
            <a:r>
              <a:rPr lang="tr-TR" sz="2400" dirty="0">
                <a:solidFill>
                  <a:srgbClr val="292929"/>
                </a:solidFill>
                <a:latin typeface="OTS-derived-font"/>
              </a:rPr>
              <a:t> </a:t>
            </a:r>
            <a:r>
              <a:rPr lang="tr-TR" sz="2400" b="0" i="0" u="none" strike="noStrike" baseline="0" dirty="0">
                <a:solidFill>
                  <a:srgbClr val="292929"/>
                </a:solidFill>
                <a:latin typeface="OTS-derived-font"/>
              </a:rPr>
              <a:t>kullanımı şu şekildedir:</a:t>
            </a:r>
          </a:p>
          <a:p>
            <a:pPr marL="0" indent="0" algn="l">
              <a:buNone/>
            </a:pPr>
            <a:r>
              <a:rPr lang="en-US" sz="2000" b="0" i="0" u="none" strike="noStrike" baseline="0" dirty="0" err="1">
                <a:solidFill>
                  <a:srgbClr val="292929"/>
                </a:solidFill>
                <a:latin typeface="CourierNewPSMT"/>
              </a:rPr>
              <a:t>DataFrame.drop</a:t>
            </a:r>
            <a:r>
              <a:rPr lang="en-US" sz="2000" b="0" i="0" u="none" strike="noStrike" baseline="0" dirty="0">
                <a:solidFill>
                  <a:srgbClr val="292929"/>
                </a:solidFill>
                <a:latin typeface="CourierNewPSMT"/>
              </a:rPr>
              <a:t>(labels=</a:t>
            </a:r>
            <a:r>
              <a:rPr lang="en-US" sz="2000" b="0" i="0" u="none" strike="noStrike" baseline="0" dirty="0" err="1">
                <a:solidFill>
                  <a:srgbClr val="292929"/>
                </a:solidFill>
                <a:latin typeface="CourierNewPSMT"/>
              </a:rPr>
              <a:t>None,axis</a:t>
            </a:r>
            <a:r>
              <a:rPr lang="en-US" sz="2000" b="0" i="0" u="none" strike="noStrike" baseline="0" dirty="0">
                <a:solidFill>
                  <a:srgbClr val="292929"/>
                </a:solidFill>
                <a:latin typeface="CourierNewPSMT"/>
              </a:rPr>
              <a:t>=0,index=None, columns=</a:t>
            </a:r>
            <a:r>
              <a:rPr lang="en-US" sz="2000" b="0" i="0" u="none" strike="noStrike" baseline="0" dirty="0" err="1">
                <a:solidFill>
                  <a:srgbClr val="292929"/>
                </a:solidFill>
                <a:latin typeface="CourierNewPSMT"/>
              </a:rPr>
              <a:t>None,level</a:t>
            </a:r>
            <a:r>
              <a:rPr lang="en-US" sz="2000" b="0" i="0" u="none" strike="noStrike" baseline="0" dirty="0">
                <a:solidFill>
                  <a:srgbClr val="292929"/>
                </a:solidFill>
                <a:latin typeface="CourierNewPSMT"/>
              </a:rPr>
              <a:t>=None, </a:t>
            </a:r>
            <a:r>
              <a:rPr lang="en-US" sz="2000" b="0" i="0" u="none" strike="noStrike" baseline="0" dirty="0" err="1">
                <a:solidFill>
                  <a:srgbClr val="292929"/>
                </a:solidFill>
                <a:latin typeface="CourierNewPSMT"/>
              </a:rPr>
              <a:t>inplace</a:t>
            </a:r>
            <a:r>
              <a:rPr lang="en-US" sz="2000" b="0" i="0" u="none" strike="noStrike" baseline="0" dirty="0">
                <a:solidFill>
                  <a:srgbClr val="292929"/>
                </a:solidFill>
                <a:latin typeface="CourierNewPSMT"/>
              </a:rPr>
              <a:t>=False, errors='raise’)</a:t>
            </a:r>
            <a:endParaRPr lang="tr-TR" sz="2000" b="0" i="0" u="none" strike="noStrike" baseline="0" dirty="0">
              <a:solidFill>
                <a:srgbClr val="292929"/>
              </a:solidFill>
              <a:latin typeface="CourierNewPSMT"/>
            </a:endParaRPr>
          </a:p>
          <a:p>
            <a:pPr marL="0" indent="0" algn="l">
              <a:buNone/>
            </a:pPr>
            <a:endParaRPr lang="tr-TR" sz="2000" b="0" i="0" u="none" strike="noStrike" baseline="0" dirty="0">
              <a:solidFill>
                <a:srgbClr val="292929"/>
              </a:solidFill>
              <a:latin typeface="CourierNewPSMT"/>
            </a:endParaRPr>
          </a:p>
          <a:p>
            <a:pPr algn="l"/>
            <a:r>
              <a:rPr lang="tr-TR" sz="2400" b="0" i="0" u="none" strike="noStrike" baseline="0" dirty="0" err="1">
                <a:solidFill>
                  <a:srgbClr val="292929"/>
                </a:solidFill>
                <a:latin typeface="OTS-derived-font"/>
              </a:rPr>
              <a:t>drop</a:t>
            </a:r>
            <a:r>
              <a:rPr lang="tr-TR" sz="2400" b="0" i="0" u="none" strike="noStrike" baseline="0" dirty="0">
                <a:solidFill>
                  <a:srgbClr val="292929"/>
                </a:solidFill>
                <a:latin typeface="OTS-derived-font"/>
              </a:rPr>
              <a:t>() fonksiyonun istenilen satırların silindiği yeni bir </a:t>
            </a:r>
            <a:r>
              <a:rPr lang="tr-TR" sz="2400" b="0" i="0" u="none" strike="noStrike" baseline="0" dirty="0" err="1">
                <a:solidFill>
                  <a:srgbClr val="292929"/>
                </a:solidFill>
                <a:latin typeface="OTS-derived-font"/>
              </a:rPr>
              <a:t>DataFrame</a:t>
            </a:r>
            <a:r>
              <a:rPr lang="tr-TR" sz="2400" b="0" i="0" u="none" strike="noStrike" baseline="0" dirty="0">
                <a:solidFill>
                  <a:srgbClr val="292929"/>
                </a:solidFill>
                <a:latin typeface="OTS-derived-font"/>
              </a:rPr>
              <a:t> döndürmektedir. Bu yüzden dönen sonuç ya kendi üstüne kaydedilebilir ya da </a:t>
            </a:r>
            <a:r>
              <a:rPr lang="en-US" sz="2400" b="0" i="0" u="none" strike="noStrike" baseline="0" dirty="0">
                <a:solidFill>
                  <a:srgbClr val="292929"/>
                </a:solidFill>
                <a:latin typeface="OTS-derived-font"/>
              </a:rPr>
              <a:t>”</a:t>
            </a:r>
            <a:r>
              <a:rPr lang="tr-TR" sz="2400" b="0" i="0" u="none" strike="noStrike" baseline="0" dirty="0" err="1">
                <a:solidFill>
                  <a:srgbClr val="292929"/>
                </a:solidFill>
                <a:latin typeface="OTS-derived-font"/>
              </a:rPr>
              <a:t>inplace</a:t>
            </a:r>
            <a:r>
              <a:rPr lang="en-US" sz="2400" b="0" i="0" u="none" strike="noStrike" baseline="0" dirty="0">
                <a:solidFill>
                  <a:srgbClr val="292929"/>
                </a:solidFill>
                <a:latin typeface="OTS-derived-font"/>
              </a:rPr>
              <a:t>”</a:t>
            </a:r>
            <a:r>
              <a:rPr lang="tr-TR" sz="2400" b="0" i="0" u="none" strike="noStrike" baseline="0" dirty="0">
                <a:solidFill>
                  <a:srgbClr val="292929"/>
                </a:solidFill>
                <a:latin typeface="OTS-derived-font"/>
              </a:rPr>
              <a:t> parametresi True yapılır.</a:t>
            </a:r>
            <a:endParaRPr lang="tr-TR" sz="3600" b="0" i="0" u="none" strike="noStrike" baseline="0" dirty="0">
              <a:solidFill>
                <a:srgbClr val="292929"/>
              </a:solidFill>
              <a:latin typeface="CourierNewPSMT"/>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3390209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marL="0" indent="0">
              <a:lnSpc>
                <a:spcPct val="115000"/>
              </a:lnSpc>
              <a:spcAft>
                <a:spcPts val="1000"/>
              </a:spcAft>
              <a:buNone/>
            </a:pPr>
            <a:r>
              <a:rPr lang="tr-TR" dirty="0" err="1">
                <a:solidFill>
                  <a:srgbClr val="292929"/>
                </a:solidFill>
                <a:latin typeface="CourierNewPSMT"/>
              </a:rPr>
              <a:t>df</a:t>
            </a:r>
            <a:r>
              <a:rPr lang="tr-TR" dirty="0">
                <a:solidFill>
                  <a:srgbClr val="292929"/>
                </a:solidFill>
                <a:latin typeface="CourierNewPSMT"/>
              </a:rPr>
              <a:t> = </a:t>
            </a:r>
            <a:r>
              <a:rPr lang="tr-TR" dirty="0" err="1">
                <a:solidFill>
                  <a:srgbClr val="292929"/>
                </a:solidFill>
                <a:latin typeface="CourierNewPSMT"/>
              </a:rPr>
              <a:t>df.drop</a:t>
            </a:r>
            <a:r>
              <a:rPr lang="tr-TR" dirty="0">
                <a:solidFill>
                  <a:srgbClr val="292929"/>
                </a:solidFill>
                <a:latin typeface="CourierNewPSMT"/>
              </a:rPr>
              <a:t>(10472)</a:t>
            </a:r>
          </a:p>
          <a:p>
            <a:pPr marL="0" indent="0">
              <a:lnSpc>
                <a:spcPct val="115000"/>
              </a:lnSpc>
              <a:spcAft>
                <a:spcPts val="1000"/>
              </a:spcAft>
              <a:buNone/>
            </a:pPr>
            <a:r>
              <a:rPr lang="tr-TR" dirty="0">
                <a:effectLst/>
                <a:latin typeface="Calibri" panose="020F0502020204030204" pitchFamily="34" charset="0"/>
                <a:ea typeface="Calibri" panose="020F0502020204030204" pitchFamily="34" charset="0"/>
                <a:cs typeface="Times New Roman" panose="02020603050405020304" pitchFamily="18" charset="0"/>
              </a:rPr>
              <a:t>Veya</a:t>
            </a:r>
          </a:p>
          <a:p>
            <a:pPr marL="0" indent="0">
              <a:lnSpc>
                <a:spcPct val="115000"/>
              </a:lnSpc>
              <a:spcAft>
                <a:spcPts val="1000"/>
              </a:spcAft>
              <a:buNone/>
            </a:pPr>
            <a:r>
              <a:rPr lang="en-US" dirty="0" err="1">
                <a:solidFill>
                  <a:srgbClr val="292929"/>
                </a:solidFill>
                <a:latin typeface="CourierNewPSMT"/>
              </a:rPr>
              <a:t>df.drop</a:t>
            </a:r>
            <a:r>
              <a:rPr lang="en-US" dirty="0">
                <a:solidFill>
                  <a:srgbClr val="292929"/>
                </a:solidFill>
                <a:latin typeface="CourierNewPSMT"/>
              </a:rPr>
              <a:t>(10472, </a:t>
            </a:r>
            <a:r>
              <a:rPr lang="en-US" dirty="0" err="1">
                <a:solidFill>
                  <a:srgbClr val="292929"/>
                </a:solidFill>
                <a:latin typeface="CourierNewPSMT"/>
              </a:rPr>
              <a:t>inplace</a:t>
            </a:r>
            <a:r>
              <a:rPr lang="en-US" dirty="0">
                <a:solidFill>
                  <a:srgbClr val="292929"/>
                </a:solidFill>
                <a:latin typeface="CourierNewPSMT"/>
              </a:rPr>
              <a:t> = True)</a:t>
            </a:r>
            <a:endParaRPr lang="tr-TR" dirty="0">
              <a:solidFill>
                <a:srgbClr val="292929"/>
              </a:solidFill>
              <a:latin typeface="CourierNewPSMT"/>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1075704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normAutofit/>
          </a:bodyPr>
          <a:lstStyle/>
          <a:p>
            <a:r>
              <a:rPr lang="tr-TR" sz="3600" b="1" i="0" u="none" strike="noStrike" baseline="0" dirty="0">
                <a:solidFill>
                  <a:srgbClr val="292929"/>
                </a:solidFill>
                <a:latin typeface="OTS-derived-font"/>
              </a:rPr>
              <a:t>Sütun(</a:t>
            </a:r>
            <a:r>
              <a:rPr lang="tr-TR" sz="3600" b="1" i="0" u="none" strike="noStrike" baseline="0" dirty="0" err="1">
                <a:solidFill>
                  <a:srgbClr val="292929"/>
                </a:solidFill>
                <a:latin typeface="OTS-derived-font"/>
              </a:rPr>
              <a:t>ları</a:t>
            </a:r>
            <a:r>
              <a:rPr lang="tr-TR" sz="3600" b="1" i="0" u="none" strike="noStrike" baseline="0" dirty="0">
                <a:solidFill>
                  <a:srgbClr val="292929"/>
                </a:solidFill>
                <a:latin typeface="OTS-derived-font"/>
              </a:rPr>
              <a:t>) silmek</a:t>
            </a:r>
            <a:endParaRPr lang="tr-TR" sz="7200" b="1" dirty="0"/>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Axis</a:t>
            </a:r>
            <a:r>
              <a:rPr lang="tr-TR" sz="2400" dirty="0">
                <a:effectLst/>
                <a:latin typeface="Calibri" panose="020F0502020204030204" pitchFamily="34" charset="0"/>
                <a:ea typeface="Calibri" panose="020F0502020204030204" pitchFamily="34" charset="0"/>
                <a:cs typeface="Times New Roman" panose="02020603050405020304" pitchFamily="18" charset="0"/>
              </a:rPr>
              <a:t> 1 yapılır veya </a:t>
            </a:r>
            <a:r>
              <a:rPr lang="tr-TR" sz="2400" b="0" i="0" u="none" strike="noStrike" baseline="0" dirty="0">
                <a:solidFill>
                  <a:srgbClr val="292929"/>
                </a:solidFill>
                <a:latin typeface="CourierNewPSMT"/>
              </a:rPr>
              <a:t>"</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columns</a:t>
            </a:r>
            <a:r>
              <a:rPr lang="tr-TR" sz="2400" b="0" i="0" u="none" strike="noStrike" baseline="0" dirty="0">
                <a:solidFill>
                  <a:srgbClr val="292929"/>
                </a:solidFill>
                <a:latin typeface="CourierNewPSMT"/>
              </a:rPr>
              <a:t>"</a:t>
            </a:r>
            <a:r>
              <a:rPr lang="tr-TR" sz="2400" dirty="0">
                <a:effectLst/>
                <a:latin typeface="Calibri" panose="020F0502020204030204" pitchFamily="34" charset="0"/>
                <a:ea typeface="Calibri" panose="020F0502020204030204" pitchFamily="34" charset="0"/>
                <a:cs typeface="Times New Roman" panose="02020603050405020304" pitchFamily="18" charset="0"/>
              </a:rPr>
              <a:t> parametresi kullanılır.</a:t>
            </a:r>
          </a:p>
          <a:p>
            <a:pPr marL="0" indent="0">
              <a:lnSpc>
                <a:spcPct val="115000"/>
              </a:lnSpc>
              <a:spcAft>
                <a:spcPts val="1000"/>
              </a:spcAft>
              <a:buNone/>
            </a:pPr>
            <a:r>
              <a:rPr lang="tr-TR" sz="2400" dirty="0" err="1">
                <a:solidFill>
                  <a:srgbClr val="292929"/>
                </a:solidFill>
                <a:latin typeface="CourierNewPSMT"/>
              </a:rPr>
              <a:t>d</a:t>
            </a:r>
            <a:r>
              <a:rPr lang="tr-TR" sz="2400" b="0" i="0" u="none" strike="noStrike" baseline="0" dirty="0" err="1">
                <a:solidFill>
                  <a:srgbClr val="292929"/>
                </a:solidFill>
                <a:latin typeface="CourierNewPSMT"/>
              </a:rPr>
              <a:t>f</a:t>
            </a:r>
            <a:r>
              <a:rPr lang="tr-TR" sz="2400" b="0" i="0" u="none" strike="noStrike" baseline="0" dirty="0">
                <a:solidFill>
                  <a:srgbClr val="292929"/>
                </a:solidFill>
                <a:latin typeface="CourierNewPSMT"/>
              </a:rPr>
              <a:t> = </a:t>
            </a:r>
            <a:r>
              <a:rPr lang="tr-TR" sz="2400" b="0" i="0" u="none" strike="noStrike" baseline="0" dirty="0" err="1">
                <a:solidFill>
                  <a:srgbClr val="292929"/>
                </a:solidFill>
                <a:latin typeface="CourierNewPSMT"/>
              </a:rPr>
              <a:t>df.drop</a:t>
            </a:r>
            <a:r>
              <a:rPr lang="tr-TR" sz="2400" b="0" i="0" u="none" strike="noStrike" baseline="0" dirty="0">
                <a:solidFill>
                  <a:srgbClr val="292929"/>
                </a:solidFill>
                <a:latin typeface="CourierNewPSMT"/>
              </a:rPr>
              <a:t>("Content Rating", </a:t>
            </a:r>
            <a:r>
              <a:rPr lang="tr-TR" sz="2400" b="0" i="0" u="none" strike="noStrike" baseline="0" dirty="0" err="1">
                <a:solidFill>
                  <a:srgbClr val="292929"/>
                </a:solidFill>
                <a:latin typeface="CourierNewPSMT"/>
              </a:rPr>
              <a:t>axis</a:t>
            </a:r>
            <a:r>
              <a:rPr lang="tr-TR" sz="2400" b="0" i="0" u="none" strike="noStrike" baseline="0" dirty="0">
                <a:solidFill>
                  <a:srgbClr val="292929"/>
                </a:solidFill>
                <a:latin typeface="CourierNewPSMT"/>
              </a:rPr>
              <a:t>=1)</a:t>
            </a:r>
            <a:endParaRPr lang="tr-TR" sz="3200" b="0" i="0" u="none" strike="noStrike" baseline="0" dirty="0">
              <a:solidFill>
                <a:srgbClr val="292929"/>
              </a:solidFill>
              <a:latin typeface="Calibri" panose="020F0502020204030204" pitchFamily="34" charset="0"/>
              <a:cs typeface="Times New Roman" panose="02020603050405020304" pitchFamily="18" charset="0"/>
            </a:endParaRPr>
          </a:p>
          <a:p>
            <a:pPr marL="0" indent="0">
              <a:lnSpc>
                <a:spcPct val="115000"/>
              </a:lnSpc>
              <a:spcAft>
                <a:spcPts val="1000"/>
              </a:spcAft>
              <a:buNone/>
            </a:pPr>
            <a:r>
              <a:rPr lang="tr-TR" sz="2400"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rPr>
              <a:t>Veya</a:t>
            </a:r>
          </a:p>
          <a:p>
            <a:pPr marL="0" indent="0" algn="l">
              <a:buNone/>
            </a:pPr>
            <a:r>
              <a:rPr lang="en-US" sz="2400" b="0" i="0" u="none" strike="noStrike" baseline="0" dirty="0" err="1">
                <a:solidFill>
                  <a:srgbClr val="292929"/>
                </a:solidFill>
                <a:latin typeface="CourierNewPSMT"/>
              </a:rPr>
              <a:t>df</a:t>
            </a:r>
            <a:r>
              <a:rPr lang="en-US" sz="2400" b="0" i="0" u="none" strike="noStrike" baseline="0" dirty="0">
                <a:solidFill>
                  <a:srgbClr val="292929"/>
                </a:solidFill>
                <a:latin typeface="CourierNewPSMT"/>
              </a:rPr>
              <a:t> =</a:t>
            </a:r>
            <a:r>
              <a:rPr lang="tr-TR" sz="2400" b="0" i="0" u="none" strike="noStrike" baseline="0" dirty="0">
                <a:solidFill>
                  <a:srgbClr val="292929"/>
                </a:solidFill>
                <a:latin typeface="CourierNewPSMT"/>
              </a:rPr>
              <a:t> </a:t>
            </a:r>
            <a:r>
              <a:rPr lang="en-US" sz="2400" b="0" i="0" u="none" strike="noStrike" baseline="0" dirty="0" err="1">
                <a:solidFill>
                  <a:srgbClr val="292929"/>
                </a:solidFill>
                <a:latin typeface="CourierNewPSMT"/>
              </a:rPr>
              <a:t>df.drop</a:t>
            </a:r>
            <a:r>
              <a:rPr lang="en-US" sz="2400" b="0" i="0" u="none" strike="noStrike" baseline="0" dirty="0">
                <a:solidFill>
                  <a:srgbClr val="292929"/>
                </a:solidFill>
                <a:latin typeface="CourierNewPSMT"/>
              </a:rPr>
              <a:t>(columns =</a:t>
            </a:r>
            <a:r>
              <a:rPr lang="tr-TR" sz="2400" b="0" i="0" u="none" strike="noStrike" baseline="0" dirty="0">
                <a:solidFill>
                  <a:srgbClr val="292929"/>
                </a:solidFill>
                <a:latin typeface="CourierNewPSMT"/>
              </a:rPr>
              <a:t>"Content Rating"</a:t>
            </a:r>
            <a:r>
              <a:rPr lang="en-US" sz="2400" b="0" i="0" u="none" strike="noStrike" baseline="0" dirty="0">
                <a:solidFill>
                  <a:srgbClr val="292929"/>
                </a:solidFill>
                <a:latin typeface="CourierNewPSMT"/>
              </a:rPr>
              <a:t>)</a:t>
            </a:r>
            <a:endParaRPr lang="tr-TR" sz="2400" b="0" i="0" u="none" strike="noStrike" baseline="0" dirty="0">
              <a:solidFill>
                <a:srgbClr val="292929"/>
              </a:solidFill>
              <a:latin typeface="CourierNewPSMT"/>
            </a:endParaRPr>
          </a:p>
          <a:p>
            <a:pPr algn="l"/>
            <a:endParaRPr lang="en-US" sz="1800" b="0" i="0" u="none" strike="noStrike" baseline="0" dirty="0">
              <a:solidFill>
                <a:srgbClr val="292929"/>
              </a:solidFill>
              <a:latin typeface="CourierNewPSMT"/>
            </a:endParaRPr>
          </a:p>
          <a:p>
            <a:pPr marL="0" indent="0" algn="l">
              <a:buNone/>
            </a:pPr>
            <a:r>
              <a:rPr lang="tr-TR" sz="2000" b="0" i="0" u="none" strike="noStrike" baseline="0" dirty="0" err="1">
                <a:solidFill>
                  <a:srgbClr val="292929"/>
                </a:solidFill>
                <a:latin typeface="CourierNewPSMT"/>
              </a:rPr>
              <a:t>print</a:t>
            </a:r>
            <a:r>
              <a:rPr lang="tr-TR" sz="2000" b="0" i="0" u="none" strike="noStrike" baseline="0" dirty="0">
                <a:solidFill>
                  <a:srgbClr val="292929"/>
                </a:solidFill>
                <a:latin typeface="CourierNewPSMT"/>
              </a:rPr>
              <a:t>(</a:t>
            </a:r>
            <a:r>
              <a:rPr lang="tr-TR" sz="2000" b="0" i="0" u="none" strike="noStrike" baseline="0" dirty="0" err="1">
                <a:solidFill>
                  <a:srgbClr val="292929"/>
                </a:solidFill>
                <a:latin typeface="CourierNewPSMT"/>
              </a:rPr>
              <a:t>df.columns</a:t>
            </a:r>
            <a:r>
              <a:rPr lang="tr-TR" sz="2000" b="0" i="0" u="none" strike="noStrike" baseline="0" dirty="0">
                <a:solidFill>
                  <a:srgbClr val="292929"/>
                </a:solidFill>
                <a:latin typeface="CourierNewPSMT"/>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3361454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a:xfrm>
            <a:off x="1261872" y="361950"/>
            <a:ext cx="9692640" cy="834072"/>
          </a:xfrm>
        </p:spPr>
        <p:txBody>
          <a:bodyPr/>
          <a:lstStyle/>
          <a:p>
            <a:r>
              <a:rPr lang="tr-TR" dirty="0"/>
              <a:t>Verilerin gruplanması</a:t>
            </a: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1" y="1196022"/>
            <a:ext cx="8958453" cy="5395278"/>
          </a:xfrm>
        </p:spPr>
        <p:txBody>
          <a:bodyPr>
            <a:normAutofit/>
          </a:bodyPr>
          <a:lstStyle/>
          <a:p>
            <a:pPr algn="l"/>
            <a:r>
              <a:rPr lang="tr-TR" sz="2400" b="0" i="0" u="none" strike="noStrike" baseline="0" dirty="0" err="1">
                <a:solidFill>
                  <a:srgbClr val="292929"/>
                </a:solidFill>
                <a:latin typeface="OTS-derived-font"/>
              </a:rPr>
              <a:t>DataFrame</a:t>
            </a:r>
            <a:r>
              <a:rPr lang="tr-TR" sz="2400" b="0" i="0" u="none" strike="noStrike" baseline="0" dirty="0">
                <a:solidFill>
                  <a:srgbClr val="292929"/>
                </a:solidFill>
                <a:latin typeface="OTS-derived-font"/>
              </a:rPr>
              <a:t> nesnesindeki verileri gruplamak için </a:t>
            </a:r>
            <a:r>
              <a:rPr lang="tr-TR" sz="2400" b="1" i="0" u="none" strike="noStrike" baseline="0" dirty="0" err="1">
                <a:solidFill>
                  <a:srgbClr val="292929"/>
                </a:solidFill>
                <a:latin typeface="OTS-derived-font"/>
              </a:rPr>
              <a:t>groupby</a:t>
            </a:r>
            <a:r>
              <a:rPr lang="tr-TR" sz="2400" b="1" i="0" u="none" strike="noStrike" baseline="0" dirty="0">
                <a:solidFill>
                  <a:srgbClr val="292929"/>
                </a:solidFill>
                <a:latin typeface="OTS-derived-font"/>
              </a:rPr>
              <a:t>() </a:t>
            </a:r>
            <a:r>
              <a:rPr lang="tr-TR" sz="2400" b="0" i="0" u="none" strike="noStrike" baseline="0" dirty="0">
                <a:solidFill>
                  <a:srgbClr val="292929"/>
                </a:solidFill>
                <a:latin typeface="OTS-derived-font"/>
              </a:rPr>
              <a:t>fonksiyonu kullanılır.</a:t>
            </a:r>
          </a:p>
          <a:p>
            <a:pPr marL="0" indent="0" algn="l">
              <a:buNone/>
            </a:pPr>
            <a:r>
              <a:rPr lang="en-US" sz="2000" b="0" i="0" u="none" strike="noStrike" baseline="0" dirty="0">
                <a:solidFill>
                  <a:srgbClr val="292929"/>
                </a:solidFill>
                <a:latin typeface="CourierNewPSMT"/>
              </a:rPr>
              <a:t>print(</a:t>
            </a:r>
            <a:r>
              <a:rPr lang="en-US" sz="2000" b="0" i="0" u="none" strike="noStrike" baseline="0" dirty="0" err="1">
                <a:solidFill>
                  <a:srgbClr val="292929"/>
                </a:solidFill>
                <a:latin typeface="CourierNewPSMT"/>
              </a:rPr>
              <a:t>df.groupby</a:t>
            </a:r>
            <a:r>
              <a:rPr lang="en-US" sz="2000" b="0" i="0" u="none" strike="noStrike" baseline="0" dirty="0">
                <a:solidFill>
                  <a:srgbClr val="292929"/>
                </a:solidFill>
                <a:latin typeface="CourierNewPSMT"/>
              </a:rPr>
              <a:t>("Category")["Rating"].mean().head(10))</a:t>
            </a:r>
            <a:endParaRPr lang="tr-TR" sz="2000" b="0" i="0" u="none" strike="noStrike" baseline="0" dirty="0">
              <a:solidFill>
                <a:srgbClr val="292929"/>
              </a:solidFill>
              <a:latin typeface="CourierNewPSMT"/>
            </a:endParaRPr>
          </a:p>
          <a:p>
            <a:pPr algn="l"/>
            <a:endParaRPr lang="tr-TR" sz="2400" b="0" i="0" u="none" strike="noStrike" baseline="0" dirty="0">
              <a:solidFill>
                <a:srgbClr val="292929"/>
              </a:solidFill>
              <a:latin typeface="OTS-derived-font"/>
            </a:endParaRPr>
          </a:p>
          <a:p>
            <a:pPr algn="l"/>
            <a:endParaRPr lang="tr-TR" sz="2400" dirty="0">
              <a:solidFill>
                <a:srgbClr val="292929"/>
              </a:solidFill>
              <a:latin typeface="OTS-derived-font"/>
            </a:endParaRPr>
          </a:p>
          <a:p>
            <a:pPr algn="l"/>
            <a:endParaRPr lang="tr-TR" sz="2400" b="0" i="0" u="none" strike="noStrike" baseline="0" dirty="0">
              <a:solidFill>
                <a:srgbClr val="292929"/>
              </a:solidFill>
              <a:latin typeface="OTS-derived-font"/>
            </a:endParaRPr>
          </a:p>
          <a:p>
            <a:pPr algn="l"/>
            <a:endParaRPr lang="tr-TR" sz="2400" b="0" i="0" u="none" strike="noStrike" baseline="0" dirty="0">
              <a:solidFill>
                <a:srgbClr val="292929"/>
              </a:solidFill>
              <a:latin typeface="OTS-derived-font"/>
            </a:endParaRPr>
          </a:p>
          <a:p>
            <a:pPr algn="l"/>
            <a:endParaRPr lang="tr-TR" sz="2400" b="0" i="0" u="none" strike="noStrike" baseline="0" dirty="0">
              <a:solidFill>
                <a:srgbClr val="292929"/>
              </a:solidFill>
              <a:latin typeface="OTS-derived-font"/>
            </a:endParaRPr>
          </a:p>
          <a:p>
            <a:pPr algn="l"/>
            <a:r>
              <a:rPr lang="tr-TR" sz="2400" b="0" i="0" u="none" strike="noStrike" baseline="0" dirty="0">
                <a:solidFill>
                  <a:srgbClr val="292929"/>
                </a:solidFill>
                <a:latin typeface="OTS-derived-font"/>
              </a:rPr>
              <a:t>Yukarıda ki kodla veriler kategorilerine göre gruplandırılıp her bir kategorinin ortalama puanı hesaplanarak ilk 10 kategori ekrana yazdırılmaktadır.</a:t>
            </a:r>
            <a:endParaRPr lang="tr-TR" sz="4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45</a:t>
            </a:fld>
            <a:endParaRPr lang="en-US" dirty="0"/>
          </a:p>
        </p:txBody>
      </p:sp>
      <p:pic>
        <p:nvPicPr>
          <p:cNvPr id="6" name="Resim 5">
            <a:extLst>
              <a:ext uri="{FF2B5EF4-FFF2-40B4-BE49-F238E27FC236}">
                <a16:creationId xmlns:a16="http://schemas.microsoft.com/office/drawing/2014/main" id="{B6E9F5C1-8E14-9CA8-C9B7-11AE35489D83}"/>
              </a:ext>
            </a:extLst>
          </p:cNvPr>
          <p:cNvPicPr>
            <a:picLocks noChangeAspect="1"/>
          </p:cNvPicPr>
          <p:nvPr/>
        </p:nvPicPr>
        <p:blipFill>
          <a:blip r:embed="rId2"/>
          <a:stretch>
            <a:fillRect/>
          </a:stretch>
        </p:blipFill>
        <p:spPr>
          <a:xfrm>
            <a:off x="3992237" y="2579897"/>
            <a:ext cx="3294388" cy="2719178"/>
          </a:xfrm>
          <a:prstGeom prst="rect">
            <a:avLst/>
          </a:prstGeom>
        </p:spPr>
      </p:pic>
    </p:spTree>
    <p:extLst>
      <p:ext uri="{BB962C8B-B14F-4D97-AF65-F5344CB8AC3E}">
        <p14:creationId xmlns:p14="http://schemas.microsoft.com/office/powerpoint/2010/main" val="2811081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590550" y="1828800"/>
            <a:ext cx="10363962" cy="4351337"/>
          </a:xfrm>
        </p:spPr>
        <p:txBody>
          <a:bodyPr>
            <a:normAutofit/>
          </a:bodyPr>
          <a:lstStyle/>
          <a:p>
            <a:pPr algn="l"/>
            <a:r>
              <a:rPr lang="tr-TR" sz="2400" b="0" i="0" u="none" strike="noStrike" baseline="0" dirty="0" err="1">
                <a:solidFill>
                  <a:srgbClr val="292929"/>
                </a:solidFill>
                <a:latin typeface="OTS-derived-font"/>
              </a:rPr>
              <a:t>groupby</a:t>
            </a:r>
            <a:r>
              <a:rPr lang="tr-TR" sz="2400" b="0" i="0" u="none" strike="noStrike" baseline="0" dirty="0">
                <a:solidFill>
                  <a:srgbClr val="292929"/>
                </a:solidFill>
                <a:latin typeface="OTS-derived-font"/>
              </a:rPr>
              <a:t>() fonksiyonu birden fazla değişkene göre gruplama imkanı da sağlar. </a:t>
            </a:r>
            <a:r>
              <a:rPr lang="tr-TR" sz="2400" b="0" i="0" u="none" strike="noStrike" baseline="0" dirty="0" err="1">
                <a:solidFill>
                  <a:srgbClr val="292929"/>
                </a:solidFill>
                <a:latin typeface="OTS-derived-font"/>
              </a:rPr>
              <a:t>DataFrame</a:t>
            </a:r>
            <a:r>
              <a:rPr lang="tr-TR" sz="2400" b="0" i="0" u="none" strike="noStrike" baseline="0" dirty="0">
                <a:solidFill>
                  <a:srgbClr val="292929"/>
                </a:solidFill>
                <a:latin typeface="OTS-derived-font"/>
              </a:rPr>
              <a:t> nesnesini “</a:t>
            </a:r>
            <a:r>
              <a:rPr lang="tr-TR" sz="2400" b="0" i="0" u="none" strike="noStrike" baseline="0" dirty="0" err="1">
                <a:solidFill>
                  <a:srgbClr val="292929"/>
                </a:solidFill>
                <a:latin typeface="OTS-derived-font"/>
              </a:rPr>
              <a:t>Category</a:t>
            </a:r>
            <a:r>
              <a:rPr lang="tr-TR" sz="2400" b="0" i="0" u="none" strike="noStrike" baseline="0" dirty="0">
                <a:solidFill>
                  <a:srgbClr val="292929"/>
                </a:solidFill>
                <a:latin typeface="OTS-derived-font"/>
              </a:rPr>
              <a:t>” ve “</a:t>
            </a:r>
            <a:r>
              <a:rPr lang="tr-TR" sz="2400" b="0" i="0" u="none" strike="noStrike" baseline="0" dirty="0" err="1">
                <a:solidFill>
                  <a:srgbClr val="292929"/>
                </a:solidFill>
                <a:latin typeface="OTS-derived-font"/>
              </a:rPr>
              <a:t>Type</a:t>
            </a:r>
            <a:r>
              <a:rPr lang="tr-TR" sz="2400" b="0" i="0" u="none" strike="noStrike" baseline="0" dirty="0">
                <a:solidFill>
                  <a:srgbClr val="292929"/>
                </a:solidFill>
                <a:latin typeface="OTS-derived-font"/>
              </a:rPr>
              <a:t>” değişkenlerine göre gruplayıp her bir grup için </a:t>
            </a:r>
            <a:r>
              <a:rPr lang="tr-TR" sz="2400" b="0" i="0" u="none" strike="noStrike" baseline="0" dirty="0" err="1">
                <a:solidFill>
                  <a:srgbClr val="292929"/>
                </a:solidFill>
                <a:latin typeface="OTS-derived-font"/>
              </a:rPr>
              <a:t>maximum</a:t>
            </a:r>
            <a:r>
              <a:rPr lang="tr-TR" sz="2400" b="0" i="0" u="none" strike="noStrike" baseline="0" dirty="0">
                <a:solidFill>
                  <a:srgbClr val="292929"/>
                </a:solidFill>
                <a:latin typeface="OTS-derived-font"/>
              </a:rPr>
              <a:t> puan değerinin bulunması.</a:t>
            </a:r>
          </a:p>
          <a:p>
            <a:pPr marL="0" indent="0" algn="l">
              <a:buNone/>
            </a:pPr>
            <a:r>
              <a:rPr lang="en-US" sz="2000" b="0" i="0" u="none" strike="noStrike" baseline="0" dirty="0">
                <a:solidFill>
                  <a:srgbClr val="292929"/>
                </a:solidFill>
                <a:latin typeface="CourierNewPSMT"/>
              </a:rPr>
              <a:t>print(</a:t>
            </a:r>
            <a:r>
              <a:rPr lang="en-US" sz="2000" b="0" i="0" u="none" strike="noStrike" baseline="0" dirty="0" err="1">
                <a:solidFill>
                  <a:srgbClr val="292929"/>
                </a:solidFill>
                <a:latin typeface="CourierNewPSMT"/>
              </a:rPr>
              <a:t>df.groupby</a:t>
            </a:r>
            <a:r>
              <a:rPr lang="en-US" sz="2000" b="0" i="0" u="none" strike="noStrike" baseline="0" dirty="0">
                <a:solidFill>
                  <a:srgbClr val="292929"/>
                </a:solidFill>
                <a:latin typeface="CourierNewPSMT"/>
              </a:rPr>
              <a:t>(["</a:t>
            </a:r>
            <a:r>
              <a:rPr lang="en-US" sz="2000" b="0" i="0" u="none" strike="noStrike" baseline="0" dirty="0" err="1">
                <a:solidFill>
                  <a:srgbClr val="292929"/>
                </a:solidFill>
                <a:latin typeface="CourierNewPSMT"/>
              </a:rPr>
              <a:t>Category","Type</a:t>
            </a:r>
            <a:r>
              <a:rPr lang="en-US" sz="2000" b="0" i="0" u="none" strike="noStrike" baseline="0" dirty="0">
                <a:solidFill>
                  <a:srgbClr val="292929"/>
                </a:solidFill>
                <a:latin typeface="CourierNewPSMT"/>
              </a:rPr>
              <a:t>"])["Rating"].max().head(10))</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46</a:t>
            </a:fld>
            <a:endParaRPr lang="en-US" dirty="0"/>
          </a:p>
        </p:txBody>
      </p:sp>
      <p:pic>
        <p:nvPicPr>
          <p:cNvPr id="6" name="Resim 5">
            <a:extLst>
              <a:ext uri="{FF2B5EF4-FFF2-40B4-BE49-F238E27FC236}">
                <a16:creationId xmlns:a16="http://schemas.microsoft.com/office/drawing/2014/main" id="{CED6F128-0587-86E0-535E-ED3B4A2C1E52}"/>
              </a:ext>
            </a:extLst>
          </p:cNvPr>
          <p:cNvPicPr>
            <a:picLocks noChangeAspect="1"/>
          </p:cNvPicPr>
          <p:nvPr/>
        </p:nvPicPr>
        <p:blipFill>
          <a:blip r:embed="rId2"/>
          <a:stretch>
            <a:fillRect/>
          </a:stretch>
        </p:blipFill>
        <p:spPr>
          <a:xfrm>
            <a:off x="3784753" y="3585302"/>
            <a:ext cx="3940022" cy="3085384"/>
          </a:xfrm>
          <a:prstGeom prst="rect">
            <a:avLst/>
          </a:prstGeom>
        </p:spPr>
      </p:pic>
    </p:spTree>
    <p:extLst>
      <p:ext uri="{BB962C8B-B14F-4D97-AF65-F5344CB8AC3E}">
        <p14:creationId xmlns:p14="http://schemas.microsoft.com/office/powerpoint/2010/main" val="3865162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normAutofit/>
          </a:bodyPr>
          <a:lstStyle/>
          <a:p>
            <a:r>
              <a:rPr lang="tr-TR" sz="2800" b="1" dirty="0" err="1">
                <a:solidFill>
                  <a:srgbClr val="292929"/>
                </a:solidFill>
                <a:latin typeface="OTS-derived-font"/>
              </a:rPr>
              <a:t>Dataframe</a:t>
            </a:r>
            <a:r>
              <a:rPr lang="tr-TR" sz="2800" b="1" dirty="0">
                <a:solidFill>
                  <a:srgbClr val="292929"/>
                </a:solidFill>
                <a:latin typeface="OTS-derived-font"/>
              </a:rPr>
              <a:t> de </a:t>
            </a:r>
            <a:r>
              <a:rPr lang="tr-TR" sz="2800" b="1" i="0" u="none" strike="noStrike" baseline="0" dirty="0">
                <a:solidFill>
                  <a:srgbClr val="292929"/>
                </a:solidFill>
                <a:latin typeface="OTS-derived-font"/>
              </a:rPr>
              <a:t>eksik verilerle çalışma</a:t>
            </a:r>
            <a:endParaRPr lang="tr-TR" sz="6000" b="1" dirty="0"/>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b="0" i="0" u="none" strike="noStrike" baseline="0" dirty="0">
                <a:solidFill>
                  <a:srgbClr val="292929"/>
                </a:solidFill>
                <a:latin typeface="OTS-derived-font"/>
              </a:rPr>
              <a:t>Gerçek hayatta veriler bir çok sebepten dolayı eksik veriler içermektedir.</a:t>
            </a:r>
          </a:p>
          <a:p>
            <a:pPr algn="l"/>
            <a:r>
              <a:rPr lang="tr-TR" sz="2400" b="1" dirty="0" err="1">
                <a:solidFill>
                  <a:srgbClr val="292929"/>
                </a:solidFill>
                <a:latin typeface="OTS-derived-font"/>
              </a:rPr>
              <a:t>fillna</a:t>
            </a:r>
            <a:r>
              <a:rPr lang="tr-TR" sz="2400" b="1" dirty="0">
                <a:solidFill>
                  <a:srgbClr val="292929"/>
                </a:solidFill>
                <a:latin typeface="OTS-derived-font"/>
              </a:rPr>
              <a:t>() </a:t>
            </a:r>
            <a:r>
              <a:rPr lang="tr-TR" sz="2400" dirty="0">
                <a:solidFill>
                  <a:srgbClr val="292929"/>
                </a:solidFill>
                <a:latin typeface="OTS-derived-font"/>
              </a:rPr>
              <a:t>metodu </a:t>
            </a:r>
            <a:r>
              <a:rPr lang="tr-TR" sz="2400" dirty="0" err="1">
                <a:solidFill>
                  <a:srgbClr val="292929"/>
                </a:solidFill>
                <a:latin typeface="OTS-derived-font"/>
              </a:rPr>
              <a:t>NaN</a:t>
            </a:r>
            <a:r>
              <a:rPr lang="tr-TR" sz="2400" dirty="0">
                <a:solidFill>
                  <a:srgbClr val="292929"/>
                </a:solidFill>
                <a:latin typeface="OTS-derived-font"/>
              </a:rPr>
              <a:t> değerleri silmek yerine başka bir değer ile doldurmak için kullanılır. </a:t>
            </a:r>
          </a:p>
          <a:p>
            <a:pPr algn="l"/>
            <a:r>
              <a:rPr lang="tr-TR" sz="2400" b="1" i="0" u="none" strike="noStrike" baseline="0" dirty="0" err="1">
                <a:solidFill>
                  <a:srgbClr val="292929"/>
                </a:solidFill>
                <a:latin typeface="OTS-derived-font"/>
              </a:rPr>
              <a:t>dropna</a:t>
            </a:r>
            <a:r>
              <a:rPr lang="tr-TR" sz="2400" b="1" i="0" u="none" strike="noStrike" baseline="0" dirty="0">
                <a:solidFill>
                  <a:srgbClr val="292929"/>
                </a:solidFill>
                <a:latin typeface="OTS-derived-font"/>
              </a:rPr>
              <a:t>() </a:t>
            </a:r>
            <a:r>
              <a:rPr lang="tr-TR" sz="2400" b="0" i="0" u="none" strike="noStrike" baseline="0" dirty="0">
                <a:solidFill>
                  <a:srgbClr val="292929"/>
                </a:solidFill>
                <a:latin typeface="OTS-derived-font"/>
              </a:rPr>
              <a:t>metodu </a:t>
            </a:r>
            <a:r>
              <a:rPr lang="tr-TR" sz="2400" b="0" i="0" u="none" strike="noStrike" baseline="0" dirty="0" err="1">
                <a:solidFill>
                  <a:srgbClr val="292929"/>
                </a:solidFill>
                <a:latin typeface="OTS-derived-font"/>
              </a:rPr>
              <a:t>NaN</a:t>
            </a:r>
            <a:r>
              <a:rPr lang="tr-TR" sz="2400" b="0" i="0" u="none" strike="noStrike" baseline="0" dirty="0">
                <a:solidFill>
                  <a:srgbClr val="292929"/>
                </a:solidFill>
                <a:latin typeface="OTS-derived-font"/>
              </a:rPr>
              <a:t> değerler bulunduran satırları veya sütunların silinmesini sağlamaktadır.</a:t>
            </a:r>
          </a:p>
          <a:p>
            <a:pPr algn="l"/>
            <a:endParaRPr lang="tr-TR"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47</a:t>
            </a:fld>
            <a:endParaRPr lang="en-US" dirty="0"/>
          </a:p>
        </p:txBody>
      </p:sp>
    </p:spTree>
    <p:extLst>
      <p:ext uri="{BB962C8B-B14F-4D97-AF65-F5344CB8AC3E}">
        <p14:creationId xmlns:p14="http://schemas.microsoft.com/office/powerpoint/2010/main" val="2446087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742950" y="542926"/>
            <a:ext cx="9782175" cy="5637212"/>
          </a:xfrm>
        </p:spPr>
        <p:txBody>
          <a:bodyPr>
            <a:normAutofit/>
          </a:bodyPr>
          <a:lstStyle/>
          <a:p>
            <a:pPr algn="l"/>
            <a:r>
              <a:rPr lang="tr-TR" sz="2400" b="0" i="0" u="none" strike="noStrike" baseline="0" dirty="0">
                <a:solidFill>
                  <a:srgbClr val="292929"/>
                </a:solidFill>
                <a:latin typeface="OTS-derived-font"/>
              </a:rPr>
              <a:t>“Rating” sütunundaki </a:t>
            </a:r>
            <a:r>
              <a:rPr lang="tr-TR" sz="2400" b="0" i="0" u="none" strike="noStrike" baseline="0" dirty="0" err="1">
                <a:solidFill>
                  <a:srgbClr val="292929"/>
                </a:solidFill>
                <a:latin typeface="OTS-derived-font"/>
              </a:rPr>
              <a:t>NaN</a:t>
            </a:r>
            <a:r>
              <a:rPr lang="tr-TR" sz="2400" b="0" i="0" u="none" strike="noStrike" baseline="0" dirty="0">
                <a:solidFill>
                  <a:srgbClr val="292929"/>
                </a:solidFill>
                <a:latin typeface="OTS-derived-font"/>
              </a:rPr>
              <a:t> değerleri </a:t>
            </a:r>
            <a:r>
              <a:rPr lang="tr-TR" sz="2400" b="0" i="0" u="none" strike="noStrike" baseline="0" dirty="0" err="1">
                <a:solidFill>
                  <a:srgbClr val="292929"/>
                </a:solidFill>
                <a:latin typeface="OTS-derived-font"/>
              </a:rPr>
              <a:t>fillna</a:t>
            </a:r>
            <a:r>
              <a:rPr lang="tr-TR" sz="2400" b="0" i="0" u="none" strike="noStrike" baseline="0" dirty="0">
                <a:solidFill>
                  <a:srgbClr val="292929"/>
                </a:solidFill>
                <a:latin typeface="OTS-derived-font"/>
              </a:rPr>
              <a:t>() metodu ile bulunduğu kategorinin ortalaması ile doldurmak için:</a:t>
            </a:r>
          </a:p>
          <a:p>
            <a:pPr marL="0" indent="0" algn="l">
              <a:buNone/>
            </a:pPr>
            <a:r>
              <a:rPr lang="en-US" sz="2400" b="0" i="0" u="none" strike="noStrike" baseline="0" dirty="0" err="1">
                <a:solidFill>
                  <a:srgbClr val="292929"/>
                </a:solidFill>
                <a:latin typeface="CourierNewPSMT"/>
              </a:rPr>
              <a:t>df</a:t>
            </a:r>
            <a:r>
              <a:rPr lang="en-US" sz="2400" b="0" i="0" u="none" strike="noStrike" baseline="0" dirty="0">
                <a:solidFill>
                  <a:srgbClr val="292929"/>
                </a:solidFill>
                <a:latin typeface="CourierNewPSMT"/>
              </a:rPr>
              <a:t>["Rating"].</a:t>
            </a:r>
            <a:r>
              <a:rPr lang="en-US" sz="2400" b="0" i="0" u="none" strike="noStrike" baseline="0" dirty="0" err="1">
                <a:solidFill>
                  <a:srgbClr val="292929"/>
                </a:solidFill>
                <a:latin typeface="CourierNewPSMT"/>
              </a:rPr>
              <a:t>fillna</a:t>
            </a:r>
            <a:r>
              <a:rPr lang="en-US" sz="2400" b="0" i="0" u="none" strike="noStrike" baseline="0" dirty="0">
                <a:solidFill>
                  <a:srgbClr val="292929"/>
                </a:solidFill>
                <a:latin typeface="CourierNewPSMT"/>
              </a:rPr>
              <a:t>(</a:t>
            </a:r>
            <a:r>
              <a:rPr lang="en-US" sz="2400" b="0" i="0" u="none" strike="noStrike" baseline="0" dirty="0" err="1">
                <a:solidFill>
                  <a:srgbClr val="292929"/>
                </a:solidFill>
                <a:latin typeface="CourierNewPSMT"/>
              </a:rPr>
              <a:t>df.groupby</a:t>
            </a:r>
            <a:r>
              <a:rPr lang="en-US" sz="2400" b="0" i="0" u="none" strike="noStrike" baseline="0" dirty="0">
                <a:solidFill>
                  <a:srgbClr val="292929"/>
                </a:solidFill>
                <a:latin typeface="CourierNewPSMT"/>
              </a:rPr>
              <a:t>("Category)["Rating"].transform("mean"),</a:t>
            </a:r>
            <a:r>
              <a:rPr lang="tr-TR" sz="2400" b="0" i="0" u="none" strike="noStrike" baseline="0" dirty="0" err="1">
                <a:solidFill>
                  <a:srgbClr val="292929"/>
                </a:solidFill>
                <a:latin typeface="CourierNewPSMT"/>
              </a:rPr>
              <a:t>inplace</a:t>
            </a:r>
            <a:r>
              <a:rPr lang="tr-TR" sz="2400" b="0" i="0" u="none" strike="noStrike" baseline="0" dirty="0">
                <a:solidFill>
                  <a:srgbClr val="292929"/>
                </a:solidFill>
                <a:latin typeface="CourierNewPSMT"/>
              </a:rPr>
              <a:t>=True)</a:t>
            </a:r>
          </a:p>
          <a:p>
            <a:pPr algn="l"/>
            <a:endParaRPr lang="tr-TR" sz="2400" b="0" i="0" u="none" strike="noStrike" baseline="0" dirty="0">
              <a:solidFill>
                <a:srgbClr val="292929"/>
              </a:solidFill>
              <a:latin typeface="CourierNewPSMT"/>
            </a:endParaRPr>
          </a:p>
          <a:p>
            <a:pPr marL="0" indent="0" algn="l">
              <a:buNone/>
            </a:pPr>
            <a:r>
              <a:rPr lang="nb-NO" sz="2000" b="0" i="0" u="none" strike="noStrike" baseline="0" dirty="0">
                <a:solidFill>
                  <a:srgbClr val="292929"/>
                </a:solidFill>
                <a:latin typeface="CourierNewPSMT"/>
              </a:rPr>
              <a:t>print(df.isnull().sum().sort_values(ascending=False))</a:t>
            </a:r>
            <a:endParaRPr lang="tr-TR"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48</a:t>
            </a:fld>
            <a:endParaRPr lang="en-US" dirty="0"/>
          </a:p>
        </p:txBody>
      </p:sp>
      <p:pic>
        <p:nvPicPr>
          <p:cNvPr id="6" name="Resim 5">
            <a:extLst>
              <a:ext uri="{FF2B5EF4-FFF2-40B4-BE49-F238E27FC236}">
                <a16:creationId xmlns:a16="http://schemas.microsoft.com/office/drawing/2014/main" id="{D80DF2E2-8263-49E6-DBC9-25D75BB8BC35}"/>
              </a:ext>
            </a:extLst>
          </p:cNvPr>
          <p:cNvPicPr>
            <a:picLocks noChangeAspect="1"/>
          </p:cNvPicPr>
          <p:nvPr/>
        </p:nvPicPr>
        <p:blipFill>
          <a:blip r:embed="rId2"/>
          <a:stretch>
            <a:fillRect/>
          </a:stretch>
        </p:blipFill>
        <p:spPr>
          <a:xfrm>
            <a:off x="4098274" y="3429000"/>
            <a:ext cx="2502551" cy="3273686"/>
          </a:xfrm>
          <a:prstGeom prst="rect">
            <a:avLst/>
          </a:prstGeom>
        </p:spPr>
      </p:pic>
    </p:spTree>
    <p:extLst>
      <p:ext uri="{BB962C8B-B14F-4D97-AF65-F5344CB8AC3E}">
        <p14:creationId xmlns:p14="http://schemas.microsoft.com/office/powerpoint/2010/main" val="1117156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952500"/>
            <a:ext cx="8595360" cy="5227637"/>
          </a:xfrm>
        </p:spPr>
        <p:txBody>
          <a:bodyPr>
            <a:normAutofit/>
          </a:bodyPr>
          <a:lstStyle/>
          <a:p>
            <a:pPr algn="l"/>
            <a:r>
              <a:rPr lang="tr-TR" sz="2400" b="0" i="0" u="none" strike="noStrike" baseline="0" dirty="0">
                <a:solidFill>
                  <a:srgbClr val="292929"/>
                </a:solidFill>
                <a:latin typeface="OTS-derived-font"/>
              </a:rPr>
              <a:t>11 tane </a:t>
            </a:r>
            <a:r>
              <a:rPr lang="tr-TR" sz="2400" b="0" i="0" u="none" strike="noStrike" baseline="0" dirty="0" err="1">
                <a:solidFill>
                  <a:srgbClr val="292929"/>
                </a:solidFill>
                <a:latin typeface="OTS-derived-font"/>
              </a:rPr>
              <a:t>NaN</a:t>
            </a:r>
            <a:r>
              <a:rPr lang="tr-TR" sz="2400" dirty="0">
                <a:solidFill>
                  <a:srgbClr val="292929"/>
                </a:solidFill>
                <a:latin typeface="OTS-derived-font"/>
              </a:rPr>
              <a:t> </a:t>
            </a:r>
            <a:r>
              <a:rPr lang="tr-TR" sz="2400" b="0" i="0" u="none" strike="noStrike" baseline="0" dirty="0">
                <a:solidFill>
                  <a:srgbClr val="292929"/>
                </a:solidFill>
                <a:latin typeface="OTS-derived-font"/>
              </a:rPr>
              <a:t>değer kaldı bunları silmek için:</a:t>
            </a:r>
          </a:p>
          <a:p>
            <a:pPr marL="0" indent="0" algn="l">
              <a:buNone/>
            </a:pPr>
            <a:r>
              <a:rPr lang="tr-TR" b="0" i="0" u="none" strike="noStrike" baseline="0" dirty="0" err="1">
                <a:solidFill>
                  <a:srgbClr val="292929"/>
                </a:solidFill>
                <a:latin typeface="CourierNewPSMT"/>
              </a:rPr>
              <a:t>df</a:t>
            </a:r>
            <a:r>
              <a:rPr lang="tr-TR" b="0" i="0" u="none" strike="noStrike" baseline="0" dirty="0">
                <a:solidFill>
                  <a:srgbClr val="292929"/>
                </a:solidFill>
                <a:latin typeface="CourierNewPSMT"/>
              </a:rPr>
              <a:t> = </a:t>
            </a:r>
            <a:r>
              <a:rPr lang="tr-TR" b="0" i="0" u="none" strike="noStrike" baseline="0" dirty="0" err="1">
                <a:solidFill>
                  <a:srgbClr val="292929"/>
                </a:solidFill>
                <a:latin typeface="CourierNewPSMT"/>
              </a:rPr>
              <a:t>df.dropna</a:t>
            </a:r>
            <a:r>
              <a:rPr lang="tr-TR" b="0" i="0" u="none" strike="noStrike" baseline="0" dirty="0">
                <a:solidFill>
                  <a:srgbClr val="292929"/>
                </a:solidFill>
                <a:latin typeface="CourierNewPSMT"/>
              </a:rPr>
              <a:t>()</a:t>
            </a:r>
          </a:p>
          <a:p>
            <a:pPr marL="0" indent="0" algn="l">
              <a:buNone/>
            </a:pPr>
            <a:endParaRPr lang="tr-TR" sz="2400" b="0" i="0" u="none" strike="noStrike" baseline="0" dirty="0">
              <a:solidFill>
                <a:srgbClr val="292929"/>
              </a:solidFill>
              <a:latin typeface="CourierNewPSMT"/>
            </a:endParaRPr>
          </a:p>
          <a:p>
            <a:pPr marL="0" indent="0" algn="l">
              <a:buNone/>
            </a:pPr>
            <a:r>
              <a:rPr lang="nb-NO" sz="2000" b="0" i="0" u="none" strike="noStrike" baseline="0" dirty="0">
                <a:solidFill>
                  <a:srgbClr val="292929"/>
                </a:solidFill>
                <a:latin typeface="CourierNewPSMT"/>
              </a:rPr>
              <a:t>print(df.isnull().sum().sort_values(ascending=False))</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49</a:t>
            </a:fld>
            <a:endParaRPr lang="en-US" dirty="0"/>
          </a:p>
        </p:txBody>
      </p:sp>
      <p:pic>
        <p:nvPicPr>
          <p:cNvPr id="6" name="Resim 5">
            <a:extLst>
              <a:ext uri="{FF2B5EF4-FFF2-40B4-BE49-F238E27FC236}">
                <a16:creationId xmlns:a16="http://schemas.microsoft.com/office/drawing/2014/main" id="{70D849D5-6F81-7579-B70C-BC29D5D8BAAA}"/>
              </a:ext>
            </a:extLst>
          </p:cNvPr>
          <p:cNvPicPr>
            <a:picLocks noChangeAspect="1"/>
          </p:cNvPicPr>
          <p:nvPr/>
        </p:nvPicPr>
        <p:blipFill rotWithShape="1">
          <a:blip r:embed="rId2"/>
          <a:srcRect t="1770" b="-1"/>
          <a:stretch/>
        </p:blipFill>
        <p:spPr>
          <a:xfrm>
            <a:off x="4148882" y="3165243"/>
            <a:ext cx="2442417" cy="3306224"/>
          </a:xfrm>
          <a:prstGeom prst="rect">
            <a:avLst/>
          </a:prstGeom>
        </p:spPr>
      </p:pic>
    </p:spTree>
    <p:extLst>
      <p:ext uri="{BB962C8B-B14F-4D97-AF65-F5344CB8AC3E}">
        <p14:creationId xmlns:p14="http://schemas.microsoft.com/office/powerpoint/2010/main" val="3646036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r>
              <a:rPr lang="tr-TR" dirty="0" err="1"/>
              <a:t>Pandas</a:t>
            </a:r>
            <a:r>
              <a:rPr lang="tr-TR" dirty="0"/>
              <a:t> veri yapıları</a:t>
            </a: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lnSpcReduction="10000"/>
          </a:bodyPr>
          <a:lstStyle/>
          <a:p>
            <a:pPr marL="0" indent="0" algn="ctr">
              <a:lnSpc>
                <a:spcPct val="115000"/>
              </a:lnSpc>
              <a:spcAft>
                <a:spcPts val="1000"/>
              </a:spcAft>
              <a:buNone/>
            </a:pPr>
            <a:r>
              <a:rPr lang="tr-T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Seriler (Series)</a:t>
            </a:r>
          </a:p>
          <a:p>
            <a:pPr algn="l"/>
            <a:r>
              <a:rPr lang="tr-TR" sz="2400" dirty="0">
                <a:effectLst/>
                <a:latin typeface="Calibri" panose="020F0502020204030204" pitchFamily="34" charset="0"/>
                <a:ea typeface="Calibri" panose="020F0502020204030204" pitchFamily="34" charset="0"/>
                <a:cs typeface="Times New Roman" panose="02020603050405020304" pitchFamily="18" charset="0"/>
              </a:rPr>
              <a:t>Seriler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dizileri baz alınarak oluşturulmuştur. Dolayısıyla tek boyutlu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dizilerine çok benzerler.</a:t>
            </a:r>
          </a:p>
          <a:p>
            <a:pPr algn="l"/>
            <a:r>
              <a:rPr lang="tr-TR" sz="2400" dirty="0">
                <a:effectLst/>
                <a:latin typeface="Calibri" panose="020F0502020204030204" pitchFamily="34" charset="0"/>
                <a:ea typeface="Calibri" panose="020F0502020204030204" pitchFamily="34" charset="0"/>
                <a:cs typeface="Times New Roman" panose="02020603050405020304" pitchFamily="18" charset="0"/>
              </a:rPr>
              <a:t>Serilerin genel kullanımı:</a:t>
            </a:r>
          </a:p>
          <a:p>
            <a:pPr marL="0" indent="0" algn="l">
              <a:buNone/>
            </a:pPr>
            <a:r>
              <a:rPr lang="en-US" b="0" i="0" u="none" strike="noStrike" baseline="0" dirty="0" err="1">
                <a:solidFill>
                  <a:srgbClr val="292929"/>
                </a:solidFill>
                <a:latin typeface="CourierNewPSMT"/>
              </a:rPr>
              <a:t>seri</a:t>
            </a:r>
            <a:r>
              <a:rPr lang="tr-TR" b="0" i="0" u="none" strike="noStrike" baseline="0" dirty="0">
                <a:solidFill>
                  <a:srgbClr val="292929"/>
                </a:solidFill>
                <a:latin typeface="CourierNewPSMT"/>
              </a:rPr>
              <a:t>1</a:t>
            </a:r>
            <a:r>
              <a:rPr lang="en-US" b="0" i="0" u="none" strike="noStrike" baseline="0" dirty="0">
                <a:solidFill>
                  <a:srgbClr val="292929"/>
                </a:solidFill>
                <a:latin typeface="CourierNewPSMT"/>
              </a:rPr>
              <a:t> = </a:t>
            </a:r>
            <a:r>
              <a:rPr lang="en-US" b="0" i="0" u="none" strike="noStrike" baseline="0" dirty="0" err="1">
                <a:solidFill>
                  <a:srgbClr val="292929"/>
                </a:solidFill>
                <a:latin typeface="CourierNewPSMT"/>
              </a:rPr>
              <a:t>pd.Series</a:t>
            </a:r>
            <a:r>
              <a:rPr lang="en-US" b="0" i="0" u="none" strike="noStrike" baseline="0" dirty="0">
                <a:solidFill>
                  <a:srgbClr val="292929"/>
                </a:solidFill>
                <a:latin typeface="CourierNewPSMT"/>
              </a:rPr>
              <a:t>(</a:t>
            </a:r>
            <a:r>
              <a:rPr lang="en-US" b="0" i="0" u="none" strike="noStrike" baseline="0" dirty="0" err="1">
                <a:solidFill>
                  <a:srgbClr val="292929"/>
                </a:solidFill>
                <a:latin typeface="CourierNewPSMT"/>
              </a:rPr>
              <a:t>data,index</a:t>
            </a:r>
            <a:r>
              <a:rPr lang="en-US" b="0" i="0" u="none" strike="noStrike" baseline="0" dirty="0">
                <a:solidFill>
                  <a:srgbClr val="292929"/>
                </a:solidFill>
                <a:latin typeface="CourierNewPSMT"/>
              </a:rPr>
              <a:t>)</a:t>
            </a:r>
            <a:endParaRPr lang="tr-TR" b="0" i="0" u="none" strike="noStrike" baseline="0" dirty="0">
              <a:solidFill>
                <a:srgbClr val="292929"/>
              </a:solidFill>
              <a:latin typeface="CourierNewPSMT"/>
            </a:endParaRPr>
          </a:p>
          <a:p>
            <a:pPr marL="0" indent="0" algn="l">
              <a:buNone/>
            </a:pPr>
            <a:endParaRPr lang="tr-TR"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r>
              <a:rPr lang="tr-TR" dirty="0">
                <a:effectLst/>
                <a:latin typeface="Calibri" panose="020F0502020204030204" pitchFamily="34" charset="0"/>
                <a:ea typeface="Calibri" panose="020F0502020204030204" pitchFamily="34" charset="0"/>
                <a:cs typeface="Times New Roman" panose="02020603050405020304" pitchFamily="18" charset="0"/>
              </a:rPr>
              <a:t>Burada data parametresi sabit bir değer, liste, </a:t>
            </a:r>
            <a:r>
              <a:rPr lang="tr-TR"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dirty="0">
                <a:effectLst/>
                <a:latin typeface="Calibri" panose="020F0502020204030204" pitchFamily="34" charset="0"/>
                <a:ea typeface="Calibri" panose="020F0502020204030204" pitchFamily="34" charset="0"/>
                <a:cs typeface="Times New Roman" panose="02020603050405020304" pitchFamily="18" charset="0"/>
              </a:rPr>
              <a:t> dizisi veya bir sözlük (</a:t>
            </a:r>
            <a:r>
              <a:rPr lang="tr-TR" dirty="0" err="1">
                <a:effectLst/>
                <a:latin typeface="Calibri" panose="020F0502020204030204" pitchFamily="34" charset="0"/>
                <a:ea typeface="Calibri" panose="020F0502020204030204" pitchFamily="34" charset="0"/>
                <a:cs typeface="Times New Roman" panose="02020603050405020304" pitchFamily="18" charset="0"/>
              </a:rPr>
              <a:t>dictionary</a:t>
            </a:r>
            <a:r>
              <a:rPr lang="tr-TR" dirty="0">
                <a:effectLst/>
                <a:latin typeface="Calibri" panose="020F0502020204030204" pitchFamily="34" charset="0"/>
                <a:ea typeface="Calibri" panose="020F0502020204030204" pitchFamily="34" charset="0"/>
                <a:cs typeface="Times New Roman" panose="02020603050405020304" pitchFamily="18" charset="0"/>
              </a:rPr>
              <a:t>) olabilir.</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1164344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830DA7-3B2C-36C5-B29A-1FFEE3C8F2F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CE610BD-9A9C-81A9-0697-805F8806E01F}"/>
              </a:ext>
            </a:extLst>
          </p:cNvPr>
          <p:cNvSpPr>
            <a:spLocks noGrp="1"/>
          </p:cNvSpPr>
          <p:nvPr>
            <p:ph idx="1"/>
          </p:nvPr>
        </p:nvSpPr>
        <p:spPr/>
        <p:txBody>
          <a:bodyPr>
            <a:normAutofit/>
          </a:bodyPr>
          <a:lstStyle/>
          <a:p>
            <a:pPr marL="0" indent="0">
              <a:buNone/>
            </a:pPr>
            <a:r>
              <a:rPr lang="tr-TR" sz="3200" b="0" i="0" dirty="0">
                <a:solidFill>
                  <a:srgbClr val="4D4D4C"/>
                </a:solidFill>
                <a:effectLst/>
                <a:latin typeface="Monaco"/>
              </a:rPr>
              <a:t>df1.</a:t>
            </a:r>
            <a:r>
              <a:rPr lang="tr-TR" sz="3200" b="0" i="0" dirty="0">
                <a:solidFill>
                  <a:srgbClr val="4271AE"/>
                </a:solidFill>
                <a:effectLst/>
                <a:latin typeface="Monaco"/>
              </a:rPr>
              <a:t>dropna</a:t>
            </a:r>
            <a:r>
              <a:rPr lang="tr-TR" sz="3200" b="0" i="0" dirty="0">
                <a:solidFill>
                  <a:srgbClr val="4D4D4C"/>
                </a:solidFill>
                <a:effectLst/>
                <a:latin typeface="Monaco"/>
              </a:rPr>
              <a:t>(</a:t>
            </a:r>
            <a:r>
              <a:rPr lang="tr-TR" sz="3200" b="0" i="0" dirty="0" err="1">
                <a:solidFill>
                  <a:srgbClr val="4D4D4C"/>
                </a:solidFill>
                <a:effectLst/>
                <a:latin typeface="Monaco"/>
              </a:rPr>
              <a:t>axis</a:t>
            </a:r>
            <a:r>
              <a:rPr lang="tr-TR" sz="3200" b="0" i="0" dirty="0">
                <a:solidFill>
                  <a:srgbClr val="3E999F"/>
                </a:solidFill>
                <a:effectLst/>
                <a:latin typeface="Monaco"/>
              </a:rPr>
              <a:t>=</a:t>
            </a:r>
            <a:r>
              <a:rPr lang="tr-TR" sz="3200" b="0" i="0" dirty="0">
                <a:solidFill>
                  <a:srgbClr val="F5871F"/>
                </a:solidFill>
                <a:effectLst/>
                <a:latin typeface="Monaco"/>
              </a:rPr>
              <a:t>1</a:t>
            </a:r>
            <a:r>
              <a:rPr lang="tr-TR" sz="3200" b="0" i="0" dirty="0">
                <a:solidFill>
                  <a:srgbClr val="4D4D4C"/>
                </a:solidFill>
                <a:effectLst/>
                <a:latin typeface="Monaco"/>
              </a:rPr>
              <a:t>)</a:t>
            </a:r>
          </a:p>
          <a:p>
            <a:r>
              <a:rPr lang="tr-TR" sz="3200" dirty="0">
                <a:solidFill>
                  <a:srgbClr val="4D4D4C"/>
                </a:solidFill>
                <a:latin typeface="Monaco"/>
              </a:rPr>
              <a:t>Komutu ise sütunları silmektedir.</a:t>
            </a:r>
            <a:endParaRPr lang="tr-TR" sz="3200" dirty="0"/>
          </a:p>
        </p:txBody>
      </p:sp>
      <p:sp>
        <p:nvSpPr>
          <p:cNvPr id="4" name="Slayt Numarası Yer Tutucusu 3">
            <a:extLst>
              <a:ext uri="{FF2B5EF4-FFF2-40B4-BE49-F238E27FC236}">
                <a16:creationId xmlns:a16="http://schemas.microsoft.com/office/drawing/2014/main" id="{CB85F4B1-92F3-873A-DF11-72E8DDF69C38}"/>
              </a:ext>
            </a:extLst>
          </p:cNvPr>
          <p:cNvSpPr>
            <a:spLocks noGrp="1"/>
          </p:cNvSpPr>
          <p:nvPr>
            <p:ph type="sldNum" sz="quarter" idx="12"/>
          </p:nvPr>
        </p:nvSpPr>
        <p:spPr/>
        <p:txBody>
          <a:bodyPr>
            <a:normAutofit lnSpcReduction="10000"/>
          </a:bodyPr>
          <a:lstStyle/>
          <a:p>
            <a:fld id="{4FAB73BC-B049-4115-A692-8D63A059BFB8}" type="slidenum">
              <a:rPr lang="en-US" smtClean="0"/>
              <a:t>50</a:t>
            </a:fld>
            <a:endParaRPr lang="en-US" dirty="0"/>
          </a:p>
        </p:txBody>
      </p:sp>
    </p:spTree>
    <p:extLst>
      <p:ext uri="{BB962C8B-B14F-4D97-AF65-F5344CB8AC3E}">
        <p14:creationId xmlns:p14="http://schemas.microsoft.com/office/powerpoint/2010/main" val="2213982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D2D78D-2A8E-47C1-D87D-90921629F99A}"/>
              </a:ext>
            </a:extLst>
          </p:cNvPr>
          <p:cNvSpPr>
            <a:spLocks noGrp="1"/>
          </p:cNvSpPr>
          <p:nvPr>
            <p:ph type="title"/>
          </p:nvPr>
        </p:nvSpPr>
        <p:spPr>
          <a:xfrm>
            <a:off x="1261872" y="365760"/>
            <a:ext cx="9692640" cy="567690"/>
          </a:xfrm>
        </p:spPr>
        <p:txBody>
          <a:bodyPr>
            <a:normAutofit/>
          </a:bodyPr>
          <a:lstStyle/>
          <a:p>
            <a:r>
              <a:rPr lang="tr-TR" sz="2800" b="1" dirty="0" err="1"/>
              <a:t>DataFrame’leri</a:t>
            </a:r>
            <a:r>
              <a:rPr lang="tr-TR" sz="2800" b="1" dirty="0"/>
              <a:t> </a:t>
            </a:r>
            <a:r>
              <a:rPr lang="en-US" sz="2800" b="1" dirty="0"/>
              <a:t>CSV,</a:t>
            </a:r>
            <a:r>
              <a:rPr lang="tr-TR" sz="2800" b="1" dirty="0"/>
              <a:t> Excel,</a:t>
            </a:r>
            <a:r>
              <a:rPr lang="en-US" sz="2800" b="1" dirty="0"/>
              <a:t> JSON</a:t>
            </a:r>
            <a:r>
              <a:rPr lang="tr-TR" sz="2800" b="1" dirty="0"/>
              <a:t>,</a:t>
            </a:r>
            <a:r>
              <a:rPr lang="en-US" sz="2800" b="1" dirty="0"/>
              <a:t> SQL</a:t>
            </a:r>
            <a:r>
              <a:rPr lang="tr-TR" sz="2800" b="1" dirty="0"/>
              <a:t>’e dönüştürme</a:t>
            </a:r>
          </a:p>
        </p:txBody>
      </p:sp>
      <p:sp>
        <p:nvSpPr>
          <p:cNvPr id="3" name="İçerik Yer Tutucusu 2">
            <a:extLst>
              <a:ext uri="{FF2B5EF4-FFF2-40B4-BE49-F238E27FC236}">
                <a16:creationId xmlns:a16="http://schemas.microsoft.com/office/drawing/2014/main" id="{06C295E8-EA4B-B0A6-17D2-9B21DEF4095F}"/>
              </a:ext>
            </a:extLst>
          </p:cNvPr>
          <p:cNvSpPr>
            <a:spLocks noGrp="1"/>
          </p:cNvSpPr>
          <p:nvPr>
            <p:ph idx="1"/>
          </p:nvPr>
        </p:nvSpPr>
        <p:spPr>
          <a:xfrm>
            <a:off x="1261871" y="1028700"/>
            <a:ext cx="9692639" cy="5558790"/>
          </a:xfrm>
        </p:spPr>
        <p:txBody>
          <a:bodyPr>
            <a:normAutofit fontScale="85000" lnSpcReduction="20000"/>
          </a:bodyPr>
          <a:lstStyle/>
          <a:p>
            <a:pPr marL="0" indent="0" algn="l">
              <a:buNone/>
            </a:pPr>
            <a:r>
              <a:rPr lang="tr-TR" b="0" i="0" dirty="0" err="1">
                <a:solidFill>
                  <a:srgbClr val="4D4D4C"/>
                </a:solidFill>
                <a:effectLst/>
                <a:latin typeface="Monaco"/>
              </a:rPr>
              <a:t>df.</a:t>
            </a:r>
            <a:r>
              <a:rPr lang="tr-TR" b="0" i="0" dirty="0" err="1">
                <a:solidFill>
                  <a:srgbClr val="4271AE"/>
                </a:solidFill>
                <a:effectLst/>
                <a:latin typeface="Monaco"/>
              </a:rPr>
              <a:t>to_csv</a:t>
            </a:r>
            <a:r>
              <a:rPr lang="tr-TR" b="0" i="0" dirty="0">
                <a:solidFill>
                  <a:srgbClr val="4D4D4C"/>
                </a:solidFill>
                <a:effectLst/>
                <a:latin typeface="Monaco"/>
              </a:rPr>
              <a:t>(</a:t>
            </a:r>
            <a:r>
              <a:rPr lang="tr-TR" b="0" i="0" dirty="0">
                <a:solidFill>
                  <a:srgbClr val="718C00"/>
                </a:solidFill>
                <a:effectLst/>
                <a:latin typeface="Monaco"/>
              </a:rPr>
              <a:t>'new_purchases.csv'</a:t>
            </a:r>
            <a:r>
              <a:rPr lang="tr-TR" b="0" i="0" dirty="0">
                <a:solidFill>
                  <a:srgbClr val="4D4D4C"/>
                </a:solidFill>
                <a:effectLst/>
                <a:latin typeface="Monaco"/>
              </a:rPr>
              <a:t>) </a:t>
            </a:r>
          </a:p>
          <a:p>
            <a:pPr marL="0" indent="0" algn="l">
              <a:buNone/>
            </a:pPr>
            <a:r>
              <a:rPr lang="tr-TR" b="0" i="0" dirty="0" err="1">
                <a:solidFill>
                  <a:srgbClr val="4D4D4C"/>
                </a:solidFill>
                <a:effectLst/>
                <a:latin typeface="Monaco"/>
              </a:rPr>
              <a:t>df.</a:t>
            </a:r>
            <a:r>
              <a:rPr lang="tr-TR" b="0" i="0" dirty="0" err="1">
                <a:solidFill>
                  <a:srgbClr val="4271AE"/>
                </a:solidFill>
                <a:effectLst/>
                <a:latin typeface="Monaco"/>
              </a:rPr>
              <a:t>to_json</a:t>
            </a:r>
            <a:r>
              <a:rPr lang="tr-TR" b="0" i="0" dirty="0">
                <a:solidFill>
                  <a:srgbClr val="4D4D4C"/>
                </a:solidFill>
                <a:effectLst/>
                <a:latin typeface="Monaco"/>
              </a:rPr>
              <a:t>(</a:t>
            </a:r>
            <a:r>
              <a:rPr lang="tr-TR" b="0" i="0" dirty="0">
                <a:solidFill>
                  <a:srgbClr val="718C00"/>
                </a:solidFill>
                <a:effectLst/>
                <a:latin typeface="Monaco"/>
              </a:rPr>
              <a:t>'</a:t>
            </a:r>
            <a:r>
              <a:rPr lang="tr-TR" b="0" i="0" dirty="0" err="1">
                <a:solidFill>
                  <a:srgbClr val="718C00"/>
                </a:solidFill>
                <a:effectLst/>
                <a:latin typeface="Monaco"/>
              </a:rPr>
              <a:t>new_purchases.json</a:t>
            </a:r>
            <a:r>
              <a:rPr lang="tr-TR" b="0" i="0" dirty="0">
                <a:solidFill>
                  <a:srgbClr val="718C00"/>
                </a:solidFill>
                <a:effectLst/>
                <a:latin typeface="Monaco"/>
              </a:rPr>
              <a:t>'</a:t>
            </a:r>
            <a:r>
              <a:rPr lang="tr-TR" b="0" i="0" dirty="0">
                <a:solidFill>
                  <a:srgbClr val="4D4D4C"/>
                </a:solidFill>
                <a:effectLst/>
                <a:latin typeface="Monaco"/>
              </a:rPr>
              <a:t>) </a:t>
            </a:r>
          </a:p>
          <a:p>
            <a:pPr marL="0" indent="0" algn="l">
              <a:buNone/>
            </a:pPr>
            <a:r>
              <a:rPr lang="tr-TR" b="0" i="0" dirty="0" err="1">
                <a:solidFill>
                  <a:srgbClr val="4D4D4C"/>
                </a:solidFill>
                <a:effectLst/>
                <a:latin typeface="Monaco"/>
              </a:rPr>
              <a:t>df.</a:t>
            </a:r>
            <a:r>
              <a:rPr lang="tr-TR" b="0" i="0" dirty="0" err="1">
                <a:solidFill>
                  <a:srgbClr val="4271AE"/>
                </a:solidFill>
                <a:effectLst/>
                <a:latin typeface="Monaco"/>
              </a:rPr>
              <a:t>to_sql</a:t>
            </a:r>
            <a:r>
              <a:rPr lang="tr-TR" b="0" i="0" dirty="0">
                <a:solidFill>
                  <a:srgbClr val="4D4D4C"/>
                </a:solidFill>
                <a:effectLst/>
                <a:latin typeface="Monaco"/>
              </a:rPr>
              <a:t>(</a:t>
            </a:r>
            <a:r>
              <a:rPr lang="tr-TR" b="0" i="0" dirty="0">
                <a:solidFill>
                  <a:srgbClr val="718C00"/>
                </a:solidFill>
                <a:effectLst/>
                <a:latin typeface="Monaco"/>
              </a:rPr>
              <a:t>'</a:t>
            </a:r>
            <a:r>
              <a:rPr lang="tr-TR" b="0" i="0" dirty="0" err="1">
                <a:solidFill>
                  <a:srgbClr val="718C00"/>
                </a:solidFill>
                <a:effectLst/>
                <a:latin typeface="Monaco"/>
              </a:rPr>
              <a:t>new_purchases</a:t>
            </a:r>
            <a:r>
              <a:rPr lang="tr-TR" b="0" i="0" dirty="0">
                <a:solidFill>
                  <a:srgbClr val="718C00"/>
                </a:solidFill>
                <a:effectLst/>
                <a:latin typeface="Monaco"/>
              </a:rPr>
              <a:t>'</a:t>
            </a:r>
            <a:r>
              <a:rPr lang="tr-TR" b="0" i="0" dirty="0">
                <a:solidFill>
                  <a:srgbClr val="4D4D4C"/>
                </a:solidFill>
                <a:effectLst/>
                <a:latin typeface="Monaco"/>
              </a:rPr>
              <a:t>, </a:t>
            </a:r>
            <a:r>
              <a:rPr lang="tr-TR" b="0" i="0" dirty="0" err="1">
                <a:solidFill>
                  <a:srgbClr val="4D4D4C"/>
                </a:solidFill>
                <a:effectLst/>
                <a:latin typeface="Monaco"/>
              </a:rPr>
              <a:t>con</a:t>
            </a:r>
            <a:r>
              <a:rPr lang="tr-TR" b="0" i="0" dirty="0">
                <a:solidFill>
                  <a:srgbClr val="4D4D4C"/>
                </a:solidFill>
                <a:effectLst/>
                <a:latin typeface="Monaco"/>
              </a:rPr>
              <a:t>)</a:t>
            </a:r>
          </a:p>
          <a:p>
            <a:pPr marL="0" indent="0" algn="l">
              <a:buNone/>
            </a:pPr>
            <a:endParaRPr lang="tr-TR" dirty="0">
              <a:solidFill>
                <a:srgbClr val="4D4D4C"/>
              </a:solidFill>
              <a:latin typeface="Monaco"/>
            </a:endParaRPr>
          </a:p>
          <a:p>
            <a:pPr marL="0" indent="0">
              <a:buNone/>
            </a:pPr>
            <a:r>
              <a:rPr lang="tr-TR" b="0" i="0" dirty="0" err="1">
                <a:solidFill>
                  <a:srgbClr val="4D4D4C"/>
                </a:solidFill>
                <a:effectLst/>
                <a:latin typeface="Monaco"/>
              </a:rPr>
              <a:t>df.</a:t>
            </a:r>
            <a:r>
              <a:rPr lang="tr-TR" dirty="0" err="1">
                <a:solidFill>
                  <a:srgbClr val="4271AE"/>
                </a:solidFill>
                <a:latin typeface="Monaco"/>
              </a:rPr>
              <a:t>to_excel</a:t>
            </a:r>
            <a:r>
              <a:rPr lang="tr-TR" b="0" i="0" dirty="0">
                <a:solidFill>
                  <a:srgbClr val="4D4D4C"/>
                </a:solidFill>
                <a:effectLst/>
                <a:latin typeface="Monaco"/>
              </a:rPr>
              <a:t>(</a:t>
            </a:r>
            <a:r>
              <a:rPr lang="tr-TR" dirty="0">
                <a:solidFill>
                  <a:srgbClr val="718C00"/>
                </a:solidFill>
                <a:latin typeface="Monaco"/>
              </a:rPr>
              <a:t>'pandas_to_excel.xlsx'</a:t>
            </a:r>
            <a:r>
              <a:rPr lang="tr-TR" b="0" i="0" dirty="0">
                <a:solidFill>
                  <a:srgbClr val="4D4D4C"/>
                </a:solidFill>
                <a:effectLst/>
                <a:latin typeface="Monaco"/>
              </a:rPr>
              <a:t>)</a:t>
            </a:r>
            <a:endParaRPr lang="tr-TR" dirty="0">
              <a:solidFill>
                <a:srgbClr val="4D4D4C"/>
              </a:solidFill>
              <a:latin typeface="Monaco"/>
            </a:endParaRPr>
          </a:p>
          <a:p>
            <a:pPr marL="0" indent="0" algn="l">
              <a:buNone/>
            </a:pPr>
            <a:r>
              <a:rPr lang="tr-TR" b="0" i="0" dirty="0" err="1">
                <a:solidFill>
                  <a:srgbClr val="4D4D4C"/>
                </a:solidFill>
                <a:effectLst/>
                <a:latin typeface="Monaco"/>
              </a:rPr>
              <a:t>df.</a:t>
            </a:r>
            <a:r>
              <a:rPr lang="tr-TR" dirty="0" err="1">
                <a:solidFill>
                  <a:srgbClr val="4271AE"/>
                </a:solidFill>
                <a:latin typeface="Monaco"/>
              </a:rPr>
              <a:t>to_excel</a:t>
            </a:r>
            <a:r>
              <a:rPr lang="tr-TR" b="0" i="0" dirty="0">
                <a:solidFill>
                  <a:srgbClr val="4D4D4C"/>
                </a:solidFill>
                <a:effectLst/>
                <a:latin typeface="Monaco"/>
              </a:rPr>
              <a:t>(</a:t>
            </a:r>
            <a:r>
              <a:rPr lang="tr-TR" dirty="0">
                <a:solidFill>
                  <a:srgbClr val="718C00"/>
                </a:solidFill>
                <a:latin typeface="Monaco"/>
              </a:rPr>
              <a:t>'pandas_to_excel.xlsx'</a:t>
            </a:r>
            <a:r>
              <a:rPr lang="tr-TR" b="0" i="0" dirty="0">
                <a:solidFill>
                  <a:srgbClr val="4D4D4C"/>
                </a:solidFill>
                <a:effectLst/>
                <a:latin typeface="Monaco"/>
              </a:rPr>
              <a:t>, </a:t>
            </a:r>
            <a:r>
              <a:rPr lang="tr-TR" b="0" i="0" dirty="0" err="1">
                <a:solidFill>
                  <a:srgbClr val="4D4D4C"/>
                </a:solidFill>
                <a:effectLst/>
                <a:latin typeface="Monaco"/>
              </a:rPr>
              <a:t>sheet_name</a:t>
            </a:r>
            <a:r>
              <a:rPr lang="tr-TR" b="0" i="0" dirty="0">
                <a:solidFill>
                  <a:srgbClr val="4D4D4C"/>
                </a:solidFill>
                <a:effectLst/>
                <a:latin typeface="Monaco"/>
              </a:rPr>
              <a:t>='</a:t>
            </a:r>
            <a:r>
              <a:rPr lang="tr-TR" b="0" i="0" dirty="0" err="1">
                <a:solidFill>
                  <a:srgbClr val="4D4D4C"/>
                </a:solidFill>
                <a:effectLst/>
                <a:latin typeface="Monaco"/>
              </a:rPr>
              <a:t>new_sheet_name</a:t>
            </a:r>
            <a:r>
              <a:rPr lang="tr-TR" b="0" i="0" dirty="0">
                <a:solidFill>
                  <a:srgbClr val="4D4D4C"/>
                </a:solidFill>
                <a:effectLst/>
                <a:latin typeface="Monaco"/>
              </a:rPr>
              <a:t>')</a:t>
            </a:r>
          </a:p>
          <a:p>
            <a:pPr marL="0" indent="0" algn="l">
              <a:buNone/>
            </a:pPr>
            <a:r>
              <a:rPr lang="tr-TR" b="0" i="0" dirty="0" err="1">
                <a:solidFill>
                  <a:srgbClr val="4D4D4C"/>
                </a:solidFill>
                <a:effectLst/>
                <a:latin typeface="Monaco"/>
              </a:rPr>
              <a:t>df.</a:t>
            </a:r>
            <a:r>
              <a:rPr lang="tr-TR" dirty="0" err="1">
                <a:solidFill>
                  <a:srgbClr val="4271AE"/>
                </a:solidFill>
                <a:latin typeface="Monaco"/>
              </a:rPr>
              <a:t>to_excel</a:t>
            </a:r>
            <a:r>
              <a:rPr lang="tr-TR" b="0" i="0" dirty="0">
                <a:solidFill>
                  <a:srgbClr val="4D4D4C"/>
                </a:solidFill>
                <a:effectLst/>
                <a:latin typeface="Monaco"/>
              </a:rPr>
              <a:t>(</a:t>
            </a:r>
            <a:r>
              <a:rPr lang="tr-TR" dirty="0">
                <a:solidFill>
                  <a:srgbClr val="718C00"/>
                </a:solidFill>
                <a:latin typeface="Monaco"/>
              </a:rPr>
              <a:t>'pandas_to_excel_no_index_header.xlsx'</a:t>
            </a:r>
            <a:r>
              <a:rPr lang="tr-TR" b="0" i="0" dirty="0">
                <a:solidFill>
                  <a:srgbClr val="4D4D4C"/>
                </a:solidFill>
                <a:effectLst/>
                <a:latin typeface="Monaco"/>
              </a:rPr>
              <a:t>, </a:t>
            </a:r>
            <a:r>
              <a:rPr lang="tr-TR" b="0" i="0" dirty="0" err="1">
                <a:solidFill>
                  <a:srgbClr val="4D4D4C"/>
                </a:solidFill>
                <a:effectLst/>
                <a:latin typeface="Monaco"/>
              </a:rPr>
              <a:t>index</a:t>
            </a:r>
            <a:r>
              <a:rPr lang="tr-TR" b="0" i="0" dirty="0">
                <a:solidFill>
                  <a:srgbClr val="4D4D4C"/>
                </a:solidFill>
                <a:effectLst/>
                <a:latin typeface="Monaco"/>
              </a:rPr>
              <a:t>=</a:t>
            </a:r>
            <a:r>
              <a:rPr lang="tr-TR" b="0" i="0" dirty="0" err="1">
                <a:solidFill>
                  <a:srgbClr val="4D4D4C"/>
                </a:solidFill>
                <a:effectLst/>
                <a:latin typeface="Monaco"/>
              </a:rPr>
              <a:t>False</a:t>
            </a:r>
            <a:r>
              <a:rPr lang="tr-TR" b="0" i="0" dirty="0">
                <a:solidFill>
                  <a:srgbClr val="4D4D4C"/>
                </a:solidFill>
                <a:effectLst/>
                <a:latin typeface="Monaco"/>
              </a:rPr>
              <a:t>, </a:t>
            </a:r>
            <a:r>
              <a:rPr lang="tr-TR" b="0" i="0" dirty="0" err="1">
                <a:solidFill>
                  <a:srgbClr val="4D4D4C"/>
                </a:solidFill>
                <a:effectLst/>
                <a:latin typeface="Monaco"/>
              </a:rPr>
              <a:t>header</a:t>
            </a:r>
            <a:r>
              <a:rPr lang="tr-TR" b="0" i="0" dirty="0">
                <a:solidFill>
                  <a:srgbClr val="4D4D4C"/>
                </a:solidFill>
                <a:effectLst/>
                <a:latin typeface="Monaco"/>
              </a:rPr>
              <a:t>=</a:t>
            </a:r>
            <a:r>
              <a:rPr lang="tr-TR" b="0" i="0" dirty="0" err="1">
                <a:solidFill>
                  <a:srgbClr val="4D4D4C"/>
                </a:solidFill>
                <a:effectLst/>
                <a:latin typeface="Monaco"/>
              </a:rPr>
              <a:t>False</a:t>
            </a:r>
            <a:r>
              <a:rPr lang="tr-TR" b="0" i="0" dirty="0">
                <a:solidFill>
                  <a:srgbClr val="4D4D4C"/>
                </a:solidFill>
                <a:effectLst/>
                <a:latin typeface="Monaco"/>
              </a:rPr>
              <a:t>)</a:t>
            </a:r>
          </a:p>
          <a:p>
            <a:pPr marL="0" indent="0" algn="l">
              <a:buNone/>
            </a:pPr>
            <a:endParaRPr lang="tr-TR" b="0" i="0" dirty="0">
              <a:solidFill>
                <a:srgbClr val="4D4D4C"/>
              </a:solidFill>
              <a:effectLst/>
              <a:latin typeface="Monaco"/>
            </a:endParaRPr>
          </a:p>
          <a:p>
            <a:pPr marL="0" indent="0" algn="l">
              <a:buNone/>
            </a:pPr>
            <a:r>
              <a:rPr lang="tr-TR" b="0" i="0" dirty="0" err="1">
                <a:solidFill>
                  <a:srgbClr val="4D4D4C"/>
                </a:solidFill>
                <a:effectLst/>
                <a:latin typeface="Monaco"/>
              </a:rPr>
              <a:t>with</a:t>
            </a:r>
            <a:r>
              <a:rPr lang="tr-TR" b="0" i="0" dirty="0">
                <a:solidFill>
                  <a:srgbClr val="4D4D4C"/>
                </a:solidFill>
                <a:effectLst/>
                <a:latin typeface="Monaco"/>
              </a:rPr>
              <a:t> </a:t>
            </a:r>
            <a:r>
              <a:rPr lang="tr-TR" b="0" i="0" dirty="0" err="1">
                <a:solidFill>
                  <a:srgbClr val="4D4D4C"/>
                </a:solidFill>
                <a:effectLst/>
                <a:latin typeface="Monaco"/>
              </a:rPr>
              <a:t>pd.ExcelWriter</a:t>
            </a:r>
            <a:r>
              <a:rPr lang="tr-TR" b="0" i="0" dirty="0">
                <a:solidFill>
                  <a:srgbClr val="4D4D4C"/>
                </a:solidFill>
                <a:effectLst/>
                <a:latin typeface="Monaco"/>
              </a:rPr>
              <a:t>(</a:t>
            </a:r>
            <a:r>
              <a:rPr lang="tr-TR" dirty="0">
                <a:solidFill>
                  <a:srgbClr val="718C00"/>
                </a:solidFill>
                <a:latin typeface="Monaco"/>
              </a:rPr>
              <a:t>'pandas_to_excel.xlsx'</a:t>
            </a:r>
            <a:r>
              <a:rPr lang="tr-TR" b="0" i="0" dirty="0">
                <a:solidFill>
                  <a:srgbClr val="4D4D4C"/>
                </a:solidFill>
                <a:effectLst/>
                <a:latin typeface="Monaco"/>
              </a:rPr>
              <a:t>) as </a:t>
            </a:r>
            <a:r>
              <a:rPr lang="tr-TR" b="0" i="0" dirty="0" err="1">
                <a:solidFill>
                  <a:srgbClr val="4D4D4C"/>
                </a:solidFill>
                <a:effectLst/>
                <a:latin typeface="Monaco"/>
              </a:rPr>
              <a:t>writer</a:t>
            </a:r>
            <a:r>
              <a:rPr lang="tr-TR" b="0" i="0" dirty="0">
                <a:solidFill>
                  <a:srgbClr val="4D4D4C"/>
                </a:solidFill>
                <a:effectLst/>
                <a:latin typeface="Monaco"/>
              </a:rPr>
              <a:t>:</a:t>
            </a:r>
          </a:p>
          <a:p>
            <a:pPr marL="0" indent="0" algn="l">
              <a:buNone/>
            </a:pPr>
            <a:r>
              <a:rPr lang="tr-TR" b="0" i="0" dirty="0">
                <a:solidFill>
                  <a:srgbClr val="4D4D4C"/>
                </a:solidFill>
                <a:effectLst/>
                <a:latin typeface="Monaco"/>
              </a:rPr>
              <a:t>    </a:t>
            </a:r>
            <a:r>
              <a:rPr lang="tr-TR" b="0" i="0" dirty="0" err="1">
                <a:solidFill>
                  <a:srgbClr val="4D4D4C"/>
                </a:solidFill>
                <a:effectLst/>
                <a:latin typeface="Monaco"/>
              </a:rPr>
              <a:t>df.</a:t>
            </a:r>
            <a:r>
              <a:rPr lang="tr-TR" dirty="0" err="1">
                <a:solidFill>
                  <a:srgbClr val="4271AE"/>
                </a:solidFill>
                <a:latin typeface="Monaco"/>
              </a:rPr>
              <a:t>to_excel</a:t>
            </a:r>
            <a:r>
              <a:rPr lang="tr-TR" b="0" i="0" dirty="0">
                <a:solidFill>
                  <a:srgbClr val="4D4D4C"/>
                </a:solidFill>
                <a:effectLst/>
                <a:latin typeface="Monaco"/>
              </a:rPr>
              <a:t>(</a:t>
            </a:r>
            <a:r>
              <a:rPr lang="tr-TR" b="0" i="0" dirty="0" err="1">
                <a:solidFill>
                  <a:srgbClr val="4D4D4C"/>
                </a:solidFill>
                <a:effectLst/>
                <a:latin typeface="Monaco"/>
              </a:rPr>
              <a:t>writer</a:t>
            </a:r>
            <a:r>
              <a:rPr lang="tr-TR" b="0" i="0" dirty="0">
                <a:solidFill>
                  <a:srgbClr val="4D4D4C"/>
                </a:solidFill>
                <a:effectLst/>
                <a:latin typeface="Monaco"/>
              </a:rPr>
              <a:t>, </a:t>
            </a:r>
            <a:r>
              <a:rPr lang="tr-TR" b="0" i="0" dirty="0" err="1">
                <a:solidFill>
                  <a:srgbClr val="4D4D4C"/>
                </a:solidFill>
                <a:effectLst/>
                <a:latin typeface="Monaco"/>
              </a:rPr>
              <a:t>sheet_name</a:t>
            </a:r>
            <a:r>
              <a:rPr lang="tr-TR" b="0" i="0" dirty="0">
                <a:solidFill>
                  <a:srgbClr val="4D4D4C"/>
                </a:solidFill>
                <a:effectLst/>
                <a:latin typeface="Monaco"/>
              </a:rPr>
              <a:t>='sheet1')</a:t>
            </a:r>
          </a:p>
          <a:p>
            <a:pPr marL="0" indent="0" algn="l">
              <a:buNone/>
            </a:pPr>
            <a:r>
              <a:rPr lang="tr-TR" b="0" i="0" dirty="0">
                <a:solidFill>
                  <a:srgbClr val="4D4D4C"/>
                </a:solidFill>
                <a:effectLst/>
                <a:latin typeface="Monaco"/>
              </a:rPr>
              <a:t>    df2.</a:t>
            </a:r>
            <a:r>
              <a:rPr lang="tr-TR" dirty="0">
                <a:solidFill>
                  <a:srgbClr val="4271AE"/>
                </a:solidFill>
                <a:latin typeface="Monaco"/>
              </a:rPr>
              <a:t>to_excel</a:t>
            </a:r>
            <a:r>
              <a:rPr lang="tr-TR" b="0" i="0" dirty="0">
                <a:solidFill>
                  <a:srgbClr val="4D4D4C"/>
                </a:solidFill>
                <a:effectLst/>
                <a:latin typeface="Monaco"/>
              </a:rPr>
              <a:t>(</a:t>
            </a:r>
            <a:r>
              <a:rPr lang="tr-TR" b="0" i="0" dirty="0" err="1">
                <a:solidFill>
                  <a:srgbClr val="4D4D4C"/>
                </a:solidFill>
                <a:effectLst/>
                <a:latin typeface="Monaco"/>
              </a:rPr>
              <a:t>writer</a:t>
            </a:r>
            <a:r>
              <a:rPr lang="tr-TR" b="0" i="0" dirty="0">
                <a:solidFill>
                  <a:srgbClr val="4D4D4C"/>
                </a:solidFill>
                <a:effectLst/>
                <a:latin typeface="Monaco"/>
              </a:rPr>
              <a:t>, </a:t>
            </a:r>
            <a:r>
              <a:rPr lang="tr-TR" b="0" i="0" dirty="0" err="1">
                <a:solidFill>
                  <a:srgbClr val="4D4D4C"/>
                </a:solidFill>
                <a:effectLst/>
                <a:latin typeface="Monaco"/>
              </a:rPr>
              <a:t>sheet_name</a:t>
            </a:r>
            <a:r>
              <a:rPr lang="tr-TR" b="0" i="0" dirty="0">
                <a:solidFill>
                  <a:srgbClr val="4D4D4C"/>
                </a:solidFill>
                <a:effectLst/>
                <a:latin typeface="Monaco"/>
              </a:rPr>
              <a:t>='sheet2')</a:t>
            </a:r>
          </a:p>
          <a:p>
            <a:endParaRPr lang="tr-TR" dirty="0"/>
          </a:p>
        </p:txBody>
      </p:sp>
      <p:sp>
        <p:nvSpPr>
          <p:cNvPr id="4" name="Slayt Numarası Yer Tutucusu 3">
            <a:extLst>
              <a:ext uri="{FF2B5EF4-FFF2-40B4-BE49-F238E27FC236}">
                <a16:creationId xmlns:a16="http://schemas.microsoft.com/office/drawing/2014/main" id="{18D0A8BA-3D06-7822-5332-4D1E4CAB4316}"/>
              </a:ext>
            </a:extLst>
          </p:cNvPr>
          <p:cNvSpPr>
            <a:spLocks noGrp="1"/>
          </p:cNvSpPr>
          <p:nvPr>
            <p:ph type="sldNum" sz="quarter" idx="12"/>
          </p:nvPr>
        </p:nvSpPr>
        <p:spPr/>
        <p:txBody>
          <a:bodyPr>
            <a:normAutofit lnSpcReduction="10000"/>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538097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290EB-0B53-7250-9F47-442A6340A253}"/>
              </a:ext>
            </a:extLst>
          </p:cNvPr>
          <p:cNvSpPr>
            <a:spLocks noGrp="1"/>
          </p:cNvSpPr>
          <p:nvPr>
            <p:ph type="title"/>
          </p:nvPr>
        </p:nvSpPr>
        <p:spPr>
          <a:xfrm>
            <a:off x="1261872" y="60960"/>
            <a:ext cx="9692640" cy="691515"/>
          </a:xfrm>
        </p:spPr>
        <p:txBody>
          <a:bodyPr>
            <a:normAutofit fontScale="90000"/>
          </a:bodyPr>
          <a:lstStyle/>
          <a:p>
            <a:r>
              <a:rPr lang="tr-TR" dirty="0"/>
              <a:t>Çizim gerçekleştirme</a:t>
            </a:r>
          </a:p>
        </p:txBody>
      </p:sp>
      <p:sp>
        <p:nvSpPr>
          <p:cNvPr id="3" name="İçerik Yer Tutucusu 2">
            <a:extLst>
              <a:ext uri="{FF2B5EF4-FFF2-40B4-BE49-F238E27FC236}">
                <a16:creationId xmlns:a16="http://schemas.microsoft.com/office/drawing/2014/main" id="{20A165BB-CC58-E326-130E-BE1273986EEC}"/>
              </a:ext>
            </a:extLst>
          </p:cNvPr>
          <p:cNvSpPr>
            <a:spLocks noGrp="1"/>
          </p:cNvSpPr>
          <p:nvPr>
            <p:ph idx="1"/>
          </p:nvPr>
        </p:nvSpPr>
        <p:spPr>
          <a:xfrm>
            <a:off x="628651" y="752476"/>
            <a:ext cx="10201274" cy="5427662"/>
          </a:xfrm>
        </p:spPr>
        <p:txBody>
          <a:bodyPr/>
          <a:lstStyle/>
          <a:p>
            <a:pPr marL="0" indent="0">
              <a:buNone/>
            </a:pPr>
            <a:r>
              <a:rPr lang="en-US" b="0" i="0" dirty="0">
                <a:solidFill>
                  <a:srgbClr val="4D4D4C"/>
                </a:solidFill>
                <a:effectLst/>
                <a:latin typeface="Monaco"/>
              </a:rPr>
              <a:t>import </a:t>
            </a:r>
            <a:r>
              <a:rPr lang="en-US" b="0" i="0" dirty="0" err="1">
                <a:solidFill>
                  <a:srgbClr val="4D4D4C"/>
                </a:solidFill>
                <a:effectLst/>
                <a:latin typeface="Monaco"/>
              </a:rPr>
              <a:t>matplotlib.pyplot</a:t>
            </a:r>
            <a:r>
              <a:rPr lang="en-US" b="0" i="0" dirty="0">
                <a:solidFill>
                  <a:srgbClr val="4D4D4C"/>
                </a:solidFill>
                <a:effectLst/>
                <a:latin typeface="Monaco"/>
              </a:rPr>
              <a:t> as </a:t>
            </a:r>
            <a:r>
              <a:rPr lang="en-US" b="0" i="0" dirty="0" err="1">
                <a:solidFill>
                  <a:srgbClr val="4D4D4C"/>
                </a:solidFill>
                <a:effectLst/>
                <a:latin typeface="Monaco"/>
              </a:rPr>
              <a:t>plt</a:t>
            </a:r>
            <a:endParaRPr lang="tr-TR" b="0" i="0" dirty="0">
              <a:solidFill>
                <a:srgbClr val="4D4D4C"/>
              </a:solidFill>
              <a:effectLst/>
              <a:latin typeface="Monaco"/>
            </a:endParaRPr>
          </a:p>
          <a:p>
            <a:pPr marL="0" indent="0">
              <a:buNone/>
            </a:pPr>
            <a:r>
              <a:rPr lang="en-US" b="0" i="0" dirty="0" err="1">
                <a:solidFill>
                  <a:srgbClr val="4D4D4C"/>
                </a:solidFill>
                <a:effectLst/>
                <a:latin typeface="Monaco"/>
              </a:rPr>
              <a:t>movies_df.</a:t>
            </a:r>
            <a:r>
              <a:rPr lang="en-US" b="0" i="0" dirty="0" err="1">
                <a:solidFill>
                  <a:srgbClr val="4271AE"/>
                </a:solidFill>
                <a:effectLst/>
                <a:latin typeface="Monaco"/>
              </a:rPr>
              <a:t>plot</a:t>
            </a:r>
            <a:r>
              <a:rPr lang="en-US" b="0" i="0" dirty="0">
                <a:solidFill>
                  <a:srgbClr val="4D4D4C"/>
                </a:solidFill>
                <a:effectLst/>
                <a:latin typeface="Monaco"/>
              </a:rPr>
              <a:t>(kind</a:t>
            </a:r>
            <a:r>
              <a:rPr lang="en-US" b="0" i="0" dirty="0">
                <a:solidFill>
                  <a:srgbClr val="3E999F"/>
                </a:solidFill>
                <a:effectLst/>
                <a:latin typeface="Monaco"/>
              </a:rPr>
              <a:t>=</a:t>
            </a:r>
            <a:r>
              <a:rPr lang="en-US" b="0" i="0" dirty="0">
                <a:solidFill>
                  <a:srgbClr val="718C00"/>
                </a:solidFill>
                <a:effectLst/>
                <a:latin typeface="Monaco"/>
              </a:rPr>
              <a:t>'scatter'</a:t>
            </a:r>
            <a:r>
              <a:rPr lang="en-US" b="0" i="0" dirty="0">
                <a:solidFill>
                  <a:srgbClr val="4D4D4C"/>
                </a:solidFill>
                <a:effectLst/>
                <a:latin typeface="Monaco"/>
              </a:rPr>
              <a:t>, x</a:t>
            </a:r>
            <a:r>
              <a:rPr lang="en-US" b="0" i="0" dirty="0">
                <a:solidFill>
                  <a:srgbClr val="3E999F"/>
                </a:solidFill>
                <a:effectLst/>
                <a:latin typeface="Monaco"/>
              </a:rPr>
              <a:t>=</a:t>
            </a:r>
            <a:r>
              <a:rPr lang="en-US" b="0" i="0" dirty="0">
                <a:solidFill>
                  <a:srgbClr val="718C00"/>
                </a:solidFill>
                <a:effectLst/>
                <a:latin typeface="Monaco"/>
              </a:rPr>
              <a:t>‘</a:t>
            </a:r>
            <a:r>
              <a:rPr lang="tr-TR" b="0" i="0" dirty="0">
                <a:solidFill>
                  <a:srgbClr val="718C00"/>
                </a:solidFill>
                <a:effectLst/>
                <a:latin typeface="Monaco"/>
              </a:rPr>
              <a:t>Rating</a:t>
            </a:r>
            <a:r>
              <a:rPr lang="en-US" b="0" i="0" dirty="0">
                <a:solidFill>
                  <a:srgbClr val="718C00"/>
                </a:solidFill>
                <a:effectLst/>
                <a:latin typeface="Monaco"/>
              </a:rPr>
              <a:t>'</a:t>
            </a:r>
            <a:r>
              <a:rPr lang="en-US" b="0" i="0" dirty="0">
                <a:solidFill>
                  <a:srgbClr val="4D4D4C"/>
                </a:solidFill>
                <a:effectLst/>
                <a:latin typeface="Monaco"/>
              </a:rPr>
              <a:t>, y</a:t>
            </a:r>
            <a:r>
              <a:rPr lang="en-US" b="0" i="0" dirty="0">
                <a:solidFill>
                  <a:srgbClr val="3E999F"/>
                </a:solidFill>
                <a:effectLst/>
                <a:latin typeface="Monaco"/>
              </a:rPr>
              <a:t>=</a:t>
            </a:r>
            <a:r>
              <a:rPr lang="en-US" b="0" i="0" dirty="0">
                <a:solidFill>
                  <a:srgbClr val="718C00"/>
                </a:solidFill>
                <a:effectLst/>
                <a:latin typeface="Monaco"/>
              </a:rPr>
              <a:t>Revenue (Millions)'</a:t>
            </a:r>
            <a:r>
              <a:rPr lang="en-US" b="0" i="0" dirty="0">
                <a:solidFill>
                  <a:srgbClr val="4D4D4C"/>
                </a:solidFill>
                <a:effectLst/>
                <a:latin typeface="Monaco"/>
              </a:rPr>
              <a:t>, title</a:t>
            </a:r>
            <a:r>
              <a:rPr lang="en-US" b="0" i="0" dirty="0">
                <a:solidFill>
                  <a:srgbClr val="3E999F"/>
                </a:solidFill>
                <a:effectLst/>
                <a:latin typeface="Monaco"/>
              </a:rPr>
              <a:t>=</a:t>
            </a:r>
            <a:r>
              <a:rPr lang="en-US" b="0" i="0" dirty="0">
                <a:solidFill>
                  <a:srgbClr val="718C00"/>
                </a:solidFill>
                <a:effectLst/>
                <a:latin typeface="Monaco"/>
              </a:rPr>
              <a:t>'Revenue (millions) vs Rating’</a:t>
            </a:r>
            <a:r>
              <a:rPr lang="en-US" b="0" i="0" dirty="0">
                <a:solidFill>
                  <a:srgbClr val="4D4D4C"/>
                </a:solidFill>
                <a:effectLst/>
                <a:latin typeface="Monaco"/>
              </a:rPr>
              <a:t>)</a:t>
            </a:r>
            <a:endParaRPr lang="tr-TR" b="0" i="0" dirty="0">
              <a:solidFill>
                <a:srgbClr val="4D4D4C"/>
              </a:solidFill>
              <a:effectLst/>
              <a:latin typeface="Monaco"/>
            </a:endParaRPr>
          </a:p>
          <a:p>
            <a:pPr marL="0" indent="0">
              <a:buNone/>
            </a:pPr>
            <a:r>
              <a:rPr lang="tr-TR" dirty="0" err="1"/>
              <a:t>plt.show</a:t>
            </a:r>
            <a:r>
              <a:rPr lang="tr-TR" dirty="0"/>
              <a:t>()</a:t>
            </a:r>
          </a:p>
        </p:txBody>
      </p:sp>
      <p:sp>
        <p:nvSpPr>
          <p:cNvPr id="4" name="Slayt Numarası Yer Tutucusu 3">
            <a:extLst>
              <a:ext uri="{FF2B5EF4-FFF2-40B4-BE49-F238E27FC236}">
                <a16:creationId xmlns:a16="http://schemas.microsoft.com/office/drawing/2014/main" id="{494E26AE-D370-07E7-81B3-00A2233AB562}"/>
              </a:ext>
            </a:extLst>
          </p:cNvPr>
          <p:cNvSpPr>
            <a:spLocks noGrp="1"/>
          </p:cNvSpPr>
          <p:nvPr>
            <p:ph type="sldNum" sz="quarter" idx="12"/>
          </p:nvPr>
        </p:nvSpPr>
        <p:spPr/>
        <p:txBody>
          <a:bodyPr>
            <a:normAutofit lnSpcReduction="10000"/>
          </a:bodyPr>
          <a:lstStyle/>
          <a:p>
            <a:fld id="{4FAB73BC-B049-4115-A692-8D63A059BFB8}" type="slidenum">
              <a:rPr lang="en-US" smtClean="0"/>
              <a:t>52</a:t>
            </a:fld>
            <a:endParaRPr lang="en-US" dirty="0"/>
          </a:p>
        </p:txBody>
      </p:sp>
      <p:pic>
        <p:nvPicPr>
          <p:cNvPr id="10" name="Resim 9">
            <a:extLst>
              <a:ext uri="{FF2B5EF4-FFF2-40B4-BE49-F238E27FC236}">
                <a16:creationId xmlns:a16="http://schemas.microsoft.com/office/drawing/2014/main" id="{C025A556-7AB7-F87D-9BBA-7768D7AEF0C5}"/>
              </a:ext>
            </a:extLst>
          </p:cNvPr>
          <p:cNvPicPr>
            <a:picLocks noChangeAspect="1"/>
          </p:cNvPicPr>
          <p:nvPr/>
        </p:nvPicPr>
        <p:blipFill rotWithShape="1">
          <a:blip r:embed="rId2"/>
          <a:srcRect l="2816" t="6191" r="6999"/>
          <a:stretch/>
        </p:blipFill>
        <p:spPr>
          <a:xfrm>
            <a:off x="2971800" y="2343150"/>
            <a:ext cx="5669284" cy="4422776"/>
          </a:xfrm>
          <a:prstGeom prst="rect">
            <a:avLst/>
          </a:prstGeom>
        </p:spPr>
      </p:pic>
    </p:spTree>
    <p:extLst>
      <p:ext uri="{BB962C8B-B14F-4D97-AF65-F5344CB8AC3E}">
        <p14:creationId xmlns:p14="http://schemas.microsoft.com/office/powerpoint/2010/main" val="23101722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67781ED-88E6-7CFD-0B25-0A01AA845F86}"/>
              </a:ext>
            </a:extLst>
          </p:cNvPr>
          <p:cNvSpPr>
            <a:spLocks noGrp="1"/>
          </p:cNvSpPr>
          <p:nvPr>
            <p:ph idx="1"/>
          </p:nvPr>
        </p:nvSpPr>
        <p:spPr>
          <a:xfrm>
            <a:off x="1261872" y="400050"/>
            <a:ext cx="8595360" cy="5780087"/>
          </a:xfrm>
        </p:spPr>
        <p:txBody>
          <a:bodyPr/>
          <a:lstStyle/>
          <a:p>
            <a:pPr marL="0" indent="0">
              <a:buNone/>
            </a:pPr>
            <a:r>
              <a:rPr lang="en-US" b="0" i="0" dirty="0" err="1">
                <a:solidFill>
                  <a:srgbClr val="4D4D4C"/>
                </a:solidFill>
                <a:effectLst/>
                <a:latin typeface="Monaco"/>
              </a:rPr>
              <a:t>movies_df</a:t>
            </a:r>
            <a:r>
              <a:rPr lang="en-US" b="0" i="0" dirty="0">
                <a:solidFill>
                  <a:srgbClr val="4D4D4C"/>
                </a:solidFill>
                <a:effectLst/>
                <a:latin typeface="Monaco"/>
              </a:rPr>
              <a:t>[</a:t>
            </a:r>
            <a:r>
              <a:rPr lang="en-US" b="0" i="0" dirty="0">
                <a:solidFill>
                  <a:srgbClr val="718C00"/>
                </a:solidFill>
                <a:effectLst/>
                <a:latin typeface="Monaco"/>
              </a:rPr>
              <a:t>'rating'</a:t>
            </a:r>
            <a:r>
              <a:rPr lang="en-US" b="0" i="0" dirty="0">
                <a:solidFill>
                  <a:srgbClr val="4D4D4C"/>
                </a:solidFill>
                <a:effectLst/>
                <a:latin typeface="Monaco"/>
              </a:rPr>
              <a:t>].</a:t>
            </a:r>
            <a:r>
              <a:rPr lang="en-US" b="0" i="0" dirty="0">
                <a:solidFill>
                  <a:srgbClr val="4271AE"/>
                </a:solidFill>
                <a:effectLst/>
                <a:latin typeface="Monaco"/>
              </a:rPr>
              <a:t>plot</a:t>
            </a:r>
            <a:r>
              <a:rPr lang="en-US" b="0" i="0" dirty="0">
                <a:solidFill>
                  <a:srgbClr val="4D4D4C"/>
                </a:solidFill>
                <a:effectLst/>
                <a:latin typeface="Monaco"/>
              </a:rPr>
              <a:t>(kind</a:t>
            </a:r>
            <a:r>
              <a:rPr lang="en-US" b="0" i="0" dirty="0">
                <a:solidFill>
                  <a:srgbClr val="3E999F"/>
                </a:solidFill>
                <a:effectLst/>
                <a:latin typeface="Monaco"/>
              </a:rPr>
              <a:t>=</a:t>
            </a:r>
            <a:r>
              <a:rPr lang="en-US" b="0" i="0" dirty="0">
                <a:solidFill>
                  <a:srgbClr val="718C00"/>
                </a:solidFill>
                <a:effectLst/>
                <a:latin typeface="Monaco"/>
              </a:rPr>
              <a:t>'hist'</a:t>
            </a:r>
            <a:r>
              <a:rPr lang="en-US" b="0" i="0" dirty="0">
                <a:solidFill>
                  <a:srgbClr val="4D4D4C"/>
                </a:solidFill>
                <a:effectLst/>
                <a:latin typeface="Monaco"/>
              </a:rPr>
              <a:t>, title</a:t>
            </a:r>
            <a:r>
              <a:rPr lang="en-US" b="0" i="0" dirty="0">
                <a:solidFill>
                  <a:srgbClr val="3E999F"/>
                </a:solidFill>
                <a:effectLst/>
                <a:latin typeface="Monaco"/>
              </a:rPr>
              <a:t>=</a:t>
            </a:r>
            <a:r>
              <a:rPr lang="en-US" b="0" i="0" dirty="0">
                <a:solidFill>
                  <a:srgbClr val="718C00"/>
                </a:solidFill>
                <a:effectLst/>
                <a:latin typeface="Monaco"/>
              </a:rPr>
              <a:t>'Rating’</a:t>
            </a:r>
            <a:r>
              <a:rPr lang="en-US" b="0" i="0" dirty="0">
                <a:solidFill>
                  <a:srgbClr val="4D4D4C"/>
                </a:solidFill>
                <a:effectLst/>
                <a:latin typeface="Monaco"/>
              </a:rPr>
              <a:t>)</a:t>
            </a:r>
            <a:endParaRPr lang="tr-TR" b="0" i="0" dirty="0">
              <a:solidFill>
                <a:srgbClr val="4D4D4C"/>
              </a:solidFill>
              <a:effectLst/>
              <a:latin typeface="Monaco"/>
            </a:endParaRPr>
          </a:p>
          <a:p>
            <a:pPr marL="0" indent="0">
              <a:buNone/>
            </a:pPr>
            <a:r>
              <a:rPr lang="en-US" b="0" i="0" dirty="0" err="1">
                <a:solidFill>
                  <a:srgbClr val="4D4D4C"/>
                </a:solidFill>
                <a:effectLst/>
                <a:latin typeface="Monaco"/>
              </a:rPr>
              <a:t>movies_df</a:t>
            </a:r>
            <a:r>
              <a:rPr lang="en-US" b="0" i="0" dirty="0">
                <a:solidFill>
                  <a:srgbClr val="4D4D4C"/>
                </a:solidFill>
                <a:effectLst/>
                <a:latin typeface="Monaco"/>
              </a:rPr>
              <a:t>[</a:t>
            </a:r>
            <a:r>
              <a:rPr lang="en-US" b="0" i="0" dirty="0">
                <a:solidFill>
                  <a:srgbClr val="718C00"/>
                </a:solidFill>
                <a:effectLst/>
                <a:latin typeface="Monaco"/>
              </a:rPr>
              <a:t>'rating'</a:t>
            </a:r>
            <a:r>
              <a:rPr lang="en-US" b="0" i="0" dirty="0">
                <a:solidFill>
                  <a:srgbClr val="4D4D4C"/>
                </a:solidFill>
                <a:effectLst/>
                <a:latin typeface="Monaco"/>
              </a:rPr>
              <a:t>].</a:t>
            </a:r>
            <a:r>
              <a:rPr lang="en-US" b="0" i="0" dirty="0">
                <a:solidFill>
                  <a:srgbClr val="4271AE"/>
                </a:solidFill>
                <a:effectLst/>
                <a:latin typeface="Monaco"/>
              </a:rPr>
              <a:t>plot</a:t>
            </a:r>
            <a:r>
              <a:rPr lang="en-US" b="0" i="0" dirty="0">
                <a:solidFill>
                  <a:srgbClr val="4D4D4C"/>
                </a:solidFill>
                <a:effectLst/>
                <a:latin typeface="Monaco"/>
              </a:rPr>
              <a:t>(kind</a:t>
            </a:r>
            <a:r>
              <a:rPr lang="en-US" b="0" i="0" dirty="0">
                <a:solidFill>
                  <a:srgbClr val="3E999F"/>
                </a:solidFill>
                <a:effectLst/>
                <a:latin typeface="Monaco"/>
              </a:rPr>
              <a:t>=</a:t>
            </a:r>
            <a:r>
              <a:rPr lang="en-US" b="0" i="0" dirty="0">
                <a:solidFill>
                  <a:srgbClr val="718C00"/>
                </a:solidFill>
                <a:effectLst/>
                <a:latin typeface="Monaco"/>
              </a:rPr>
              <a:t>"box"</a:t>
            </a:r>
            <a:r>
              <a:rPr lang="en-US" b="0" i="0" dirty="0">
                <a:solidFill>
                  <a:srgbClr val="4D4D4C"/>
                </a:solidFill>
                <a:effectLst/>
                <a:latin typeface="Monaco"/>
              </a:rPr>
              <a:t>)</a:t>
            </a:r>
            <a:endParaRPr lang="tr-TR" dirty="0"/>
          </a:p>
        </p:txBody>
      </p:sp>
      <p:sp>
        <p:nvSpPr>
          <p:cNvPr id="4" name="Slayt Numarası Yer Tutucusu 3">
            <a:extLst>
              <a:ext uri="{FF2B5EF4-FFF2-40B4-BE49-F238E27FC236}">
                <a16:creationId xmlns:a16="http://schemas.microsoft.com/office/drawing/2014/main" id="{E5435EB5-E89C-3387-A3EE-5F3CA096A68F}"/>
              </a:ext>
            </a:extLst>
          </p:cNvPr>
          <p:cNvSpPr>
            <a:spLocks noGrp="1"/>
          </p:cNvSpPr>
          <p:nvPr>
            <p:ph type="sldNum" sz="quarter" idx="12"/>
          </p:nvPr>
        </p:nvSpPr>
        <p:spPr/>
        <p:txBody>
          <a:bodyPr>
            <a:normAutofit lnSpcReduction="10000"/>
          </a:bodyPr>
          <a:lstStyle/>
          <a:p>
            <a:fld id="{4FAB73BC-B049-4115-A692-8D63A059BFB8}" type="slidenum">
              <a:rPr lang="en-US" smtClean="0"/>
              <a:t>53</a:t>
            </a:fld>
            <a:endParaRPr lang="en-US" dirty="0"/>
          </a:p>
        </p:txBody>
      </p:sp>
      <p:pic>
        <p:nvPicPr>
          <p:cNvPr id="3074" name="Picture 2">
            <a:extLst>
              <a:ext uri="{FF2B5EF4-FFF2-40B4-BE49-F238E27FC236}">
                <a16:creationId xmlns:a16="http://schemas.microsoft.com/office/drawing/2014/main" id="{E597A99D-0FF7-EF1A-0937-FA16A498F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902" y="1987744"/>
            <a:ext cx="5200650" cy="4037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20B62D8-200F-F102-D629-0B0CF5A2F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752" y="2142116"/>
            <a:ext cx="4833938" cy="388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8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pic>
        <p:nvPicPr>
          <p:cNvPr id="6" name="Resim 5">
            <a:extLst>
              <a:ext uri="{FF2B5EF4-FFF2-40B4-BE49-F238E27FC236}">
                <a16:creationId xmlns:a16="http://schemas.microsoft.com/office/drawing/2014/main" id="{2DA3E90A-6F73-67E5-F3C8-00BEF273FBF8}"/>
              </a:ext>
            </a:extLst>
          </p:cNvPr>
          <p:cNvPicPr>
            <a:picLocks noChangeAspect="1"/>
          </p:cNvPicPr>
          <p:nvPr/>
        </p:nvPicPr>
        <p:blipFill>
          <a:blip r:embed="rId2"/>
          <a:stretch>
            <a:fillRect/>
          </a:stretch>
        </p:blipFill>
        <p:spPr>
          <a:xfrm>
            <a:off x="3186112" y="365760"/>
            <a:ext cx="5819775" cy="6097397"/>
          </a:xfrm>
          <a:prstGeom prst="rect">
            <a:avLst/>
          </a:prstGeom>
        </p:spPr>
      </p:pic>
    </p:spTree>
    <p:extLst>
      <p:ext uri="{BB962C8B-B14F-4D97-AF65-F5344CB8AC3E}">
        <p14:creationId xmlns:p14="http://schemas.microsoft.com/office/powerpoint/2010/main" val="112085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733425"/>
            <a:ext cx="8595360" cy="4351337"/>
          </a:xfrm>
        </p:spPr>
        <p:txBody>
          <a:bodyPr>
            <a:normAutofit/>
          </a:bodyPr>
          <a:lstStyle/>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dizisinden farklı olarak serilerde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index</a:t>
            </a:r>
            <a:r>
              <a:rPr lang="tr-TR" sz="2400" dirty="0">
                <a:effectLst/>
                <a:latin typeface="Calibri" panose="020F0502020204030204" pitchFamily="34" charset="0"/>
                <a:ea typeface="Calibri" panose="020F0502020204030204" pitchFamily="34" charset="0"/>
                <a:cs typeface="Times New Roman" panose="02020603050405020304" pitchFamily="18" charset="0"/>
              </a:rPr>
              <a:t> sütunu da bulunur. Index sütunu belirtilmediği takdirde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default</a:t>
            </a:r>
            <a:r>
              <a:rPr lang="tr-TR" sz="2400" dirty="0">
                <a:effectLst/>
                <a:latin typeface="Calibri" panose="020F0502020204030204" pitchFamily="34" charset="0"/>
                <a:ea typeface="Calibri" panose="020F0502020204030204" pitchFamily="34" charset="0"/>
                <a:cs typeface="Times New Roman" panose="02020603050405020304" pitchFamily="18" charset="0"/>
              </a:rPr>
              <a:t> olarak n uzunlukta bir dizi için 0'dan başlayıp 1,2,… şeklinde (n-1)’e kadar devam eden bir dizi olur.</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pic>
        <p:nvPicPr>
          <p:cNvPr id="6" name="Resim 5">
            <a:extLst>
              <a:ext uri="{FF2B5EF4-FFF2-40B4-BE49-F238E27FC236}">
                <a16:creationId xmlns:a16="http://schemas.microsoft.com/office/drawing/2014/main" id="{6031C9DE-7CFA-922E-C1A5-3886FB969F0E}"/>
              </a:ext>
            </a:extLst>
          </p:cNvPr>
          <p:cNvPicPr>
            <a:picLocks noChangeAspect="1"/>
          </p:cNvPicPr>
          <p:nvPr/>
        </p:nvPicPr>
        <p:blipFill>
          <a:blip r:embed="rId2"/>
          <a:stretch>
            <a:fillRect/>
          </a:stretch>
        </p:blipFill>
        <p:spPr>
          <a:xfrm>
            <a:off x="1352550" y="2546350"/>
            <a:ext cx="8763000" cy="4029075"/>
          </a:xfrm>
          <a:prstGeom prst="rect">
            <a:avLst/>
          </a:prstGeom>
        </p:spPr>
      </p:pic>
    </p:spTree>
    <p:extLst>
      <p:ext uri="{BB962C8B-B14F-4D97-AF65-F5344CB8AC3E}">
        <p14:creationId xmlns:p14="http://schemas.microsoft.com/office/powerpoint/2010/main" val="85247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a:xfrm>
            <a:off x="1261872" y="1714500"/>
            <a:ext cx="8595360" cy="4351337"/>
          </a:xfrm>
        </p:spPr>
        <p:txBody>
          <a:bodyPr>
            <a:normAutofit/>
          </a:bodyPr>
          <a:lstStyle/>
          <a:p>
            <a:pPr algn="l"/>
            <a:r>
              <a:rPr lang="tr-TR" sz="2400" b="0" i="0" u="none" strike="noStrike" baseline="0" dirty="0">
                <a:solidFill>
                  <a:srgbClr val="292929"/>
                </a:solidFill>
                <a:latin typeface="Calibri" panose="020F0502020204030204" pitchFamily="34" charset="0"/>
                <a:cs typeface="Calibri" panose="020F0502020204030204" pitchFamily="34" charset="0"/>
              </a:rPr>
              <a:t>Serinin data parametresi bir </a:t>
            </a:r>
            <a:r>
              <a:rPr lang="tr-TR" sz="2400" b="0" i="0" u="none" strike="noStrike" baseline="0" dirty="0" err="1">
                <a:solidFill>
                  <a:srgbClr val="292929"/>
                </a:solidFill>
                <a:latin typeface="Calibri" panose="020F0502020204030204" pitchFamily="34" charset="0"/>
                <a:cs typeface="Calibri" panose="020F0502020204030204" pitchFamily="34" charset="0"/>
              </a:rPr>
              <a:t>dictionary</a:t>
            </a:r>
            <a:r>
              <a:rPr lang="tr-TR" sz="2400" b="0" i="0" u="none" strike="noStrike" baseline="0" dirty="0">
                <a:solidFill>
                  <a:srgbClr val="292929"/>
                </a:solidFill>
                <a:latin typeface="Calibri" panose="020F0502020204030204" pitchFamily="34" charset="0"/>
                <a:cs typeface="Calibri" panose="020F0502020204030204" pitchFamily="34" charset="0"/>
              </a:rPr>
              <a:t> olduğunda ‘</a:t>
            </a:r>
            <a:r>
              <a:rPr lang="tr-TR" sz="2400" b="0" i="0" u="none" strike="noStrike" baseline="0" dirty="0" err="1">
                <a:solidFill>
                  <a:srgbClr val="292929"/>
                </a:solidFill>
                <a:latin typeface="Calibri" panose="020F0502020204030204" pitchFamily="34" charset="0"/>
                <a:cs typeface="Calibri" panose="020F0502020204030204" pitchFamily="34" charset="0"/>
              </a:rPr>
              <a:t>key</a:t>
            </a:r>
            <a:r>
              <a:rPr lang="tr-TR" sz="2400" b="0" i="0" u="none" strike="noStrike" baseline="0" dirty="0">
                <a:solidFill>
                  <a:srgbClr val="292929"/>
                </a:solidFill>
                <a:latin typeface="Calibri" panose="020F0502020204030204" pitchFamily="34" charset="0"/>
                <a:cs typeface="Calibri" panose="020F0502020204030204" pitchFamily="34" charset="0"/>
              </a:rPr>
              <a:t>’ kısımları </a:t>
            </a:r>
            <a:r>
              <a:rPr lang="tr-TR" sz="2400" b="0" i="0" u="none" strike="noStrike" baseline="0" dirty="0" err="1">
                <a:solidFill>
                  <a:srgbClr val="292929"/>
                </a:solidFill>
                <a:latin typeface="Calibri" panose="020F0502020204030204" pitchFamily="34" charset="0"/>
                <a:cs typeface="Calibri" panose="020F0502020204030204" pitchFamily="34" charset="0"/>
              </a:rPr>
              <a:t>index</a:t>
            </a:r>
            <a:r>
              <a:rPr lang="tr-TR" sz="2400" b="0" i="0" u="none" strike="noStrike" baseline="0" dirty="0">
                <a:solidFill>
                  <a:srgbClr val="292929"/>
                </a:solidFill>
                <a:latin typeface="Calibri" panose="020F0502020204030204" pitchFamily="34" charset="0"/>
                <a:cs typeface="Calibri" panose="020F0502020204030204" pitchFamily="34" charset="0"/>
              </a:rPr>
              <a:t> olarak kullanılmaktadır.</a:t>
            </a:r>
            <a:endParaRPr lang="tr-TR"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pic>
        <p:nvPicPr>
          <p:cNvPr id="6" name="Resim 5">
            <a:extLst>
              <a:ext uri="{FF2B5EF4-FFF2-40B4-BE49-F238E27FC236}">
                <a16:creationId xmlns:a16="http://schemas.microsoft.com/office/drawing/2014/main" id="{F6539FCF-ABAB-CBEA-4069-5F6116128559}"/>
              </a:ext>
            </a:extLst>
          </p:cNvPr>
          <p:cNvPicPr>
            <a:picLocks noChangeAspect="1"/>
          </p:cNvPicPr>
          <p:nvPr/>
        </p:nvPicPr>
        <p:blipFill>
          <a:blip r:embed="rId2"/>
          <a:stretch>
            <a:fillRect/>
          </a:stretch>
        </p:blipFill>
        <p:spPr>
          <a:xfrm>
            <a:off x="1416177" y="2584450"/>
            <a:ext cx="8286750" cy="4181475"/>
          </a:xfrm>
          <a:prstGeom prst="rect">
            <a:avLst/>
          </a:prstGeom>
        </p:spPr>
      </p:pic>
    </p:spTree>
    <p:extLst>
      <p:ext uri="{BB962C8B-B14F-4D97-AF65-F5344CB8AC3E}">
        <p14:creationId xmlns:p14="http://schemas.microsoft.com/office/powerpoint/2010/main" val="57522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a:bodyPr>
          <a:lstStyle/>
          <a:p>
            <a:pPr>
              <a:lnSpc>
                <a:spcPct val="115000"/>
              </a:lnSpc>
              <a:spcAft>
                <a:spcPts val="10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Seriler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dizilerine çok benzer. Bu sebeple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dizilerine ait bir çok fonksiyon ve metot seriler için de geçerlidir.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ndim</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dtype</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shape</a:t>
            </a:r>
            <a:r>
              <a:rPr lang="tr-TR" sz="2400" dirty="0">
                <a:effectLst/>
                <a:latin typeface="Calibri" panose="020F0502020204030204" pitchFamily="34" charset="0"/>
                <a:ea typeface="Calibri" panose="020F0502020204030204" pitchFamily="34" charset="0"/>
                <a:cs typeface="Times New Roman" panose="02020603050405020304" pitchFamily="18" charset="0"/>
              </a:rPr>
              <a:t> gibi özellikler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pandas</a:t>
            </a:r>
            <a:r>
              <a:rPr lang="tr-TR" sz="2400" dirty="0">
                <a:effectLst/>
                <a:latin typeface="Calibri" panose="020F0502020204030204" pitchFamily="34" charset="0"/>
                <a:ea typeface="Calibri" panose="020F0502020204030204" pitchFamily="34" charset="0"/>
                <a:cs typeface="Times New Roman" panose="02020603050405020304" pitchFamily="18" charset="0"/>
              </a:rPr>
              <a:t> serilerinde de kullanılabilmektedir. </a:t>
            </a:r>
          </a:p>
          <a:p>
            <a:pPr>
              <a:lnSpc>
                <a:spcPct val="115000"/>
              </a:lnSpc>
              <a:spcAft>
                <a:spcPts val="1000"/>
              </a:spcAft>
            </a:pPr>
            <a:r>
              <a:rPr lang="tr-TR" sz="2400" dirty="0">
                <a:latin typeface="Calibri" panose="020F0502020204030204" pitchFamily="34" charset="0"/>
                <a:ea typeface="Calibri" panose="020F0502020204030204" pitchFamily="34" charset="0"/>
                <a:cs typeface="Times New Roman" panose="02020603050405020304" pitchFamily="18" charset="0"/>
              </a:rPr>
              <a:t>Bunun yanında </a:t>
            </a:r>
            <a:r>
              <a:rPr lang="tr-TR" sz="2400" dirty="0" err="1">
                <a:latin typeface="Calibri" panose="020F0502020204030204" pitchFamily="34" charset="0"/>
                <a:ea typeface="Calibri" panose="020F0502020204030204" pitchFamily="34" charset="0"/>
                <a:cs typeface="Times New Roman" panose="02020603050405020304" pitchFamily="18" charset="0"/>
              </a:rPr>
              <a:t>max</a:t>
            </a:r>
            <a:r>
              <a:rPr lang="tr-TR" sz="2400" dirty="0">
                <a:latin typeface="Calibri" panose="020F0502020204030204" pitchFamily="34" charset="0"/>
                <a:ea typeface="Calibri" panose="020F0502020204030204" pitchFamily="34" charset="0"/>
                <a:cs typeface="Times New Roman" panose="02020603050405020304" pitchFamily="18" charset="0"/>
              </a:rPr>
              <a:t>(), </a:t>
            </a:r>
            <a:r>
              <a:rPr lang="tr-TR" sz="2400" dirty="0" err="1">
                <a:latin typeface="Calibri" panose="020F0502020204030204" pitchFamily="34" charset="0"/>
                <a:ea typeface="Calibri" panose="020F0502020204030204" pitchFamily="34" charset="0"/>
                <a:cs typeface="Times New Roman" panose="02020603050405020304" pitchFamily="18" charset="0"/>
              </a:rPr>
              <a:t>min</a:t>
            </a:r>
            <a:r>
              <a:rPr lang="tr-TR" sz="2400" dirty="0">
                <a:latin typeface="Calibri" panose="020F0502020204030204" pitchFamily="34" charset="0"/>
                <a:ea typeface="Calibri" panose="020F0502020204030204" pitchFamily="34" charset="0"/>
                <a:cs typeface="Times New Roman" panose="02020603050405020304" pitchFamily="18" charset="0"/>
              </a:rPr>
              <a:t>(), </a:t>
            </a:r>
            <a:r>
              <a:rPr lang="tr-TR" sz="2400" dirty="0" err="1">
                <a:latin typeface="Calibri" panose="020F0502020204030204" pitchFamily="34" charset="0"/>
                <a:ea typeface="Calibri" panose="020F0502020204030204" pitchFamily="34" charset="0"/>
                <a:cs typeface="Times New Roman" panose="02020603050405020304" pitchFamily="18" charset="0"/>
              </a:rPr>
              <a:t>sum</a:t>
            </a:r>
            <a:r>
              <a:rPr lang="tr-TR" sz="2400" dirty="0">
                <a:latin typeface="Calibri" panose="020F0502020204030204" pitchFamily="34" charset="0"/>
                <a:ea typeface="Calibri" panose="020F0502020204030204" pitchFamily="34" charset="0"/>
                <a:cs typeface="Times New Roman" panose="02020603050405020304" pitchFamily="18" charset="0"/>
              </a:rPr>
              <a:t>(), </a:t>
            </a:r>
            <a:r>
              <a:rPr lang="tr-TR" sz="2400" dirty="0" err="1">
                <a:latin typeface="Calibri" panose="020F0502020204030204" pitchFamily="34" charset="0"/>
                <a:ea typeface="Calibri" panose="020F0502020204030204" pitchFamily="34" charset="0"/>
                <a:cs typeface="Times New Roman" panose="02020603050405020304" pitchFamily="18" charset="0"/>
              </a:rPr>
              <a:t>median</a:t>
            </a:r>
            <a:r>
              <a:rPr lang="tr-TR" sz="2400" dirty="0">
                <a:latin typeface="Calibri" panose="020F0502020204030204" pitchFamily="34" charset="0"/>
                <a:ea typeface="Calibri" panose="020F0502020204030204" pitchFamily="34" charset="0"/>
                <a:cs typeface="Times New Roman" panose="02020603050405020304" pitchFamily="18" charset="0"/>
              </a:rPr>
              <a:t>(), </a:t>
            </a:r>
            <a:r>
              <a:rPr lang="tr-TR" sz="2400" dirty="0" err="1">
                <a:latin typeface="Calibri" panose="020F0502020204030204" pitchFamily="34" charset="0"/>
                <a:ea typeface="Calibri" panose="020F0502020204030204" pitchFamily="34" charset="0"/>
                <a:cs typeface="Times New Roman" panose="02020603050405020304" pitchFamily="18" charset="0"/>
              </a:rPr>
              <a:t>mean</a:t>
            </a:r>
            <a:r>
              <a:rPr lang="tr-TR" sz="2400" dirty="0">
                <a:latin typeface="Calibri" panose="020F0502020204030204" pitchFamily="34" charset="0"/>
                <a:ea typeface="Calibri" panose="020F0502020204030204" pitchFamily="34" charset="0"/>
                <a:cs typeface="Times New Roman" panose="02020603050405020304" pitchFamily="18" charset="0"/>
              </a:rPr>
              <a:t>() fonksiyonlarda </a:t>
            </a:r>
            <a:r>
              <a:rPr lang="tr-TR" sz="2400" dirty="0" err="1">
                <a:latin typeface="Calibri" panose="020F0502020204030204" pitchFamily="34" charset="0"/>
                <a:ea typeface="Calibri" panose="020F0502020204030204" pitchFamily="34" charset="0"/>
                <a:cs typeface="Times New Roman" panose="02020603050405020304" pitchFamily="18" charset="0"/>
              </a:rPr>
              <a:t>Pandas</a:t>
            </a:r>
            <a:r>
              <a:rPr lang="tr-TR" sz="2400" dirty="0">
                <a:latin typeface="Calibri" panose="020F0502020204030204" pitchFamily="34" charset="0"/>
                <a:ea typeface="Calibri" panose="020F0502020204030204" pitchFamily="34" charset="0"/>
                <a:cs typeface="Times New Roman" panose="02020603050405020304" pitchFamily="18" charset="0"/>
              </a:rPr>
              <a:t> da kullanılmaktadır.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527640279"/>
      </p:ext>
    </p:extLst>
  </p:cSld>
  <p:clrMapOvr>
    <a:masterClrMapping/>
  </p:clrMapOvr>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1749</TotalTime>
  <Words>2259</Words>
  <Application>Microsoft Office PowerPoint</Application>
  <PresentationFormat>Geniş ekran</PresentationFormat>
  <Paragraphs>277</Paragraphs>
  <Slides>53</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53</vt:i4>
      </vt:variant>
    </vt:vector>
  </HeadingPairs>
  <TitlesOfParts>
    <vt:vector size="62" baseType="lpstr">
      <vt:lpstr>Arial</vt:lpstr>
      <vt:lpstr>Calibri</vt:lpstr>
      <vt:lpstr>Century Schoolbook</vt:lpstr>
      <vt:lpstr>CourierNewPS-ItalicMT</vt:lpstr>
      <vt:lpstr>CourierNewPSMT</vt:lpstr>
      <vt:lpstr>Monaco</vt:lpstr>
      <vt:lpstr>OTS-derived-font</vt:lpstr>
      <vt:lpstr>Wingdings 2</vt:lpstr>
      <vt:lpstr>View</vt:lpstr>
      <vt:lpstr>Pandas</vt:lpstr>
      <vt:lpstr>Pandas</vt:lpstr>
      <vt:lpstr>Kurulumu ve Kullanımı</vt:lpstr>
      <vt:lpstr>PowerPoint Sunusu</vt:lpstr>
      <vt:lpstr>Pandas veri yapıları</vt:lpstr>
      <vt:lpstr>PowerPoint Sunusu</vt:lpstr>
      <vt:lpstr>PowerPoint Sunusu</vt:lpstr>
      <vt:lpstr>PowerPoint Sunusu</vt:lpstr>
      <vt:lpstr>PowerPoint Sunusu</vt:lpstr>
      <vt:lpstr>PowerPoint Sunusu</vt:lpstr>
      <vt:lpstr>Matematiksel İşlemler</vt:lpstr>
      <vt:lpstr>Koşul İfadeleri</vt:lpstr>
      <vt:lpstr>DataFrame</vt:lpstr>
      <vt:lpstr>PowerPoint Sunusu</vt:lpstr>
      <vt:lpstr>PowerPoint Sunusu</vt:lpstr>
      <vt:lpstr>Index’i belirterek oluşturmak için</vt:lpstr>
      <vt:lpstr>set_index() işlevi</vt:lpstr>
      <vt:lpstr>Append komutu</vt:lpstr>
      <vt:lpstr>Columns komutu</vt:lpstr>
      <vt:lpstr>Pandas ile veri seçme (selecting) işlemleri</vt:lpstr>
      <vt:lpstr>PowerPoint Sunusu</vt:lpstr>
      <vt:lpstr>PowerPoint Sunusu</vt:lpstr>
      <vt:lpstr>PowerPoint Sunusu</vt:lpstr>
      <vt:lpstr>PowerPoint Sunusu</vt:lpstr>
      <vt:lpstr>PowerPoint Sunusu</vt:lpstr>
      <vt:lpstr>PowerPoint Sunusu</vt:lpstr>
      <vt:lpstr>PowerPoint Sunusu</vt:lpstr>
      <vt:lpstr>PowerPoint Sunusu</vt:lpstr>
      <vt:lpstr>Values kullanımı</vt:lpstr>
      <vt:lpstr>Diğer formatların okunması</vt:lpstr>
      <vt:lpstr>googleplaystore veri setinin okunması</vt:lpstr>
      <vt:lpstr>IMDB-Movie-Data verilerinin okunması</vt:lpstr>
      <vt:lpstr>PowerPoint Sunusu</vt:lpstr>
      <vt:lpstr>PowerPoint Sunusu</vt:lpstr>
      <vt:lpstr>PowerPoint Sunusu</vt:lpstr>
      <vt:lpstr>PowerPoint Sunusu</vt:lpstr>
      <vt:lpstr>PowerPoint Sunusu</vt:lpstr>
      <vt:lpstr>PowerPoint Sunusu</vt:lpstr>
      <vt:lpstr>PowerPoint Sunusu</vt:lpstr>
      <vt:lpstr>PowerPoint Sunusu</vt:lpstr>
      <vt:lpstr>Verilerin sıralanması</vt:lpstr>
      <vt:lpstr>PowerPoint Sunusu</vt:lpstr>
      <vt:lpstr>PowerPoint Sunusu</vt:lpstr>
      <vt:lpstr>Sütun(ları) silmek</vt:lpstr>
      <vt:lpstr>Verilerin gruplanması</vt:lpstr>
      <vt:lpstr>PowerPoint Sunusu</vt:lpstr>
      <vt:lpstr>Dataframe de eksik verilerle çalışma</vt:lpstr>
      <vt:lpstr>PowerPoint Sunusu</vt:lpstr>
      <vt:lpstr>PowerPoint Sunusu</vt:lpstr>
      <vt:lpstr>PowerPoint Sunusu</vt:lpstr>
      <vt:lpstr>DataFrame’leri CSV, Excel, JSON, SQL’e dönüştürme</vt:lpstr>
      <vt:lpstr>Çizim gerçekleştirme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İhsan Pençe</cp:lastModifiedBy>
  <cp:revision>59</cp:revision>
  <dcterms:created xsi:type="dcterms:W3CDTF">2018-02-04T03:42:23Z</dcterms:created>
  <dcterms:modified xsi:type="dcterms:W3CDTF">2022-12-02T14:06:55Z</dcterms:modified>
</cp:coreProperties>
</file>