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309" r:id="rId3"/>
    <p:sldId id="306" r:id="rId4"/>
    <p:sldId id="290" r:id="rId5"/>
    <p:sldId id="316" r:id="rId6"/>
    <p:sldId id="307" r:id="rId7"/>
    <p:sldId id="310" r:id="rId8"/>
    <p:sldId id="294" r:id="rId9"/>
    <p:sldId id="308" r:id="rId10"/>
    <p:sldId id="317" r:id="rId11"/>
    <p:sldId id="318" r:id="rId12"/>
    <p:sldId id="292" r:id="rId13"/>
    <p:sldId id="296" r:id="rId14"/>
    <p:sldId id="297" r:id="rId15"/>
    <p:sldId id="312" r:id="rId16"/>
    <p:sldId id="313" r:id="rId17"/>
    <p:sldId id="300" r:id="rId18"/>
    <p:sldId id="315" r:id="rId19"/>
    <p:sldId id="314" r:id="rId20"/>
    <p:sldId id="301" r:id="rId21"/>
    <p:sldId id="302" r:id="rId22"/>
    <p:sldId id="319" r:id="rId23"/>
    <p:sldId id="30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3A8A"/>
    <a:srgbClr val="DC62E1"/>
    <a:srgbClr val="859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İhsan Pençe" userId="2188b72f-395e-4735-86c6-9b1407aec0e3" providerId="ADAL" clId="{3CC4B316-C5C9-425B-9E66-97C70FD10F63}"/>
    <pc:docChg chg="undo custSel addSld delSld modSld sldOrd">
      <pc:chgData name="İhsan Pençe" userId="2188b72f-395e-4735-86c6-9b1407aec0e3" providerId="ADAL" clId="{3CC4B316-C5C9-425B-9E66-97C70FD10F63}" dt="2022-12-09T06:46:06.879" v="459" actId="478"/>
      <pc:docMkLst>
        <pc:docMk/>
      </pc:docMkLst>
      <pc:sldChg chg="modSp mod">
        <pc:chgData name="İhsan Pençe" userId="2188b72f-395e-4735-86c6-9b1407aec0e3" providerId="ADAL" clId="{3CC4B316-C5C9-425B-9E66-97C70FD10F63}" dt="2022-12-09T06:00:41.178" v="27" actId="1076"/>
        <pc:sldMkLst>
          <pc:docMk/>
          <pc:sldMk cId="2146418614" sldId="256"/>
        </pc:sldMkLst>
        <pc:spChg chg="mod">
          <ac:chgData name="İhsan Pençe" userId="2188b72f-395e-4735-86c6-9b1407aec0e3" providerId="ADAL" clId="{3CC4B316-C5C9-425B-9E66-97C70FD10F63}" dt="2022-12-09T06:00:29.199" v="22" actId="1036"/>
          <ac:spMkLst>
            <pc:docMk/>
            <pc:sldMk cId="2146418614" sldId="256"/>
            <ac:spMk id="2" creationId="{00000000-0000-0000-0000-000000000000}"/>
          </ac:spMkLst>
        </pc:spChg>
        <pc:spChg chg="mod">
          <ac:chgData name="İhsan Pençe" userId="2188b72f-395e-4735-86c6-9b1407aec0e3" providerId="ADAL" clId="{3CC4B316-C5C9-425B-9E66-97C70FD10F63}" dt="2022-12-09T06:00:33.237" v="24" actId="20577"/>
          <ac:spMkLst>
            <pc:docMk/>
            <pc:sldMk cId="2146418614" sldId="256"/>
            <ac:spMk id="3" creationId="{00000000-0000-0000-0000-000000000000}"/>
          </ac:spMkLst>
        </pc:spChg>
        <pc:picChg chg="mod">
          <ac:chgData name="İhsan Pençe" userId="2188b72f-395e-4735-86c6-9b1407aec0e3" providerId="ADAL" clId="{3CC4B316-C5C9-425B-9E66-97C70FD10F63}" dt="2022-12-09T06:00:41.178" v="27" actId="1076"/>
          <ac:picMkLst>
            <pc:docMk/>
            <pc:sldMk cId="2146418614" sldId="256"/>
            <ac:picMk id="5" creationId="{B1270F1F-35A8-95C3-6E0A-84A4C2C8862F}"/>
          </ac:picMkLst>
        </pc:picChg>
      </pc:sldChg>
      <pc:sldChg chg="delSp modSp mod">
        <pc:chgData name="İhsan Pençe" userId="2188b72f-395e-4735-86c6-9b1407aec0e3" providerId="ADAL" clId="{3CC4B316-C5C9-425B-9E66-97C70FD10F63}" dt="2022-12-09T06:12:56.162" v="218" actId="207"/>
        <pc:sldMkLst>
          <pc:docMk/>
          <pc:sldMk cId="3838878456" sldId="290"/>
        </pc:sldMkLst>
        <pc:spChg chg="mod">
          <ac:chgData name="İhsan Pençe" userId="2188b72f-395e-4735-86c6-9b1407aec0e3" providerId="ADAL" clId="{3CC4B316-C5C9-425B-9E66-97C70FD10F63}" dt="2022-12-09T06:12:56.162" v="218" actId="207"/>
          <ac:spMkLst>
            <pc:docMk/>
            <pc:sldMk cId="3838878456" sldId="290"/>
            <ac:spMk id="5" creationId="{00000000-0000-0000-0000-000000000000}"/>
          </ac:spMkLst>
        </pc:spChg>
        <pc:spChg chg="del mod">
          <ac:chgData name="İhsan Pençe" userId="2188b72f-395e-4735-86c6-9b1407aec0e3" providerId="ADAL" clId="{3CC4B316-C5C9-425B-9E66-97C70FD10F63}" dt="2022-12-09T06:12:07.323" v="208" actId="478"/>
          <ac:spMkLst>
            <pc:docMk/>
            <pc:sldMk cId="3838878456" sldId="290"/>
            <ac:spMk id="6" creationId="{00000000-0000-0000-0000-000000000000}"/>
          </ac:spMkLst>
        </pc:spChg>
      </pc:sldChg>
      <pc:sldChg chg="addSp delSp modSp mod addAnim delAnim modAnim">
        <pc:chgData name="İhsan Pençe" userId="2188b72f-395e-4735-86c6-9b1407aec0e3" providerId="ADAL" clId="{3CC4B316-C5C9-425B-9E66-97C70FD10F63}" dt="2022-12-09T06:21:08.849" v="355"/>
        <pc:sldMkLst>
          <pc:docMk/>
          <pc:sldMk cId="3187827158" sldId="291"/>
        </pc:sldMkLst>
        <pc:spChg chg="add del">
          <ac:chgData name="İhsan Pençe" userId="2188b72f-395e-4735-86c6-9b1407aec0e3" providerId="ADAL" clId="{3CC4B316-C5C9-425B-9E66-97C70FD10F63}" dt="2022-12-09T06:21:03.935" v="350" actId="478"/>
          <ac:spMkLst>
            <pc:docMk/>
            <pc:sldMk cId="3187827158" sldId="291"/>
            <ac:spMk id="5" creationId="{00000000-0000-0000-0000-000000000000}"/>
          </ac:spMkLst>
        </pc:spChg>
        <pc:spChg chg="add del mod">
          <ac:chgData name="İhsan Pençe" userId="2188b72f-395e-4735-86c6-9b1407aec0e3" providerId="ADAL" clId="{3CC4B316-C5C9-425B-9E66-97C70FD10F63}" dt="2022-12-09T06:21:08.849" v="355"/>
          <ac:spMkLst>
            <pc:docMk/>
            <pc:sldMk cId="3187827158" sldId="291"/>
            <ac:spMk id="8" creationId="{00000000-0000-0000-0000-000000000000}"/>
          </ac:spMkLst>
        </pc:spChg>
        <pc:grpChg chg="add del">
          <ac:chgData name="İhsan Pençe" userId="2188b72f-395e-4735-86c6-9b1407aec0e3" providerId="ADAL" clId="{3CC4B316-C5C9-425B-9E66-97C70FD10F63}" dt="2022-12-09T06:21:03.935" v="350" actId="478"/>
          <ac:grpSpMkLst>
            <pc:docMk/>
            <pc:sldMk cId="3187827158" sldId="291"/>
            <ac:grpSpMk id="3" creationId="{00000000-0000-0000-0000-000000000000}"/>
          </ac:grpSpMkLst>
        </pc:grpChg>
        <pc:grpChg chg="mod">
          <ac:chgData name="İhsan Pençe" userId="2188b72f-395e-4735-86c6-9b1407aec0e3" providerId="ADAL" clId="{3CC4B316-C5C9-425B-9E66-97C70FD10F63}" dt="2022-12-09T06:21:03.572" v="349" actId="1076"/>
          <ac:grpSpMkLst>
            <pc:docMk/>
            <pc:sldMk cId="3187827158" sldId="291"/>
            <ac:grpSpMk id="9" creationId="{00000000-0000-0000-0000-000000000000}"/>
          </ac:grpSpMkLst>
        </pc:grpChg>
        <pc:cxnChg chg="mod">
          <ac:chgData name="İhsan Pençe" userId="2188b72f-395e-4735-86c6-9b1407aec0e3" providerId="ADAL" clId="{3CC4B316-C5C9-425B-9E66-97C70FD10F63}" dt="2022-12-09T06:21:03.935" v="350" actId="478"/>
          <ac:cxnSpMkLst>
            <pc:docMk/>
            <pc:sldMk cId="3187827158" sldId="291"/>
            <ac:cxnSpMk id="7" creationId="{00000000-0000-0000-0000-000000000000}"/>
          </ac:cxnSpMkLst>
        </pc:cxnChg>
      </pc:sldChg>
      <pc:sldChg chg="modSp mod">
        <pc:chgData name="İhsan Pençe" userId="2188b72f-395e-4735-86c6-9b1407aec0e3" providerId="ADAL" clId="{3CC4B316-C5C9-425B-9E66-97C70FD10F63}" dt="2022-12-09T06:18:07.662" v="302" actId="20577"/>
        <pc:sldMkLst>
          <pc:docMk/>
          <pc:sldMk cId="1683681458" sldId="294"/>
        </pc:sldMkLst>
        <pc:spChg chg="mod">
          <ac:chgData name="İhsan Pençe" userId="2188b72f-395e-4735-86c6-9b1407aec0e3" providerId="ADAL" clId="{3CC4B316-C5C9-425B-9E66-97C70FD10F63}" dt="2022-12-09T06:18:07.662" v="302" actId="20577"/>
          <ac:spMkLst>
            <pc:docMk/>
            <pc:sldMk cId="1683681458" sldId="294"/>
            <ac:spMk id="2" creationId="{00000000-0000-0000-0000-000000000000}"/>
          </ac:spMkLst>
        </pc:spChg>
        <pc:spChg chg="mod">
          <ac:chgData name="İhsan Pençe" userId="2188b72f-395e-4735-86c6-9b1407aec0e3" providerId="ADAL" clId="{3CC4B316-C5C9-425B-9E66-97C70FD10F63}" dt="2022-12-09T06:16:40.528" v="292" actId="20577"/>
          <ac:spMkLst>
            <pc:docMk/>
            <pc:sldMk cId="1683681458" sldId="294"/>
            <ac:spMk id="3" creationId="{00000000-0000-0000-0000-000000000000}"/>
          </ac:spMkLst>
        </pc:spChg>
      </pc:sldChg>
      <pc:sldChg chg="del">
        <pc:chgData name="İhsan Pençe" userId="2188b72f-395e-4735-86c6-9b1407aec0e3" providerId="ADAL" clId="{3CC4B316-C5C9-425B-9E66-97C70FD10F63}" dt="2022-12-09T06:21:26.212" v="356" actId="47"/>
        <pc:sldMkLst>
          <pc:docMk/>
          <pc:sldMk cId="2615543547" sldId="295"/>
        </pc:sldMkLst>
      </pc:sldChg>
      <pc:sldChg chg="delSp modSp mod">
        <pc:chgData name="İhsan Pençe" userId="2188b72f-395e-4735-86c6-9b1407aec0e3" providerId="ADAL" clId="{3CC4B316-C5C9-425B-9E66-97C70FD10F63}" dt="2022-12-09T06:22:11.924" v="386" actId="20577"/>
        <pc:sldMkLst>
          <pc:docMk/>
          <pc:sldMk cId="2964393805" sldId="296"/>
        </pc:sldMkLst>
        <pc:spChg chg="mod">
          <ac:chgData name="İhsan Pençe" userId="2188b72f-395e-4735-86c6-9b1407aec0e3" providerId="ADAL" clId="{3CC4B316-C5C9-425B-9E66-97C70FD10F63}" dt="2022-12-09T06:22:11.924" v="386" actId="20577"/>
          <ac:spMkLst>
            <pc:docMk/>
            <pc:sldMk cId="2964393805" sldId="296"/>
            <ac:spMk id="2" creationId="{00000000-0000-0000-0000-000000000000}"/>
          </ac:spMkLst>
        </pc:spChg>
        <pc:spChg chg="del mod">
          <ac:chgData name="İhsan Pençe" userId="2188b72f-395e-4735-86c6-9b1407aec0e3" providerId="ADAL" clId="{3CC4B316-C5C9-425B-9E66-97C70FD10F63}" dt="2022-12-09T06:21:43.230" v="359"/>
          <ac:spMkLst>
            <pc:docMk/>
            <pc:sldMk cId="2964393805" sldId="296"/>
            <ac:spMk id="6" creationId="{00000000-0000-0000-0000-000000000000}"/>
          </ac:spMkLst>
        </pc:spChg>
      </pc:sldChg>
      <pc:sldChg chg="del">
        <pc:chgData name="İhsan Pençe" userId="2188b72f-395e-4735-86c6-9b1407aec0e3" providerId="ADAL" clId="{3CC4B316-C5C9-425B-9E66-97C70FD10F63}" dt="2022-12-09T06:24:17.455" v="394" actId="47"/>
        <pc:sldMkLst>
          <pc:docMk/>
          <pc:sldMk cId="805026452" sldId="298"/>
        </pc:sldMkLst>
      </pc:sldChg>
      <pc:sldChg chg="delSp modSp mod">
        <pc:chgData name="İhsan Pençe" userId="2188b72f-395e-4735-86c6-9b1407aec0e3" providerId="ADAL" clId="{3CC4B316-C5C9-425B-9E66-97C70FD10F63}" dt="2022-12-09T06:46:06.879" v="459" actId="478"/>
        <pc:sldMkLst>
          <pc:docMk/>
          <pc:sldMk cId="3465910658" sldId="304"/>
        </pc:sldMkLst>
        <pc:spChg chg="mod">
          <ac:chgData name="İhsan Pençe" userId="2188b72f-395e-4735-86c6-9b1407aec0e3" providerId="ADAL" clId="{3CC4B316-C5C9-425B-9E66-97C70FD10F63}" dt="2022-12-09T06:46:00.821" v="458" actId="20577"/>
          <ac:spMkLst>
            <pc:docMk/>
            <pc:sldMk cId="3465910658" sldId="304"/>
            <ac:spMk id="2" creationId="{00000000-0000-0000-0000-000000000000}"/>
          </ac:spMkLst>
        </pc:spChg>
        <pc:spChg chg="del">
          <ac:chgData name="İhsan Pençe" userId="2188b72f-395e-4735-86c6-9b1407aec0e3" providerId="ADAL" clId="{3CC4B316-C5C9-425B-9E66-97C70FD10F63}" dt="2022-12-09T06:46:06.879" v="459" actId="478"/>
          <ac:spMkLst>
            <pc:docMk/>
            <pc:sldMk cId="3465910658" sldId="304"/>
            <ac:spMk id="3" creationId="{00000000-0000-0000-0000-000000000000}"/>
          </ac:spMkLst>
        </pc:spChg>
      </pc:sldChg>
      <pc:sldChg chg="modSp mod">
        <pc:chgData name="İhsan Pençe" userId="2188b72f-395e-4735-86c6-9b1407aec0e3" providerId="ADAL" clId="{3CC4B316-C5C9-425B-9E66-97C70FD10F63}" dt="2022-12-09T06:07:01.426" v="136" actId="207"/>
        <pc:sldMkLst>
          <pc:docMk/>
          <pc:sldMk cId="1644877764" sldId="306"/>
        </pc:sldMkLst>
        <pc:spChg chg="mod">
          <ac:chgData name="İhsan Pençe" userId="2188b72f-395e-4735-86c6-9b1407aec0e3" providerId="ADAL" clId="{3CC4B316-C5C9-425B-9E66-97C70FD10F63}" dt="2022-12-09T06:07:01.426" v="136" actId="207"/>
          <ac:spMkLst>
            <pc:docMk/>
            <pc:sldMk cId="1644877764" sldId="306"/>
            <ac:spMk id="3" creationId="{00000000-0000-0000-0000-000000000000}"/>
          </ac:spMkLst>
        </pc:spChg>
      </pc:sldChg>
      <pc:sldChg chg="modSp mod">
        <pc:chgData name="İhsan Pençe" userId="2188b72f-395e-4735-86c6-9b1407aec0e3" providerId="ADAL" clId="{3CC4B316-C5C9-425B-9E66-97C70FD10F63}" dt="2022-12-09T06:14:42.919" v="274" actId="20577"/>
        <pc:sldMkLst>
          <pc:docMk/>
          <pc:sldMk cId="2564236732" sldId="307"/>
        </pc:sldMkLst>
        <pc:spChg chg="mod">
          <ac:chgData name="İhsan Pençe" userId="2188b72f-395e-4735-86c6-9b1407aec0e3" providerId="ADAL" clId="{3CC4B316-C5C9-425B-9E66-97C70FD10F63}" dt="2022-12-09T06:13:47.460" v="249" actId="20577"/>
          <ac:spMkLst>
            <pc:docMk/>
            <pc:sldMk cId="2564236732" sldId="307"/>
            <ac:spMk id="2" creationId="{00000000-0000-0000-0000-000000000000}"/>
          </ac:spMkLst>
        </pc:spChg>
        <pc:spChg chg="mod">
          <ac:chgData name="İhsan Pençe" userId="2188b72f-395e-4735-86c6-9b1407aec0e3" providerId="ADAL" clId="{3CC4B316-C5C9-425B-9E66-97C70FD10F63}" dt="2022-12-09T06:14:42.919" v="274" actId="20577"/>
          <ac:spMkLst>
            <pc:docMk/>
            <pc:sldMk cId="2564236732" sldId="307"/>
            <ac:spMk id="5" creationId="{00000000-0000-0000-0000-000000000000}"/>
          </ac:spMkLst>
        </pc:spChg>
      </pc:sldChg>
      <pc:sldChg chg="modSp mod">
        <pc:chgData name="İhsan Pençe" userId="2188b72f-395e-4735-86c6-9b1407aec0e3" providerId="ADAL" clId="{3CC4B316-C5C9-425B-9E66-97C70FD10F63}" dt="2022-12-09T06:20:19.803" v="343" actId="20577"/>
        <pc:sldMkLst>
          <pc:docMk/>
          <pc:sldMk cId="3176976126" sldId="308"/>
        </pc:sldMkLst>
        <pc:spChg chg="mod">
          <ac:chgData name="İhsan Pençe" userId="2188b72f-395e-4735-86c6-9b1407aec0e3" providerId="ADAL" clId="{3CC4B316-C5C9-425B-9E66-97C70FD10F63}" dt="2022-12-09T06:20:19.803" v="343" actId="20577"/>
          <ac:spMkLst>
            <pc:docMk/>
            <pc:sldMk cId="3176976126" sldId="308"/>
            <ac:spMk id="3" creationId="{00000000-0000-0000-0000-000000000000}"/>
          </ac:spMkLst>
        </pc:spChg>
      </pc:sldChg>
      <pc:sldChg chg="modSp mod">
        <pc:chgData name="İhsan Pençe" userId="2188b72f-395e-4735-86c6-9b1407aec0e3" providerId="ADAL" clId="{3CC4B316-C5C9-425B-9E66-97C70FD10F63}" dt="2022-12-09T06:03:22.484" v="67" actId="1076"/>
        <pc:sldMkLst>
          <pc:docMk/>
          <pc:sldMk cId="1700424907" sldId="309"/>
        </pc:sldMkLst>
        <pc:spChg chg="mod">
          <ac:chgData name="İhsan Pençe" userId="2188b72f-395e-4735-86c6-9b1407aec0e3" providerId="ADAL" clId="{3CC4B316-C5C9-425B-9E66-97C70FD10F63}" dt="2022-12-09T06:01:05.958" v="51" actId="20577"/>
          <ac:spMkLst>
            <pc:docMk/>
            <pc:sldMk cId="1700424907" sldId="309"/>
            <ac:spMk id="2" creationId="{00000000-0000-0000-0000-000000000000}"/>
          </ac:spMkLst>
        </pc:spChg>
        <pc:spChg chg="mod">
          <ac:chgData name="İhsan Pençe" userId="2188b72f-395e-4735-86c6-9b1407aec0e3" providerId="ADAL" clId="{3CC4B316-C5C9-425B-9E66-97C70FD10F63}" dt="2022-12-09T06:03:08.581" v="65" actId="14100"/>
          <ac:spMkLst>
            <pc:docMk/>
            <pc:sldMk cId="1700424907" sldId="309"/>
            <ac:spMk id="3" creationId="{00000000-0000-0000-0000-000000000000}"/>
          </ac:spMkLst>
        </pc:spChg>
        <pc:grpChg chg="mod">
          <ac:chgData name="İhsan Pençe" userId="2188b72f-395e-4735-86c6-9b1407aec0e3" providerId="ADAL" clId="{3CC4B316-C5C9-425B-9E66-97C70FD10F63}" dt="2022-12-09T06:03:22.484" v="67" actId="1076"/>
          <ac:grpSpMkLst>
            <pc:docMk/>
            <pc:sldMk cId="1700424907" sldId="309"/>
            <ac:grpSpMk id="5" creationId="{00000000-0000-0000-0000-000000000000}"/>
          </ac:grpSpMkLst>
        </pc:grpChg>
      </pc:sldChg>
      <pc:sldChg chg="modSp mod">
        <pc:chgData name="İhsan Pençe" userId="2188b72f-395e-4735-86c6-9b1407aec0e3" providerId="ADAL" clId="{3CC4B316-C5C9-425B-9E66-97C70FD10F63}" dt="2022-12-09T06:23:28.728" v="392" actId="14100"/>
        <pc:sldMkLst>
          <pc:docMk/>
          <pc:sldMk cId="1680782165" sldId="312"/>
        </pc:sldMkLst>
        <pc:spChg chg="mod">
          <ac:chgData name="İhsan Pençe" userId="2188b72f-395e-4735-86c6-9b1407aec0e3" providerId="ADAL" clId="{3CC4B316-C5C9-425B-9E66-97C70FD10F63}" dt="2022-12-09T06:23:28.728" v="392" actId="14100"/>
          <ac:spMkLst>
            <pc:docMk/>
            <pc:sldMk cId="1680782165" sldId="312"/>
            <ac:spMk id="3" creationId="{00000000-0000-0000-0000-000000000000}"/>
          </ac:spMkLst>
        </pc:spChg>
      </pc:sldChg>
      <pc:sldChg chg="modSp mod">
        <pc:chgData name="İhsan Pençe" userId="2188b72f-395e-4735-86c6-9b1407aec0e3" providerId="ADAL" clId="{3CC4B316-C5C9-425B-9E66-97C70FD10F63}" dt="2022-12-09T06:24:06.595" v="393"/>
        <pc:sldMkLst>
          <pc:docMk/>
          <pc:sldMk cId="3194276015" sldId="313"/>
        </pc:sldMkLst>
        <pc:spChg chg="mod">
          <ac:chgData name="İhsan Pençe" userId="2188b72f-395e-4735-86c6-9b1407aec0e3" providerId="ADAL" clId="{3CC4B316-C5C9-425B-9E66-97C70FD10F63}" dt="2022-12-09T06:24:06.595" v="393"/>
          <ac:spMkLst>
            <pc:docMk/>
            <pc:sldMk cId="3194276015" sldId="313"/>
            <ac:spMk id="3" creationId="{00000000-0000-0000-0000-000000000000}"/>
          </ac:spMkLst>
        </pc:spChg>
      </pc:sldChg>
      <pc:sldChg chg="modSp mod">
        <pc:chgData name="İhsan Pençe" userId="2188b72f-395e-4735-86c6-9b1407aec0e3" providerId="ADAL" clId="{3CC4B316-C5C9-425B-9E66-97C70FD10F63}" dt="2022-12-09T06:44:58.179" v="420" actId="20577"/>
        <pc:sldMkLst>
          <pc:docMk/>
          <pc:sldMk cId="1870788275" sldId="314"/>
        </pc:sldMkLst>
        <pc:spChg chg="mod">
          <ac:chgData name="İhsan Pençe" userId="2188b72f-395e-4735-86c6-9b1407aec0e3" providerId="ADAL" clId="{3CC4B316-C5C9-425B-9E66-97C70FD10F63}" dt="2022-12-09T06:44:58.179" v="420" actId="20577"/>
          <ac:spMkLst>
            <pc:docMk/>
            <pc:sldMk cId="1870788275" sldId="314"/>
            <ac:spMk id="3" creationId="{00000000-0000-0000-0000-000000000000}"/>
          </ac:spMkLst>
        </pc:spChg>
      </pc:sldChg>
      <pc:sldChg chg="modSp mod">
        <pc:chgData name="İhsan Pençe" userId="2188b72f-395e-4735-86c6-9b1407aec0e3" providerId="ADAL" clId="{3CC4B316-C5C9-425B-9E66-97C70FD10F63}" dt="2022-12-09T06:25:47.704" v="413" actId="403"/>
        <pc:sldMkLst>
          <pc:docMk/>
          <pc:sldMk cId="3224976958" sldId="315"/>
        </pc:sldMkLst>
        <pc:spChg chg="mod">
          <ac:chgData name="İhsan Pençe" userId="2188b72f-395e-4735-86c6-9b1407aec0e3" providerId="ADAL" clId="{3CC4B316-C5C9-425B-9E66-97C70FD10F63}" dt="2022-12-09T06:25:47.704" v="413" actId="403"/>
          <ac:spMkLst>
            <pc:docMk/>
            <pc:sldMk cId="3224976958" sldId="315"/>
            <ac:spMk id="3" creationId="{00000000-0000-0000-0000-000000000000}"/>
          </ac:spMkLst>
        </pc:spChg>
      </pc:sldChg>
      <pc:sldChg chg="addSp delSp modSp add mod">
        <pc:chgData name="İhsan Pençe" userId="2188b72f-395e-4735-86c6-9b1407aec0e3" providerId="ADAL" clId="{3CC4B316-C5C9-425B-9E66-97C70FD10F63}" dt="2022-12-09T06:13:22.285" v="222" actId="403"/>
        <pc:sldMkLst>
          <pc:docMk/>
          <pc:sldMk cId="2327577548" sldId="316"/>
        </pc:sldMkLst>
        <pc:spChg chg="add del mod">
          <ac:chgData name="İhsan Pençe" userId="2188b72f-395e-4735-86c6-9b1407aec0e3" providerId="ADAL" clId="{3CC4B316-C5C9-425B-9E66-97C70FD10F63}" dt="2022-12-09T06:13:11.560" v="220" actId="478"/>
          <ac:spMkLst>
            <pc:docMk/>
            <pc:sldMk cId="2327577548" sldId="316"/>
            <ac:spMk id="3" creationId="{9A58E24A-63D3-650A-22E6-D790838F1DB9}"/>
          </ac:spMkLst>
        </pc:spChg>
        <pc:spChg chg="del">
          <ac:chgData name="İhsan Pençe" userId="2188b72f-395e-4735-86c6-9b1407aec0e3" providerId="ADAL" clId="{3CC4B316-C5C9-425B-9E66-97C70FD10F63}" dt="2022-12-09T06:13:05.116" v="219" actId="478"/>
          <ac:spMkLst>
            <pc:docMk/>
            <pc:sldMk cId="2327577548" sldId="316"/>
            <ac:spMk id="5" creationId="{00000000-0000-0000-0000-000000000000}"/>
          </ac:spMkLst>
        </pc:spChg>
        <pc:spChg chg="mod">
          <ac:chgData name="İhsan Pençe" userId="2188b72f-395e-4735-86c6-9b1407aec0e3" providerId="ADAL" clId="{3CC4B316-C5C9-425B-9E66-97C70FD10F63}" dt="2022-12-09T06:13:22.285" v="222" actId="403"/>
          <ac:spMkLst>
            <pc:docMk/>
            <pc:sldMk cId="2327577548" sldId="316"/>
            <ac:spMk id="6" creationId="{00000000-0000-0000-0000-000000000000}"/>
          </ac:spMkLst>
        </pc:spChg>
      </pc:sldChg>
      <pc:sldChg chg="addSp delSp modSp new mod ord">
        <pc:chgData name="İhsan Pençe" userId="2188b72f-395e-4735-86c6-9b1407aec0e3" providerId="ADAL" clId="{3CC4B316-C5C9-425B-9E66-97C70FD10F63}" dt="2022-12-09T06:44:09.072" v="415"/>
        <pc:sldMkLst>
          <pc:docMk/>
          <pc:sldMk cId="961854384" sldId="317"/>
        </pc:sldMkLst>
        <pc:spChg chg="del">
          <ac:chgData name="İhsan Pençe" userId="2188b72f-395e-4735-86c6-9b1407aec0e3" providerId="ADAL" clId="{3CC4B316-C5C9-425B-9E66-97C70FD10F63}" dt="2022-12-09T06:17:19.725" v="294"/>
          <ac:spMkLst>
            <pc:docMk/>
            <pc:sldMk cId="961854384" sldId="317"/>
            <ac:spMk id="3" creationId="{1979273B-3F5C-EDF2-CF06-F56C1D5340E4}"/>
          </ac:spMkLst>
        </pc:spChg>
        <pc:picChg chg="add mod">
          <ac:chgData name="İhsan Pençe" userId="2188b72f-395e-4735-86c6-9b1407aec0e3" providerId="ADAL" clId="{3CC4B316-C5C9-425B-9E66-97C70FD10F63}" dt="2022-12-09T06:17:26.656" v="296" actId="1076"/>
          <ac:picMkLst>
            <pc:docMk/>
            <pc:sldMk cId="961854384" sldId="317"/>
            <ac:picMk id="5" creationId="{C816CC86-DCE7-B036-1C0B-1005D9B7D2BF}"/>
          </ac:picMkLst>
        </pc:picChg>
      </pc:sldChg>
      <pc:sldChg chg="addSp delSp modSp new mod ord">
        <pc:chgData name="İhsan Pençe" userId="2188b72f-395e-4735-86c6-9b1407aec0e3" providerId="ADAL" clId="{3CC4B316-C5C9-425B-9E66-97C70FD10F63}" dt="2022-12-09T06:44:20.620" v="419"/>
        <pc:sldMkLst>
          <pc:docMk/>
          <pc:sldMk cId="1397554779" sldId="318"/>
        </pc:sldMkLst>
        <pc:spChg chg="del">
          <ac:chgData name="İhsan Pençe" userId="2188b72f-395e-4735-86c6-9b1407aec0e3" providerId="ADAL" clId="{3CC4B316-C5C9-425B-9E66-97C70FD10F63}" dt="2022-12-09T06:17:38.697" v="298"/>
          <ac:spMkLst>
            <pc:docMk/>
            <pc:sldMk cId="1397554779" sldId="318"/>
            <ac:spMk id="3" creationId="{F10CB295-3BED-A6C7-6208-FA42691467A8}"/>
          </ac:spMkLst>
        </pc:spChg>
        <pc:picChg chg="add mod">
          <ac:chgData name="İhsan Pençe" userId="2188b72f-395e-4735-86c6-9b1407aec0e3" providerId="ADAL" clId="{3CC4B316-C5C9-425B-9E66-97C70FD10F63}" dt="2022-12-09T06:17:48.831" v="301" actId="1076"/>
          <ac:picMkLst>
            <pc:docMk/>
            <pc:sldMk cId="1397554779" sldId="318"/>
            <ac:picMk id="5" creationId="{1C0763A8-4036-120A-E13B-0EA67923B20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6E28EE-BA29-4401-BD5A-7C6D018C3FE2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265537-8977-4085-8470-8324F5D5A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25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79FE5D-4A83-4095-8235-CEA9DAF1EDC5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4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79FE5D-4A83-4095-8235-CEA9DAF1EDC5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1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79FE5D-4A83-4095-8235-CEA9DAF1EDC5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57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79FE5D-4A83-4095-8235-CEA9DAF1EDC5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5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79FE5D-4A83-4095-8235-CEA9DAF1EDC5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0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79FE5D-4A83-4095-8235-CEA9DAF1EDC5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81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79FE5D-4A83-4095-8235-CEA9DAF1EDC5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60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79FE5D-4A83-4095-8235-CEA9DAF1EDC5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3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79FE5D-4A83-4095-8235-CEA9DAF1EDC5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81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79FE5D-4A83-4095-8235-CEA9DAF1EDC5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54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79FE5D-4A83-4095-8235-CEA9DAF1EDC5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86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03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4000"/>
    </mc:Choice>
    <mc:Fallback xmlns="">
      <p:transition spd="slow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7030A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133600"/>
            <a:ext cx="7391400" cy="2286000"/>
          </a:xfrm>
        </p:spPr>
        <p:txBody>
          <a:bodyPr>
            <a:normAutofit/>
          </a:bodyPr>
          <a:lstStyle/>
          <a:p>
            <a:r>
              <a:rPr lang="tr-TR" sz="4800" dirty="0"/>
              <a:t>Python kullanarak Veri Görselleştirme </a:t>
            </a:r>
            <a:endParaRPr lang="tr-TR" sz="3600" b="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0" y="4343400"/>
            <a:ext cx="6400800" cy="1752600"/>
          </a:xfrm>
        </p:spPr>
        <p:txBody>
          <a:bodyPr>
            <a:normAutofit/>
          </a:bodyPr>
          <a:lstStyle/>
          <a:p>
            <a:r>
              <a:rPr lang="en-US" sz="4100" dirty="0">
                <a:solidFill>
                  <a:srgbClr val="0070C0"/>
                </a:solidFill>
              </a:rPr>
              <a:t>matplotlib</a:t>
            </a:r>
            <a:r>
              <a:rPr lang="en-US" sz="4100" dirty="0">
                <a:solidFill>
                  <a:schemeClr val="tx1"/>
                </a:solidFill>
              </a:rPr>
              <a:t> </a:t>
            </a:r>
            <a:r>
              <a:rPr lang="tr-TR" sz="4100" dirty="0">
                <a:solidFill>
                  <a:schemeClr val="tx1"/>
                </a:solidFill>
              </a:rPr>
              <a:t>ve</a:t>
            </a:r>
            <a:r>
              <a:rPr lang="en-US" sz="4100" dirty="0">
                <a:solidFill>
                  <a:schemeClr val="tx1"/>
                </a:solidFill>
              </a:rPr>
              <a:t> </a:t>
            </a:r>
            <a:r>
              <a:rPr lang="en-US" sz="4600" dirty="0" err="1">
                <a:solidFill>
                  <a:srgbClr val="0070C0"/>
                </a:solidFill>
              </a:rPr>
              <a:t>pyplot</a:t>
            </a:r>
            <a:endParaRPr lang="en-US" sz="4600" dirty="0">
              <a:solidFill>
                <a:srgbClr val="0070C0"/>
              </a:solidFill>
            </a:endParaRPr>
          </a:p>
        </p:txBody>
      </p:sp>
      <p:pic>
        <p:nvPicPr>
          <p:cNvPr id="5" name="Resim 4" descr="metin, küçük resim içeren bir resim&#10;&#10;Açıklama otomatik olarak oluşturuldu">
            <a:extLst>
              <a:ext uri="{FF2B5EF4-FFF2-40B4-BE49-F238E27FC236}">
                <a16:creationId xmlns:a16="http://schemas.microsoft.com/office/drawing/2014/main" id="{B1270F1F-35A8-95C3-6E0A-84A4C2C886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3" y="457200"/>
            <a:ext cx="7673954" cy="183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418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BE389A3-B0B1-AF79-2778-0CE12D994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C816CC86-DCE7-B036-1C0B-1005D9B7D2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575" y="244672"/>
            <a:ext cx="6038850" cy="6289815"/>
          </a:xfrm>
        </p:spPr>
      </p:pic>
    </p:spTree>
    <p:extLst>
      <p:ext uri="{BB962C8B-B14F-4D97-AF65-F5344CB8AC3E}">
        <p14:creationId xmlns:p14="http://schemas.microsoft.com/office/powerpoint/2010/main" val="96185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A0B42CF-6646-7848-F56E-3CE317C2D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1C0763A8-4036-120A-E13B-0EA67923B2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52400"/>
            <a:ext cx="6553200" cy="6553200"/>
          </a:xfrm>
        </p:spPr>
      </p:pic>
    </p:spTree>
    <p:extLst>
      <p:ext uri="{BB962C8B-B14F-4D97-AF65-F5344CB8AC3E}">
        <p14:creationId xmlns:p14="http://schemas.microsoft.com/office/powerpoint/2010/main" val="1397554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156" y="381000"/>
            <a:ext cx="8732644" cy="6324600"/>
          </a:xfrm>
          <a:solidFill>
            <a:schemeClr val="accent6">
              <a:lumMod val="20000"/>
              <a:lumOff val="80000"/>
              <a:alpha val="25000"/>
            </a:schemeClr>
          </a:solidFill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/>
                <a:cs typeface="Courier New"/>
              </a:rPr>
              <a:t>import</a:t>
            </a:r>
            <a:r>
              <a:rPr lang="en-US" sz="2000" b="1" dirty="0">
                <a:solidFill>
                  <a:srgbClr val="A23A8A"/>
                </a:solidFill>
                <a:latin typeface="Courier New"/>
                <a:cs typeface="Courier New"/>
              </a:rPr>
              <a:t> </a:t>
            </a:r>
            <a:r>
              <a:rPr lang="en-US" sz="2000" b="1" dirty="0" err="1">
                <a:latin typeface="Courier New"/>
                <a:cs typeface="Courier New"/>
              </a:rPr>
              <a:t>matplotlib.pyplot</a:t>
            </a:r>
            <a:r>
              <a:rPr lang="en-US" sz="2000" b="1" dirty="0">
                <a:latin typeface="Courier New"/>
                <a:cs typeface="Courier New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Courier New"/>
                <a:cs typeface="Courier New"/>
              </a:rPr>
              <a:t>as</a:t>
            </a:r>
            <a:r>
              <a:rPr lang="en-US" sz="2000" b="1" dirty="0">
                <a:latin typeface="Courier New"/>
                <a:cs typeface="Courier New"/>
              </a:rPr>
              <a:t> </a:t>
            </a:r>
            <a:r>
              <a:rPr lang="en-US" sz="2000" b="1" dirty="0" err="1">
                <a:latin typeface="Courier New"/>
                <a:cs typeface="Courier New"/>
              </a:rPr>
              <a:t>plt</a:t>
            </a:r>
            <a:endParaRPr lang="en-US" sz="20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b="1" dirty="0">
                <a:latin typeface="Courier New"/>
                <a:cs typeface="Courier New"/>
              </a:rPr>
              <a:t>y1 =[]</a:t>
            </a:r>
          </a:p>
          <a:p>
            <a:pPr marL="0" indent="0">
              <a:buNone/>
            </a:pPr>
            <a:r>
              <a:rPr lang="en-US" sz="2000" b="1" dirty="0">
                <a:latin typeface="Courier New"/>
                <a:cs typeface="Courier New"/>
              </a:rPr>
              <a:t>y2 =[]</a:t>
            </a:r>
          </a:p>
          <a:p>
            <a:pPr marL="0" indent="0">
              <a:buNone/>
            </a:pPr>
            <a:r>
              <a:rPr lang="en-US" sz="2000" b="1" dirty="0">
                <a:latin typeface="Courier New"/>
                <a:cs typeface="Courier New"/>
              </a:rPr>
              <a:t>x = range(-100,100,10)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859040"/>
                </a:solidFill>
                <a:latin typeface="Courier New"/>
                <a:cs typeface="Courier New"/>
              </a:rPr>
              <a:t>for</a:t>
            </a:r>
            <a:r>
              <a:rPr lang="en-US" sz="2000" b="1" dirty="0">
                <a:latin typeface="Courier New"/>
                <a:cs typeface="Courier New"/>
              </a:rPr>
              <a:t> </a:t>
            </a:r>
            <a:r>
              <a:rPr lang="en-US" sz="2000" b="1" dirty="0" err="1">
                <a:latin typeface="Courier New"/>
                <a:cs typeface="Courier New"/>
              </a:rPr>
              <a:t>i</a:t>
            </a:r>
            <a:r>
              <a:rPr lang="en-US" sz="2000" b="1" dirty="0">
                <a:latin typeface="Courier New"/>
                <a:cs typeface="Courier New"/>
              </a:rPr>
              <a:t> </a:t>
            </a:r>
            <a:r>
              <a:rPr lang="en-US" sz="2000" b="1" dirty="0">
                <a:solidFill>
                  <a:srgbClr val="859040"/>
                </a:solidFill>
                <a:latin typeface="Courier New"/>
                <a:cs typeface="Courier New"/>
              </a:rPr>
              <a:t>in</a:t>
            </a:r>
            <a:r>
              <a:rPr lang="en-US" sz="2000" b="1" dirty="0">
                <a:latin typeface="Courier New"/>
                <a:cs typeface="Courier New"/>
              </a:rPr>
              <a:t> x: y1.append(</a:t>
            </a:r>
            <a:r>
              <a:rPr lang="en-US" sz="2000" b="1" dirty="0" err="1">
                <a:latin typeface="Courier New"/>
                <a:cs typeface="Courier New"/>
              </a:rPr>
              <a:t>i</a:t>
            </a:r>
            <a:r>
              <a:rPr lang="en-US" sz="2000" b="1" dirty="0">
                <a:latin typeface="Courier New"/>
                <a:cs typeface="Courier New"/>
              </a:rPr>
              <a:t>**2)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859040"/>
                </a:solidFill>
                <a:latin typeface="Courier New"/>
                <a:cs typeface="Courier New"/>
              </a:rPr>
              <a:t>for</a:t>
            </a:r>
            <a:r>
              <a:rPr lang="en-US" sz="2000" b="1" dirty="0">
                <a:latin typeface="Courier New"/>
                <a:cs typeface="Courier New"/>
              </a:rPr>
              <a:t> i </a:t>
            </a:r>
            <a:r>
              <a:rPr lang="en-US" sz="2000" b="1" dirty="0">
                <a:solidFill>
                  <a:srgbClr val="859040"/>
                </a:solidFill>
                <a:latin typeface="Courier New"/>
                <a:cs typeface="Courier New"/>
              </a:rPr>
              <a:t>in</a:t>
            </a:r>
            <a:r>
              <a:rPr lang="en-US" sz="2000" b="1" dirty="0">
                <a:latin typeface="Courier New"/>
                <a:cs typeface="Courier New"/>
              </a:rPr>
              <a:t> x: y2.append(-i**2) </a:t>
            </a:r>
          </a:p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b="1" dirty="0" err="1">
                <a:latin typeface="Courier New"/>
                <a:cs typeface="Courier New"/>
              </a:rPr>
              <a:t>plt.plot</a:t>
            </a:r>
            <a:r>
              <a:rPr lang="en-US" sz="2000" b="1" dirty="0">
                <a:latin typeface="Courier New"/>
                <a:cs typeface="Courier New"/>
              </a:rPr>
              <a:t>(x, y1)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/>
                <a:cs typeface="Courier New"/>
              </a:rPr>
              <a:t>plt.plot</a:t>
            </a:r>
            <a:r>
              <a:rPr lang="en-US" sz="2000" b="1" dirty="0">
                <a:latin typeface="Courier New"/>
                <a:cs typeface="Courier New"/>
              </a:rPr>
              <a:t>(x, y2)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/>
                <a:cs typeface="Courier New"/>
              </a:rPr>
              <a:t>plt.xlabel</a:t>
            </a:r>
            <a:r>
              <a:rPr lang="en-US" sz="2000" b="1" dirty="0">
                <a:latin typeface="Courier New"/>
                <a:cs typeface="Courier New"/>
              </a:rPr>
              <a:t>("</a:t>
            </a:r>
            <a:r>
              <a:rPr lang="en-US" sz="2000" b="1" dirty="0">
                <a:solidFill>
                  <a:srgbClr val="C00000"/>
                </a:solidFill>
                <a:latin typeface="Courier New"/>
                <a:cs typeface="Courier New"/>
              </a:rPr>
              <a:t>x</a:t>
            </a:r>
            <a:r>
              <a:rPr lang="en-US" sz="2000" b="1" dirty="0">
                <a:latin typeface="Courier New"/>
                <a:cs typeface="Courier New"/>
              </a:rPr>
              <a:t>")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/>
                <a:cs typeface="Courier New"/>
              </a:rPr>
              <a:t>plt.ylabel</a:t>
            </a:r>
            <a:r>
              <a:rPr lang="en-US" sz="2000" b="1" dirty="0">
                <a:latin typeface="Courier New"/>
                <a:cs typeface="Courier New"/>
              </a:rPr>
              <a:t>("</a:t>
            </a:r>
            <a:r>
              <a:rPr lang="en-US" sz="2000" b="1" dirty="0">
                <a:solidFill>
                  <a:srgbClr val="C00000"/>
                </a:solidFill>
                <a:latin typeface="Courier New"/>
                <a:cs typeface="Courier New"/>
              </a:rPr>
              <a:t>y</a:t>
            </a:r>
            <a:r>
              <a:rPr lang="en-US" sz="2000" b="1" dirty="0">
                <a:latin typeface="Courier New"/>
                <a:cs typeface="Courier New"/>
              </a:rPr>
              <a:t>")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/>
                <a:cs typeface="Courier New"/>
              </a:rPr>
              <a:t>plt.ylim</a:t>
            </a:r>
            <a:r>
              <a:rPr lang="en-US" sz="2000" b="1" dirty="0">
                <a:latin typeface="Courier New"/>
                <a:cs typeface="Courier New"/>
              </a:rPr>
              <a:t>(-2000, 2000)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/>
                <a:cs typeface="Courier New"/>
              </a:rPr>
              <a:t>plt.axhline</a:t>
            </a:r>
            <a:r>
              <a:rPr lang="en-US" sz="2000" b="1" dirty="0">
                <a:latin typeface="Courier New"/>
                <a:cs typeface="Courier New"/>
              </a:rPr>
              <a:t>(0) </a:t>
            </a:r>
            <a:r>
              <a:rPr lang="en-US" sz="2000" b="1" dirty="0">
                <a:solidFill>
                  <a:srgbClr val="0000FF"/>
                </a:solidFill>
                <a:latin typeface="Courier New"/>
                <a:cs typeface="Courier New"/>
              </a:rPr>
              <a:t># horizontal line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/>
                <a:cs typeface="Courier New"/>
              </a:rPr>
              <a:t>plt.axvline</a:t>
            </a:r>
            <a:r>
              <a:rPr lang="en-US" sz="2000" b="1" dirty="0">
                <a:latin typeface="Courier New"/>
                <a:cs typeface="Courier New"/>
              </a:rPr>
              <a:t>(0) </a:t>
            </a:r>
            <a:r>
              <a:rPr lang="en-US" sz="2000" b="1" dirty="0">
                <a:solidFill>
                  <a:srgbClr val="0000FF"/>
                </a:solidFill>
                <a:latin typeface="Courier New"/>
                <a:cs typeface="Courier New"/>
              </a:rPr>
              <a:t># vertical line</a:t>
            </a:r>
            <a:endParaRPr lang="en-US" sz="2000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0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b="1" dirty="0" err="1">
                <a:latin typeface="Courier New"/>
                <a:cs typeface="Courier New"/>
              </a:rPr>
              <a:t>plt.savefig</a:t>
            </a:r>
            <a:r>
              <a:rPr lang="en-US" sz="2000" b="1" dirty="0">
                <a:latin typeface="Courier New"/>
                <a:cs typeface="Courier New"/>
              </a:rPr>
              <a:t>("</a:t>
            </a:r>
            <a:r>
              <a:rPr lang="en-US" sz="2000" b="1" dirty="0">
                <a:solidFill>
                  <a:srgbClr val="C00000"/>
                </a:solidFill>
                <a:latin typeface="Courier New"/>
                <a:cs typeface="Courier New"/>
              </a:rPr>
              <a:t>quad.png</a:t>
            </a:r>
            <a:r>
              <a:rPr lang="en-US" sz="2000" b="1" dirty="0">
                <a:latin typeface="Courier New"/>
                <a:cs typeface="Courier New"/>
              </a:rPr>
              <a:t>")</a:t>
            </a:r>
          </a:p>
          <a:p>
            <a:pPr marL="0" indent="0">
              <a:buNone/>
            </a:pPr>
            <a:endParaRPr lang="en-US" sz="7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b="1" dirty="0" err="1">
                <a:latin typeface="Courier New"/>
                <a:cs typeface="Courier New"/>
              </a:rPr>
              <a:t>plt.show</a:t>
            </a:r>
            <a:r>
              <a:rPr lang="en-US" sz="2000" b="1" dirty="0">
                <a:latin typeface="Courier New"/>
                <a:cs typeface="Courier New"/>
              </a:rPr>
              <a:t>()</a:t>
            </a:r>
          </a:p>
          <a:p>
            <a:pPr marL="0" indent="0">
              <a:buNone/>
            </a:pPr>
            <a:endParaRPr lang="en-US" sz="2000" b="1" dirty="0">
              <a:latin typeface="Courier New"/>
              <a:cs typeface="Courier New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486399" y="2971800"/>
            <a:ext cx="3505201" cy="3657600"/>
            <a:chOff x="5486399" y="2971800"/>
            <a:chExt cx="3505201" cy="3657600"/>
          </a:xfrm>
        </p:grpSpPr>
        <p:sp>
          <p:nvSpPr>
            <p:cNvPr id="4" name="TextBox 3"/>
            <p:cNvSpPr txBox="1"/>
            <p:nvPr/>
          </p:nvSpPr>
          <p:spPr>
            <a:xfrm>
              <a:off x="6019800" y="3893824"/>
              <a:ext cx="2209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2"/>
                  </a:solidFill>
                </a:rPr>
                <a:t>Incrementally modify the figure.</a:t>
              </a:r>
            </a:p>
          </p:txBody>
        </p:sp>
        <p:sp>
          <p:nvSpPr>
            <p:cNvPr id="5" name="Right Brace 4"/>
            <p:cNvSpPr/>
            <p:nvPr/>
          </p:nvSpPr>
          <p:spPr>
            <a:xfrm>
              <a:off x="5486399" y="2971800"/>
              <a:ext cx="510823" cy="2514600"/>
            </a:xfrm>
            <a:prstGeom prst="rightBrac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019800" y="6229290"/>
              <a:ext cx="2971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2"/>
                  </a:solidFill>
                </a:rPr>
                <a:t>Show it on the screen</a:t>
              </a:r>
            </a:p>
          </p:txBody>
        </p:sp>
        <p:sp>
          <p:nvSpPr>
            <p:cNvPr id="7" name="Right Brace 6"/>
            <p:cNvSpPr/>
            <p:nvPr/>
          </p:nvSpPr>
          <p:spPr>
            <a:xfrm>
              <a:off x="5486400" y="6280089"/>
              <a:ext cx="457200" cy="304800"/>
            </a:xfrm>
            <a:prstGeom prst="rightBrac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Brace 7"/>
            <p:cNvSpPr/>
            <p:nvPr/>
          </p:nvSpPr>
          <p:spPr>
            <a:xfrm>
              <a:off x="5486400" y="5910379"/>
              <a:ext cx="457200" cy="304800"/>
            </a:xfrm>
            <a:prstGeom prst="rightBrac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997223" y="5837000"/>
              <a:ext cx="2895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2"/>
                  </a:solidFill>
                </a:rPr>
                <a:t>Save your figure to a file</a:t>
              </a: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810" y="550813"/>
            <a:ext cx="3067034" cy="230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420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3272" y="12192"/>
            <a:ext cx="4267200" cy="1143000"/>
          </a:xfrm>
        </p:spPr>
        <p:txBody>
          <a:bodyPr/>
          <a:lstStyle/>
          <a:p>
            <a:r>
              <a:rPr lang="en-US" dirty="0"/>
              <a:t>2</a:t>
            </a:r>
            <a:r>
              <a:rPr lang="tr-TR" dirty="0"/>
              <a:t> adet</a:t>
            </a:r>
            <a:r>
              <a:rPr lang="en-US" dirty="0"/>
              <a:t> l</a:t>
            </a:r>
            <a:r>
              <a:rPr lang="tr-TR" dirty="0"/>
              <a:t>ine grafik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" y="154865"/>
            <a:ext cx="5029200" cy="6678751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line 1 points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x1 = [1,2,3]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y1 = [2,4,1]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plotting the line 1 points  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(x1, y1, label="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 1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line 2 points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x2 = [1,2,3]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y2 = [4,1,3]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plotting the line 2 points  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(x2, y2, label = "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 2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naming the x axis 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- axis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naming the y axis 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- axis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giving a title to my graph 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plt.title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Two lines on same graph!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show a legend on the plot 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plt.legend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function to show the plot 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4098" name="Picture 2" descr="mp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371" y="1093542"/>
            <a:ext cx="3705225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4393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185345"/>
            <a:ext cx="8991600" cy="6247864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x axis values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[1,2,3,4,5,6]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corresponding y axis values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[2,4,1,5,2,6]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plotting the points  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(x, y, color='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linestyle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dashed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linewidth = 3,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marker='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markerfacecolor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markersize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=12)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setting x and y axis range 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plt.ylim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(1,8) 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plt.xlim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(1,8)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naming the x axis 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- axis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naming the y axis 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- axis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giving a title to my graph 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plt.title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 cool customizations!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function to show the plot 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</p:txBody>
      </p:sp>
      <p:pic>
        <p:nvPicPr>
          <p:cNvPr id="5124" name="Picture 4" descr="mp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309277"/>
            <a:ext cx="361950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5820" y="381000"/>
            <a:ext cx="42672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Customization of Plots</a:t>
            </a:r>
          </a:p>
        </p:txBody>
      </p:sp>
    </p:spTree>
    <p:extLst>
      <p:ext uri="{BB962C8B-B14F-4D97-AF65-F5344CB8AC3E}">
        <p14:creationId xmlns:p14="http://schemas.microsoft.com/office/powerpoint/2010/main" val="3038739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/>
              <a:t>Bar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5867400"/>
            <a:ext cx="8534400" cy="761999"/>
          </a:xfrm>
        </p:spPr>
        <p:txBody>
          <a:bodyPr>
            <a:noAutofit/>
          </a:bodyPr>
          <a:lstStyle/>
          <a:p>
            <a:r>
              <a:rPr lang="en-US" sz="2400" dirty="0"/>
              <a:t>Bir </a:t>
            </a:r>
            <a:r>
              <a:rPr lang="en-US" sz="2400" dirty="0" err="1"/>
              <a:t>çubuk</a:t>
            </a:r>
            <a:r>
              <a:rPr lang="en-US" sz="2400" dirty="0"/>
              <a:t> </a:t>
            </a:r>
            <a:r>
              <a:rPr lang="en-US" sz="2400" dirty="0" err="1"/>
              <a:t>grafik</a:t>
            </a:r>
            <a:r>
              <a:rPr lang="en-US" sz="2400" dirty="0"/>
              <a:t> </a:t>
            </a:r>
            <a:r>
              <a:rPr lang="en-US" sz="2400" dirty="0" err="1"/>
              <a:t>kullanırken</a:t>
            </a:r>
            <a:r>
              <a:rPr lang="en-US" sz="2400" dirty="0"/>
              <a:t>, </a:t>
            </a:r>
            <a:r>
              <a:rPr lang="en-US" sz="2400" dirty="0" err="1"/>
              <a:t>koddaki</a:t>
            </a:r>
            <a:r>
              <a:rPr lang="en-US" sz="2400" dirty="0"/>
              <a:t> </a:t>
            </a:r>
            <a:r>
              <a:rPr lang="en-US" sz="2400" dirty="0" err="1"/>
              <a:t>değişiklik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00B0F0"/>
                </a:solidFill>
              </a:rPr>
              <a:t>plt.plot</a:t>
            </a:r>
            <a:r>
              <a:rPr lang="en-US" sz="2400" dirty="0">
                <a:solidFill>
                  <a:srgbClr val="00B0F0"/>
                </a:solidFill>
              </a:rPr>
              <a:t>()</a:t>
            </a:r>
            <a:r>
              <a:rPr lang="en-US" sz="2400" dirty="0"/>
              <a:t>'tan </a:t>
            </a:r>
            <a:r>
              <a:rPr lang="en-US" sz="2400" dirty="0" err="1">
                <a:solidFill>
                  <a:srgbClr val="00B0F0"/>
                </a:solidFill>
              </a:rPr>
              <a:t>plt.bar</a:t>
            </a:r>
            <a:r>
              <a:rPr lang="en-US" sz="2400" dirty="0">
                <a:solidFill>
                  <a:srgbClr val="00B0F0"/>
                </a:solidFill>
              </a:rPr>
              <a:t>()</a:t>
            </a:r>
            <a:r>
              <a:rPr lang="en-US" sz="2400" dirty="0"/>
              <a:t>'a </a:t>
            </a:r>
            <a:r>
              <a:rPr lang="en-US" sz="2400" dirty="0" err="1"/>
              <a:t>olacak</a:t>
            </a:r>
            <a:r>
              <a:rPr lang="en-US" sz="2400" dirty="0"/>
              <a:t> </a:t>
            </a:r>
            <a:r>
              <a:rPr lang="en-US" sz="2400" dirty="0" err="1"/>
              <a:t>ve</a:t>
            </a:r>
            <a:r>
              <a:rPr lang="en-US" sz="2400" dirty="0"/>
              <a:t> </a:t>
            </a:r>
            <a:r>
              <a:rPr lang="en-US" sz="2400" dirty="0" err="1"/>
              <a:t>onu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çubuk</a:t>
            </a:r>
            <a:r>
              <a:rPr lang="en-US" sz="2400" dirty="0"/>
              <a:t> </a:t>
            </a:r>
            <a:r>
              <a:rPr lang="en-US" sz="2400" dirty="0" err="1"/>
              <a:t>grafiğe</a:t>
            </a:r>
            <a:r>
              <a:rPr lang="en-US" sz="2400" dirty="0"/>
              <a:t> </a:t>
            </a:r>
            <a:r>
              <a:rPr lang="en-US" sz="2400" dirty="0" err="1"/>
              <a:t>dönüştürecektir</a:t>
            </a:r>
            <a:r>
              <a:rPr lang="en-US" sz="2400" dirty="0"/>
              <a:t>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04800" y="997606"/>
            <a:ext cx="8001000" cy="2308324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>
            <a:solidFill>
              <a:schemeClr val="accent1"/>
            </a:solidFill>
          </a:ln>
          <a:effectLst/>
        </p:spPr>
        <p:txBody>
          <a:bodyPr vert="horz" wrap="square" lIns="91440" tIns="9144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import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matplotlib.pyplot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as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plt</a:t>
            </a:r>
            <a:endParaRPr lang="en-US" b="1" dirty="0">
              <a:latin typeface="Courier New"/>
              <a:cs typeface="Courier New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latin typeface="Courier New"/>
              <a:cs typeface="Courier New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B050"/>
                </a:solidFill>
                <a:latin typeface="Courier New"/>
                <a:cs typeface="Courier New"/>
              </a:rPr>
              <a:t>#Create data for plotting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Courier New"/>
                <a:cs typeface="Courier New"/>
              </a:rPr>
              <a:t>values = [5, 6, 3, 7, 2]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Courier New"/>
                <a:cs typeface="Courier New"/>
              </a:rPr>
              <a:t>names  = ["</a:t>
            </a:r>
            <a:r>
              <a:rPr lang="en-US" b="1" dirty="0">
                <a:solidFill>
                  <a:srgbClr val="C00000"/>
                </a:solidFill>
                <a:latin typeface="Courier New"/>
                <a:cs typeface="Courier New"/>
              </a:rPr>
              <a:t>A</a:t>
            </a:r>
            <a:r>
              <a:rPr lang="en-US" b="1" dirty="0">
                <a:latin typeface="Courier New"/>
                <a:cs typeface="Courier New"/>
              </a:rPr>
              <a:t>", "</a:t>
            </a:r>
            <a:r>
              <a:rPr lang="en-US" b="1" dirty="0">
                <a:solidFill>
                  <a:srgbClr val="C00000"/>
                </a:solidFill>
                <a:latin typeface="Courier New"/>
                <a:cs typeface="Courier New"/>
              </a:rPr>
              <a:t>B</a:t>
            </a:r>
            <a:r>
              <a:rPr lang="en-US" b="1" dirty="0">
                <a:latin typeface="Courier New"/>
                <a:cs typeface="Courier New"/>
              </a:rPr>
              <a:t>", "</a:t>
            </a:r>
            <a:r>
              <a:rPr lang="en-US" b="1" dirty="0">
                <a:solidFill>
                  <a:srgbClr val="C00000"/>
                </a:solidFill>
                <a:latin typeface="Courier New"/>
                <a:cs typeface="Courier New"/>
              </a:rPr>
              <a:t>C</a:t>
            </a:r>
            <a:r>
              <a:rPr lang="en-US" b="1" dirty="0">
                <a:latin typeface="Courier New"/>
                <a:cs typeface="Courier New"/>
              </a:rPr>
              <a:t>", "</a:t>
            </a:r>
            <a:r>
              <a:rPr lang="en-US" b="1" dirty="0">
                <a:solidFill>
                  <a:srgbClr val="C00000"/>
                </a:solidFill>
                <a:latin typeface="Courier New"/>
                <a:cs typeface="Courier New"/>
              </a:rPr>
              <a:t>D</a:t>
            </a:r>
            <a:r>
              <a:rPr lang="en-US" b="1" dirty="0">
                <a:latin typeface="Courier New"/>
                <a:cs typeface="Courier New"/>
              </a:rPr>
              <a:t>", "</a:t>
            </a:r>
            <a:r>
              <a:rPr lang="en-US" b="1" dirty="0">
                <a:solidFill>
                  <a:srgbClr val="C00000"/>
                </a:solidFill>
                <a:latin typeface="Courier New"/>
                <a:cs typeface="Courier New"/>
              </a:rPr>
              <a:t>E</a:t>
            </a:r>
            <a:r>
              <a:rPr lang="en-US" b="1" dirty="0">
                <a:latin typeface="Courier New"/>
                <a:cs typeface="Courier New"/>
              </a:rPr>
              <a:t>"]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latin typeface="Courier New"/>
              <a:cs typeface="Courier New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latin typeface="Courier New"/>
                <a:cs typeface="Courier New"/>
              </a:rPr>
              <a:t>plt.bar</a:t>
            </a:r>
            <a:r>
              <a:rPr lang="en-US" b="1" dirty="0">
                <a:latin typeface="Courier New"/>
                <a:cs typeface="Courier New"/>
              </a:rPr>
              <a:t>(names, values, color="green")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latin typeface="Courier New"/>
                <a:cs typeface="Courier New"/>
              </a:rPr>
              <a:t>plt.show</a:t>
            </a:r>
            <a:r>
              <a:rPr lang="en-US" b="1" dirty="0">
                <a:latin typeface="Courier New"/>
                <a:cs typeface="Courier New"/>
              </a:rPr>
              <a:t>() </a:t>
            </a:r>
            <a:endParaRPr kumimoji="0" lang="en-US" altLang="en-US" b="1" i="0" u="none" strike="noStrike" cap="none" normalizeH="0" baseline="0" dirty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075" name="Picture 3" descr="https://miro.medium.com/max/362/1*gEa8NOcEz7uaUEC2A7qDD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505200"/>
            <a:ext cx="34480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78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Bar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7889966" cy="53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Çubuk</a:t>
            </a:r>
            <a:r>
              <a:rPr lang="en-US" sz="2400" dirty="0"/>
              <a:t> </a:t>
            </a:r>
            <a:r>
              <a:rPr lang="en-US" sz="2400" dirty="0" err="1"/>
              <a:t>grafiği</a:t>
            </a:r>
            <a:r>
              <a:rPr lang="en-US" sz="2400" dirty="0"/>
              <a:t> </a:t>
            </a:r>
            <a:r>
              <a:rPr lang="en-US" sz="2400" dirty="0" err="1"/>
              <a:t>aşağıdaki</a:t>
            </a:r>
            <a:r>
              <a:rPr lang="en-US" sz="2400" dirty="0"/>
              <a:t> </a:t>
            </a:r>
            <a:r>
              <a:rPr lang="en-US" sz="2400" dirty="0" err="1"/>
              <a:t>şekilde</a:t>
            </a:r>
            <a:r>
              <a:rPr lang="en-US" sz="2400" dirty="0"/>
              <a:t> </a:t>
            </a:r>
            <a:r>
              <a:rPr lang="en-US" sz="2400" dirty="0" err="1"/>
              <a:t>yatay</a:t>
            </a:r>
            <a:r>
              <a:rPr lang="en-US" sz="2400" dirty="0"/>
              <a:t> </a:t>
            </a:r>
            <a:r>
              <a:rPr lang="en-US" sz="2400" dirty="0" err="1"/>
              <a:t>olarak</a:t>
            </a:r>
            <a:r>
              <a:rPr lang="en-US" sz="2400" dirty="0"/>
              <a:t> da </a:t>
            </a:r>
            <a:r>
              <a:rPr lang="en-US" sz="2400" dirty="0" err="1"/>
              <a:t>çevirebiliriz</a:t>
            </a:r>
            <a:r>
              <a:rPr lang="en-US" sz="2400" dirty="0"/>
              <a:t>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85800" y="1683344"/>
            <a:ext cx="8001000" cy="2616101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>
            <a:solidFill>
              <a:schemeClr val="accent1"/>
            </a:solidFill>
          </a:ln>
          <a:effectLst/>
        </p:spPr>
        <p:txBody>
          <a:bodyPr vert="horz" wrap="square" lIns="91440" tIns="9144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import</a:t>
            </a:r>
            <a:r>
              <a:rPr lang="en-US" b="1" dirty="0">
                <a:solidFill>
                  <a:srgbClr val="A23A8A"/>
                </a:solidFill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matplotlib.pyplot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as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plt</a:t>
            </a:r>
            <a:endParaRPr lang="en-US" b="1" dirty="0">
              <a:latin typeface="Courier New"/>
              <a:cs typeface="Courier New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#Create data for plotting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values = [5,6,3,7,2]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names  = ["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Adding an "h" after bar will flip the graph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plt.barh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values, color="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yellowgreen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</p:txBody>
      </p:sp>
      <p:pic>
        <p:nvPicPr>
          <p:cNvPr id="4099" name="Picture 3" descr="https://miro.medium.com/max/363/1*rCwDtlsbqnEJBRyRLulKQ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4766" y="4327748"/>
            <a:ext cx="345757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427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272" y="12192"/>
            <a:ext cx="8644128" cy="978408"/>
          </a:xfrm>
        </p:spPr>
        <p:txBody>
          <a:bodyPr>
            <a:normAutofit/>
          </a:bodyPr>
          <a:lstStyle/>
          <a:p>
            <a:r>
              <a:rPr lang="en-US" dirty="0"/>
              <a:t>Histogram</a:t>
            </a:r>
          </a:p>
        </p:txBody>
      </p:sp>
      <p:sp>
        <p:nvSpPr>
          <p:cNvPr id="4" name="Rectangle 3"/>
          <p:cNvSpPr/>
          <p:nvPr/>
        </p:nvSpPr>
        <p:spPr>
          <a:xfrm>
            <a:off x="271272" y="990600"/>
            <a:ext cx="8644128" cy="5509200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  <a:latin typeface="Courier New"/>
                <a:cs typeface="Courier New"/>
              </a:rPr>
              <a:t>import</a:t>
            </a:r>
            <a:r>
              <a:rPr lang="en-US" sz="1600" b="1" dirty="0">
                <a:solidFill>
                  <a:srgbClr val="A23A8A"/>
                </a:solidFill>
                <a:latin typeface="Courier New"/>
                <a:cs typeface="Courier New"/>
              </a:rPr>
              <a:t> </a:t>
            </a:r>
            <a:r>
              <a:rPr lang="en-US" sz="1600" b="1" dirty="0" err="1">
                <a:latin typeface="Courier New"/>
                <a:cs typeface="Courier New"/>
              </a:rPr>
              <a:t>matplotlib.pyplot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>
                <a:solidFill>
                  <a:srgbClr val="0070C0"/>
                </a:solidFill>
                <a:latin typeface="Courier New"/>
                <a:cs typeface="Courier New"/>
              </a:rPr>
              <a:t>as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err="1">
                <a:latin typeface="Courier New"/>
                <a:cs typeface="Courier New"/>
              </a:rPr>
              <a:t>plt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frequencies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ages=[2,5,70,40,30,45,50,45,43,40,44,60,7,13,57,18,90,77,32,21,20,40]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setting the ranges and no. of intervals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range = (0, 100)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bins = 10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plotting a histogram 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(ages, bins, range, color='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histtype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rwidth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=0.8)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x-axis label 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frequency label 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No. of people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plot title 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plt.title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 histogram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function to show the plot 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172" name="Picture 4" descr="mp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932889"/>
            <a:ext cx="3619500" cy="252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4180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/>
              <a:t>Histograms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276600"/>
            <a:ext cx="4953000" cy="2895599"/>
          </a:xfrm>
        </p:spPr>
        <p:txBody>
          <a:bodyPr>
            <a:normAutofit/>
          </a:bodyPr>
          <a:lstStyle/>
          <a:p>
            <a:pPr marL="457200" lvl="1" indent="0">
              <a:spcBef>
                <a:spcPts val="600"/>
              </a:spcBef>
              <a:buNone/>
            </a:pPr>
            <a:r>
              <a:rPr lang="tr-TR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—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histograma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özgü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bir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bağımsız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değişkendir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kullanıcının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kaç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kutu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istediğini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özelleştirmesine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olanak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tanır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tr-T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spcBef>
                <a:spcPts val="600"/>
              </a:spcBef>
              <a:buNone/>
            </a:pPr>
            <a:endParaRPr lang="tr-T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</a:t>
            </a:r>
            <a:r>
              <a:rPr lang="tr-T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—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veri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noktalarının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saydamlık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düzeyini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gösteren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bir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bağımsız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değişkendir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3914" y="895915"/>
            <a:ext cx="8534400" cy="2246769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import</a:t>
            </a:r>
            <a:r>
              <a:rPr lang="en-US" b="1" dirty="0">
                <a:solidFill>
                  <a:srgbClr val="A23A8A"/>
                </a:solidFill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matplotlib.pyplot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as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plt</a:t>
            </a:r>
            <a:endParaRPr lang="en-US" b="1" dirty="0">
              <a:latin typeface="Courier New"/>
              <a:cs typeface="Courier New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#generate fake 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[2,1,6,4,2,4,8,9,4,2,4,10,6,4,5,7,7,3,2,7,5,3,5,9,2,1]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#plot for a histogram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(x, bins = 10, color='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', alpha=0.5)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6146" name="Picture 2" descr="https://miro.medium.com/max/362/1*r3H8V-fX7qGOS3XBbv1nD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596" y="3962400"/>
            <a:ext cx="34480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4976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508" y="274638"/>
            <a:ext cx="8373292" cy="702852"/>
          </a:xfrm>
        </p:spPr>
        <p:txBody>
          <a:bodyPr>
            <a:normAutofit fontScale="90000"/>
          </a:bodyPr>
          <a:lstStyle/>
          <a:p>
            <a:r>
              <a:rPr lang="en-US" dirty="0"/>
              <a:t>Scatter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508" y="3962401"/>
            <a:ext cx="3953692" cy="2286000"/>
          </a:xfrm>
        </p:spPr>
        <p:txBody>
          <a:bodyPr>
            <a:normAutofit/>
          </a:bodyPr>
          <a:lstStyle/>
          <a:p>
            <a:endParaRPr lang="en-US" sz="20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04800" y="1161895"/>
            <a:ext cx="8382000" cy="2616101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>
            <a:solidFill>
              <a:schemeClr val="accent1"/>
            </a:solidFill>
          </a:ln>
          <a:effectLst/>
        </p:spPr>
        <p:txBody>
          <a:bodyPr vert="horz" wrap="square" lIns="91440" tIns="9144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import</a:t>
            </a:r>
            <a:r>
              <a:rPr lang="en-US" b="1" dirty="0">
                <a:solidFill>
                  <a:srgbClr val="A23A8A"/>
                </a:solidFill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matplotlib.pyplot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as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plt</a:t>
            </a:r>
            <a:endParaRPr lang="en-US" b="1" dirty="0">
              <a:latin typeface="Courier New"/>
              <a:cs typeface="Courier New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#create data for plotting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x_values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[0,1,2,3,4,5]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y_values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[0,1,4,9,16,25]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plt.scatter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x_values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y_values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s=30, color=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blue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915" y="3813165"/>
            <a:ext cx="3738885" cy="280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788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1"/>
            <a:ext cx="8229600" cy="1143000"/>
          </a:xfrm>
        </p:spPr>
        <p:txBody>
          <a:bodyPr>
            <a:normAutofit/>
          </a:bodyPr>
          <a:lstStyle/>
          <a:p>
            <a:r>
              <a:rPr lang="tr-TR" dirty="0"/>
              <a:t>Data Görselleştirme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1"/>
            <a:ext cx="8686800" cy="3581400"/>
          </a:xfrm>
        </p:spPr>
        <p:txBody>
          <a:bodyPr>
            <a:normAutofit/>
          </a:bodyPr>
          <a:lstStyle/>
          <a:p>
            <a:r>
              <a:rPr lang="en-US" sz="2400" dirty="0"/>
              <a:t>Veri </a:t>
            </a:r>
            <a:r>
              <a:rPr lang="en-US" sz="2400" dirty="0" err="1"/>
              <a:t>görselleştirme</a:t>
            </a:r>
            <a:r>
              <a:rPr lang="en-US" sz="2400" dirty="0"/>
              <a:t>, </a:t>
            </a:r>
            <a:r>
              <a:rPr lang="en-US" sz="2400" dirty="0" err="1"/>
              <a:t>bilgi</a:t>
            </a:r>
            <a:r>
              <a:rPr lang="en-US" sz="2400" dirty="0"/>
              <a:t> </a:t>
            </a:r>
            <a:r>
              <a:rPr lang="en-US" sz="2400" dirty="0" err="1"/>
              <a:t>ve</a:t>
            </a:r>
            <a:r>
              <a:rPr lang="en-US" sz="2400" dirty="0"/>
              <a:t> </a:t>
            </a:r>
            <a:r>
              <a:rPr lang="en-US" sz="2400" dirty="0" err="1"/>
              <a:t>verilerin</a:t>
            </a:r>
            <a:r>
              <a:rPr lang="en-US" sz="2400" dirty="0"/>
              <a:t> </a:t>
            </a:r>
            <a:r>
              <a:rPr lang="en-US" sz="2400" dirty="0" err="1"/>
              <a:t>grafiksel</a:t>
            </a:r>
            <a:r>
              <a:rPr lang="en-US" sz="2400" dirty="0"/>
              <a:t> </a:t>
            </a:r>
            <a:r>
              <a:rPr lang="en-US" sz="2400" dirty="0" err="1"/>
              <a:t>gösterimidir</a:t>
            </a:r>
            <a:r>
              <a:rPr lang="en-US" sz="2400" dirty="0"/>
              <a:t>.</a:t>
            </a:r>
            <a:endParaRPr lang="tr-TR" sz="2400" dirty="0"/>
          </a:p>
          <a:p>
            <a:r>
              <a:rPr lang="en-US" sz="2400" dirty="0" err="1"/>
              <a:t>Şekiller</a:t>
            </a:r>
            <a:r>
              <a:rPr lang="en-US" sz="2400" dirty="0"/>
              <a:t>, </a:t>
            </a:r>
            <a:r>
              <a:rPr lang="en-US" sz="2400" dirty="0" err="1"/>
              <a:t>çizelgeler</a:t>
            </a:r>
            <a:r>
              <a:rPr lang="en-US" sz="2400" dirty="0"/>
              <a:t>, </a:t>
            </a:r>
            <a:r>
              <a:rPr lang="en-US" sz="2400" dirty="0" err="1"/>
              <a:t>grafikler</a:t>
            </a:r>
            <a:r>
              <a:rPr lang="en-US" sz="2400" dirty="0"/>
              <a:t>, </a:t>
            </a:r>
            <a:r>
              <a:rPr lang="en-US" sz="2400" dirty="0" err="1"/>
              <a:t>haritalar</a:t>
            </a:r>
            <a:r>
              <a:rPr lang="en-US" sz="2400" dirty="0"/>
              <a:t> </a:t>
            </a:r>
            <a:r>
              <a:rPr lang="en-US" sz="2400" dirty="0" err="1"/>
              <a:t>ve</a:t>
            </a:r>
            <a:r>
              <a:rPr lang="en-US" sz="2400" dirty="0"/>
              <a:t> </a:t>
            </a:r>
            <a:r>
              <a:rPr lang="en-US" sz="2400" dirty="0" err="1"/>
              <a:t>daha</a:t>
            </a:r>
            <a:r>
              <a:rPr lang="en-US" sz="2400" dirty="0"/>
              <a:t> </a:t>
            </a:r>
            <a:r>
              <a:rPr lang="en-US" sz="2400" dirty="0" err="1"/>
              <a:t>fazlası</a:t>
            </a:r>
            <a:r>
              <a:rPr lang="en-US" sz="2400" dirty="0"/>
              <a:t> </a:t>
            </a:r>
            <a:r>
              <a:rPr lang="en-US" sz="2400" dirty="0" err="1"/>
              <a:t>gibi</a:t>
            </a:r>
            <a:r>
              <a:rPr lang="en-US" sz="2400" dirty="0"/>
              <a:t> </a:t>
            </a:r>
            <a:r>
              <a:rPr lang="en-US" sz="2400" dirty="0" err="1"/>
              <a:t>görsel</a:t>
            </a:r>
            <a:r>
              <a:rPr lang="en-US" sz="2400" dirty="0"/>
              <a:t> </a:t>
            </a:r>
            <a:r>
              <a:rPr lang="en-US" sz="2400" dirty="0" err="1"/>
              <a:t>öğeler</a:t>
            </a:r>
            <a:r>
              <a:rPr lang="en-US" sz="2400" dirty="0"/>
              <a:t> </a:t>
            </a:r>
            <a:r>
              <a:rPr lang="en-US" sz="2400" dirty="0" err="1"/>
              <a:t>kullanılarak</a:t>
            </a:r>
            <a:r>
              <a:rPr lang="en-US" sz="2400" dirty="0"/>
              <a:t> </a:t>
            </a:r>
            <a:r>
              <a:rPr lang="en-US" sz="2400" dirty="0" err="1"/>
              <a:t>elde</a:t>
            </a:r>
            <a:r>
              <a:rPr lang="en-US" sz="2400" dirty="0"/>
              <a:t> </a:t>
            </a:r>
            <a:r>
              <a:rPr lang="en-US" sz="2400" dirty="0" err="1"/>
              <a:t>edilebilir</a:t>
            </a:r>
            <a:r>
              <a:rPr lang="en-US" sz="2400" dirty="0"/>
              <a:t>.</a:t>
            </a:r>
            <a:endParaRPr lang="tr-TR" sz="2400" dirty="0"/>
          </a:p>
          <a:p>
            <a:r>
              <a:rPr lang="en-US" sz="2400" dirty="0"/>
              <a:t>Veri </a:t>
            </a:r>
            <a:r>
              <a:rPr lang="en-US" sz="2400" dirty="0" err="1"/>
              <a:t>görselleştirme</a:t>
            </a:r>
            <a:r>
              <a:rPr lang="en-US" sz="2400" dirty="0"/>
              <a:t> </a:t>
            </a:r>
            <a:r>
              <a:rPr lang="en-US" sz="2400" dirty="0" err="1"/>
              <a:t>araçları</a:t>
            </a:r>
            <a:r>
              <a:rPr lang="en-US" sz="2400" dirty="0"/>
              <a:t>, </a:t>
            </a:r>
            <a:r>
              <a:rPr lang="en-US" sz="2400" dirty="0" err="1"/>
              <a:t>bu</a:t>
            </a:r>
            <a:r>
              <a:rPr lang="en-US" sz="2400" dirty="0"/>
              <a:t> </a:t>
            </a:r>
            <a:r>
              <a:rPr lang="en-US" sz="2400" dirty="0" err="1"/>
              <a:t>şekilleri</a:t>
            </a:r>
            <a:r>
              <a:rPr lang="en-US" sz="2400" dirty="0"/>
              <a:t> </a:t>
            </a:r>
            <a:r>
              <a:rPr lang="en-US" sz="2400" dirty="0" err="1"/>
              <a:t>ve</a:t>
            </a:r>
            <a:r>
              <a:rPr lang="en-US" sz="2400" dirty="0"/>
              <a:t> </a:t>
            </a:r>
            <a:r>
              <a:rPr lang="en-US" sz="2400" dirty="0" err="1"/>
              <a:t>grafikleri</a:t>
            </a:r>
            <a:r>
              <a:rPr lang="en-US" sz="2400" dirty="0"/>
              <a:t> </a:t>
            </a:r>
            <a:r>
              <a:rPr lang="en-US" sz="2400" dirty="0" err="1"/>
              <a:t>sunmak</a:t>
            </a:r>
            <a:r>
              <a:rPr lang="en-US" sz="2400" dirty="0"/>
              <a:t> </a:t>
            </a:r>
            <a:r>
              <a:rPr lang="en-US" sz="2400" dirty="0" err="1"/>
              <a:t>için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yol</a:t>
            </a:r>
            <a:r>
              <a:rPr lang="en-US" sz="2400" dirty="0"/>
              <a:t> </a:t>
            </a:r>
            <a:r>
              <a:rPr lang="en-US" sz="2400" dirty="0" err="1"/>
              <a:t>sağlar</a:t>
            </a:r>
            <a:r>
              <a:rPr lang="en-US" sz="2400" dirty="0"/>
              <a:t>.</a:t>
            </a:r>
            <a:endParaRPr lang="tr-TR" sz="2400" dirty="0"/>
          </a:p>
          <a:p>
            <a:r>
              <a:rPr lang="en-US" sz="2400" dirty="0" err="1"/>
              <a:t>Çoğu</a:t>
            </a:r>
            <a:r>
              <a:rPr lang="en-US" sz="2400" dirty="0"/>
              <a:t> zaman, </a:t>
            </a:r>
            <a:r>
              <a:rPr lang="en-US" sz="2400" dirty="0" err="1"/>
              <a:t>büyük</a:t>
            </a:r>
            <a:r>
              <a:rPr lang="en-US" sz="2400" dirty="0"/>
              <a:t> </a:t>
            </a:r>
            <a:r>
              <a:rPr lang="en-US" sz="2400" dirty="0" err="1"/>
              <a:t>miktarda</a:t>
            </a:r>
            <a:r>
              <a:rPr lang="en-US" sz="2400" dirty="0"/>
              <a:t> </a:t>
            </a:r>
            <a:r>
              <a:rPr lang="en-US" sz="2400" dirty="0" err="1"/>
              <a:t>bilgiyi</a:t>
            </a:r>
            <a:r>
              <a:rPr lang="en-US" sz="2400" dirty="0"/>
              <a:t> </a:t>
            </a:r>
            <a:r>
              <a:rPr lang="en-US" sz="2400" dirty="0" err="1"/>
              <a:t>analiz</a:t>
            </a:r>
            <a:r>
              <a:rPr lang="en-US" sz="2400" dirty="0"/>
              <a:t> </a:t>
            </a:r>
            <a:r>
              <a:rPr lang="en-US" sz="2400" dirty="0" err="1"/>
              <a:t>etmek</a:t>
            </a:r>
            <a:r>
              <a:rPr lang="en-US" sz="2400" dirty="0"/>
              <a:t> </a:t>
            </a:r>
            <a:r>
              <a:rPr lang="en-US" sz="2400" dirty="0" err="1"/>
              <a:t>ve</a:t>
            </a:r>
            <a:r>
              <a:rPr lang="en-US" sz="2400" dirty="0"/>
              <a:t> </a:t>
            </a:r>
            <a:r>
              <a:rPr lang="en-US" sz="2400" dirty="0" err="1"/>
              <a:t>verilere</a:t>
            </a:r>
            <a:r>
              <a:rPr lang="en-US" sz="2400" dirty="0"/>
              <a:t> </a:t>
            </a:r>
            <a:r>
              <a:rPr lang="en-US" sz="2400" dirty="0" err="1"/>
              <a:t>dayalı</a:t>
            </a:r>
            <a:r>
              <a:rPr lang="en-US" sz="2400" dirty="0"/>
              <a:t> </a:t>
            </a:r>
            <a:r>
              <a:rPr lang="en-US" sz="2400" dirty="0" err="1"/>
              <a:t>kararlar</a:t>
            </a:r>
            <a:r>
              <a:rPr lang="en-US" sz="2400" dirty="0"/>
              <a:t> </a:t>
            </a:r>
            <a:r>
              <a:rPr lang="en-US" sz="2400" dirty="0" err="1"/>
              <a:t>almak</a:t>
            </a:r>
            <a:r>
              <a:rPr lang="en-US" sz="2400" dirty="0"/>
              <a:t> </a:t>
            </a:r>
            <a:r>
              <a:rPr lang="en-US" sz="2400" dirty="0" err="1"/>
              <a:t>çok</a:t>
            </a:r>
            <a:r>
              <a:rPr lang="en-US" sz="2400" dirty="0"/>
              <a:t> </a:t>
            </a:r>
            <a:r>
              <a:rPr lang="en-US" sz="2400" dirty="0" err="1"/>
              <a:t>önemlidir</a:t>
            </a:r>
            <a:r>
              <a:rPr lang="en-US" sz="2400" dirty="0"/>
              <a:t>.</a:t>
            </a:r>
            <a:endParaRPr lang="tr-TR" sz="2400" dirty="0"/>
          </a:p>
          <a:p>
            <a:pPr lvl="1"/>
            <a:r>
              <a:rPr lang="en-US" sz="2000" dirty="0" err="1"/>
              <a:t>karmaşık</a:t>
            </a:r>
            <a:r>
              <a:rPr lang="en-US" sz="2000" dirty="0"/>
              <a:t> </a:t>
            </a:r>
            <a:r>
              <a:rPr lang="en-US" sz="2000" dirty="0" err="1"/>
              <a:t>verileri</a:t>
            </a:r>
            <a:r>
              <a:rPr lang="en-US" sz="2000" dirty="0"/>
              <a:t> </a:t>
            </a:r>
            <a:r>
              <a:rPr lang="en-US" sz="2000" dirty="0" err="1"/>
              <a:t>anlaşılması</a:t>
            </a:r>
            <a:r>
              <a:rPr lang="en-US" sz="2000" dirty="0"/>
              <a:t> </a:t>
            </a:r>
            <a:r>
              <a:rPr lang="en-US" sz="2000" dirty="0" err="1"/>
              <a:t>kolay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sunuma</a:t>
            </a:r>
            <a:r>
              <a:rPr lang="en-US" sz="2000" dirty="0"/>
              <a:t> </a:t>
            </a:r>
            <a:r>
              <a:rPr lang="en-US" sz="2000" dirty="0" err="1"/>
              <a:t>dönüştürmek</a:t>
            </a:r>
            <a:r>
              <a:rPr lang="en-US" sz="2000" dirty="0"/>
              <a:t>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33400" y="4419599"/>
            <a:ext cx="8458200" cy="2286000"/>
            <a:chOff x="768096" y="3581401"/>
            <a:chExt cx="7977452" cy="200813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8096" y="3733800"/>
              <a:ext cx="2199030" cy="179920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39588" y="3581401"/>
              <a:ext cx="2454065" cy="200787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79850" y="3581401"/>
              <a:ext cx="2765698" cy="20081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004249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2192"/>
            <a:ext cx="8597918" cy="1143000"/>
          </a:xfrm>
        </p:spPr>
        <p:txBody>
          <a:bodyPr>
            <a:normAutofit/>
          </a:bodyPr>
          <a:lstStyle/>
          <a:p>
            <a:r>
              <a:rPr lang="en-US" dirty="0"/>
              <a:t>Scatter plot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1066800"/>
            <a:ext cx="8545667" cy="5262979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  <a:latin typeface="Courier New"/>
                <a:cs typeface="Courier New"/>
              </a:rPr>
              <a:t>import</a:t>
            </a:r>
            <a:r>
              <a:rPr lang="en-US" sz="1600" b="1" dirty="0">
                <a:solidFill>
                  <a:srgbClr val="A23A8A"/>
                </a:solidFill>
                <a:latin typeface="Courier New"/>
                <a:cs typeface="Courier New"/>
              </a:rPr>
              <a:t> </a:t>
            </a:r>
            <a:r>
              <a:rPr lang="en-US" sz="1600" b="1" dirty="0" err="1">
                <a:latin typeface="Courier New"/>
                <a:cs typeface="Courier New"/>
              </a:rPr>
              <a:t>matplotlib.pyplot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>
                <a:solidFill>
                  <a:srgbClr val="0070C0"/>
                </a:solidFill>
                <a:latin typeface="Courier New"/>
                <a:cs typeface="Courier New"/>
              </a:rPr>
              <a:t>as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err="1">
                <a:latin typeface="Courier New"/>
                <a:cs typeface="Courier New"/>
              </a:rPr>
              <a:t>plt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x-axis values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[1,2,3,4,5,6,7,8,9,10]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y-axis values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[2,4,5,7,6,8,9,11,12,12]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plotting points as a scatter plot 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plt.scatter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(x, y, label= "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color="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marker="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s=30)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x-axis label 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- axis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frequency label 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- axis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plot title 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plt.title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 scatter plot!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showing legend 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plt.legend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function to show the plot 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</p:txBody>
      </p:sp>
      <p:pic>
        <p:nvPicPr>
          <p:cNvPr id="8194" name="Picture 2" descr="mp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581400"/>
            <a:ext cx="367665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7584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2192"/>
            <a:ext cx="8610600" cy="902208"/>
          </a:xfrm>
        </p:spPr>
        <p:txBody>
          <a:bodyPr>
            <a:normAutofit/>
          </a:bodyPr>
          <a:lstStyle/>
          <a:p>
            <a:r>
              <a:rPr lang="en-US" dirty="0"/>
              <a:t>Pie-chart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990600"/>
            <a:ext cx="8610600" cy="5509200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  <a:latin typeface="Courier New"/>
                <a:cs typeface="Courier New"/>
              </a:rPr>
              <a:t>import</a:t>
            </a:r>
            <a:r>
              <a:rPr lang="en-US" sz="1600" b="1" dirty="0">
                <a:solidFill>
                  <a:srgbClr val="A23A8A"/>
                </a:solidFill>
                <a:latin typeface="Courier New"/>
                <a:cs typeface="Courier New"/>
              </a:rPr>
              <a:t> </a:t>
            </a:r>
            <a:r>
              <a:rPr lang="en-US" sz="1600" b="1" dirty="0" err="1">
                <a:latin typeface="Courier New"/>
                <a:cs typeface="Courier New"/>
              </a:rPr>
              <a:t>matplotlib.pyplot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>
                <a:solidFill>
                  <a:srgbClr val="0070C0"/>
                </a:solidFill>
                <a:latin typeface="Courier New"/>
                <a:cs typeface="Courier New"/>
              </a:rPr>
              <a:t>as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err="1">
                <a:latin typeface="Courier New"/>
                <a:cs typeface="Courier New"/>
              </a:rPr>
              <a:t>plt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defining labels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activities = ['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sleep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']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portion covered by each label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slices = [3, 7, 8, 6]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color for each label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colors = ['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']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plotting the pie chart 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plt.pie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(slices, labels = activities, colors=colors,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startangle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=90, shadow = True, explode = (0, 0, 0.1, 0),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radius = 1.2,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autopct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%1.1f%%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plotting legend 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plt.legend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showing the plot 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218" name="Picture 2" descr="mp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71600"/>
            <a:ext cx="2580322" cy="2139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69872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2192"/>
            <a:ext cx="8610600" cy="902208"/>
          </a:xfrm>
        </p:spPr>
        <p:txBody>
          <a:bodyPr>
            <a:normAutofit/>
          </a:bodyPr>
          <a:lstStyle/>
          <a:p>
            <a:r>
              <a:rPr lang="tr-TR" dirty="0"/>
              <a:t>Box </a:t>
            </a:r>
            <a:r>
              <a:rPr lang="tr-TR" dirty="0" err="1"/>
              <a:t>Plot</a:t>
            </a:r>
            <a:r>
              <a:rPr lang="tr-TR" dirty="0"/>
              <a:t> (Kutu Grafiği)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990600"/>
            <a:ext cx="8610600" cy="3785652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  <a:latin typeface="Courier New"/>
                <a:cs typeface="Courier New"/>
              </a:rPr>
              <a:t>import</a:t>
            </a:r>
            <a:r>
              <a:rPr lang="en-US" sz="1600" b="1" dirty="0">
                <a:solidFill>
                  <a:srgbClr val="A23A8A"/>
                </a:solidFill>
                <a:latin typeface="Courier New"/>
                <a:cs typeface="Courier New"/>
              </a:rPr>
              <a:t> </a:t>
            </a:r>
            <a:r>
              <a:rPr lang="en-US" sz="1600" b="1" dirty="0" err="1">
                <a:latin typeface="Courier New"/>
                <a:cs typeface="Courier New"/>
              </a:rPr>
              <a:t>matplotlib.pyplot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>
                <a:solidFill>
                  <a:srgbClr val="0070C0"/>
                </a:solidFill>
                <a:latin typeface="Courier New"/>
                <a:cs typeface="Courier New"/>
              </a:rPr>
              <a:t>as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err="1">
                <a:latin typeface="Courier New"/>
                <a:cs typeface="Courier New"/>
              </a:rPr>
              <a:t>plt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deger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=[30,28,26,22,13]</a:t>
            </a:r>
            <a:endParaRPr lang="tr-T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tr-T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plt.boxplot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deger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tr-T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tr-T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tr-T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tr-T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tr-T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tr-T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deger2=[32,30,6,22,11]</a:t>
            </a:r>
          </a:p>
          <a:p>
            <a:endParaRPr lang="tr-T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plt.boxplot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deger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deger</a:t>
            </a:r>
            <a:r>
              <a:rPr lang="tr-T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 labels=['Original', 'Predicted’])</a:t>
            </a:r>
          </a:p>
          <a:p>
            <a:r>
              <a:rPr kumimoji="0" lang="tr-TR" altLang="tr-TR" sz="16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kumimoji="0" lang="tr-TR" altLang="tr-TR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tr-TR" altLang="tr-TR" sz="16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r'$CO_2$'</a:t>
            </a:r>
            <a:r>
              <a:rPr kumimoji="0" lang="tr-TR" altLang="tr-TR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tr-TR" altLang="tr-TR" sz="16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tr-TR" altLang="tr-TR" sz="1600" b="1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tr-TR" altLang="tr-TR" sz="16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tr-TR" altLang="tr-TR" sz="16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Emission</a:t>
            </a:r>
            <a:r>
              <a:rPr kumimoji="0" lang="tr-TR" altLang="tr-TR" sz="16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tr-TR" altLang="tr-TR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tr-T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tr-T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32170DDC-0853-0594-DD27-FA9B66351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084" y="914400"/>
            <a:ext cx="3503716" cy="2627787"/>
          </a:xfrm>
          <a:prstGeom prst="rect">
            <a:avLst/>
          </a:prstGeom>
        </p:spPr>
      </p:pic>
      <p:pic>
        <p:nvPicPr>
          <p:cNvPr id="16" name="Resim 15">
            <a:extLst>
              <a:ext uri="{FF2B5EF4-FFF2-40B4-BE49-F238E27FC236}">
                <a16:creationId xmlns:a16="http://schemas.microsoft.com/office/drawing/2014/main" id="{19292FB6-06EF-D97C-2C9E-7FA25D936A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456" y="4114800"/>
            <a:ext cx="3641343" cy="2731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2433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153400" cy="1143000"/>
          </a:xfrm>
        </p:spPr>
        <p:txBody>
          <a:bodyPr>
            <a:normAutofit/>
          </a:bodyPr>
          <a:lstStyle/>
          <a:p>
            <a:r>
              <a:rPr lang="tr-TR" dirty="0"/>
              <a:t>Denklemlerin Grafiğini Çizme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992107"/>
            <a:ext cx="7696200" cy="3539430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importing the required modules 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np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setting the x - coordinates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np.arange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(0, 2*(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 0.1)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setting the corresponding y - coordinates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potting the points 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(x, y)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function to show the plot 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</p:txBody>
      </p:sp>
      <p:pic>
        <p:nvPicPr>
          <p:cNvPr id="10242" name="Picture 2" descr="mp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50" y="4460747"/>
            <a:ext cx="3714750" cy="240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910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"/>
            <a:ext cx="8229600" cy="1143000"/>
          </a:xfrm>
        </p:spPr>
        <p:txBody>
          <a:bodyPr/>
          <a:lstStyle/>
          <a:p>
            <a:r>
              <a:rPr lang="en-US" dirty="0" err="1"/>
              <a:t>Matplotlib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Matplotlib, </a:t>
            </a:r>
            <a:r>
              <a:rPr lang="en-US" sz="2800" b="1" dirty="0" err="1"/>
              <a:t>Python'da</a:t>
            </a:r>
            <a:r>
              <a:rPr lang="en-US" sz="2800" b="1" dirty="0"/>
              <a:t> </a:t>
            </a:r>
            <a:r>
              <a:rPr lang="en-US" sz="2800" b="1" dirty="0" err="1"/>
              <a:t>veri</a:t>
            </a:r>
            <a:r>
              <a:rPr lang="en-US" sz="2800" b="1" dirty="0"/>
              <a:t> </a:t>
            </a:r>
            <a:r>
              <a:rPr lang="en-US" sz="2800" b="1" dirty="0" err="1"/>
              <a:t>görselleştirme</a:t>
            </a:r>
            <a:r>
              <a:rPr lang="en-US" sz="2800" b="1" dirty="0"/>
              <a:t> </a:t>
            </a:r>
            <a:r>
              <a:rPr lang="en-US" sz="2800" b="1" dirty="0" err="1"/>
              <a:t>için</a:t>
            </a:r>
            <a:r>
              <a:rPr lang="en-US" sz="2800" b="1" dirty="0"/>
              <a:t> </a:t>
            </a:r>
            <a:r>
              <a:rPr lang="en-US" sz="2800" b="1" dirty="0" err="1"/>
              <a:t>en</a:t>
            </a:r>
            <a:r>
              <a:rPr lang="en-US" sz="2800" b="1" dirty="0"/>
              <a:t> </a:t>
            </a:r>
            <a:r>
              <a:rPr lang="en-US" sz="2800" b="1" dirty="0" err="1"/>
              <a:t>güçlü</a:t>
            </a:r>
            <a:r>
              <a:rPr lang="en-US" sz="2800" b="1" dirty="0"/>
              <a:t> </a:t>
            </a:r>
            <a:r>
              <a:rPr lang="en-US" sz="2800" b="1" dirty="0" err="1"/>
              <a:t>araçlardan</a:t>
            </a:r>
            <a:r>
              <a:rPr lang="en-US" sz="2800" b="1" dirty="0"/>
              <a:t> </a:t>
            </a:r>
            <a:r>
              <a:rPr lang="en-US" sz="2800" b="1" dirty="0" err="1"/>
              <a:t>biridir</a:t>
            </a:r>
            <a:r>
              <a:rPr lang="en-US" sz="2800" dirty="0"/>
              <a:t>.</a:t>
            </a:r>
          </a:p>
          <a:p>
            <a:pPr lvl="1"/>
            <a:r>
              <a:rPr lang="en-US" sz="2400" dirty="0" err="1"/>
              <a:t>Kullanımı</a:t>
            </a:r>
            <a:r>
              <a:rPr lang="en-US" sz="2400" dirty="0"/>
              <a:t> </a:t>
            </a:r>
            <a:r>
              <a:rPr lang="en-US" sz="2400" dirty="0" err="1"/>
              <a:t>kolaydır</a:t>
            </a:r>
            <a:r>
              <a:rPr lang="en-US" sz="2400" dirty="0"/>
              <a:t> </a:t>
            </a:r>
            <a:r>
              <a:rPr lang="en-US" sz="2400" dirty="0" err="1"/>
              <a:t>ve</a:t>
            </a:r>
            <a:r>
              <a:rPr lang="en-US" sz="2400" dirty="0"/>
              <a:t> </a:t>
            </a:r>
            <a:r>
              <a:rPr lang="en-US" sz="2400" dirty="0" err="1"/>
              <a:t>benzersiz</a:t>
            </a:r>
            <a:r>
              <a:rPr lang="en-US" sz="2400" dirty="0"/>
              <a:t> </a:t>
            </a:r>
            <a:r>
              <a:rPr lang="en-US" sz="2400" dirty="0" err="1"/>
              <a:t>sorunların</a:t>
            </a:r>
            <a:r>
              <a:rPr lang="en-US" sz="2400" dirty="0"/>
              <a:t> </a:t>
            </a:r>
            <a:r>
              <a:rPr lang="en-US" sz="2400" dirty="0" err="1"/>
              <a:t>üstesinden</a:t>
            </a:r>
            <a:r>
              <a:rPr lang="en-US" sz="2400" dirty="0"/>
              <a:t> </a:t>
            </a:r>
            <a:r>
              <a:rPr lang="en-US" sz="2400" dirty="0" err="1"/>
              <a:t>gelmek</a:t>
            </a:r>
            <a:r>
              <a:rPr lang="en-US" sz="2400" dirty="0"/>
              <a:t> </a:t>
            </a:r>
            <a:r>
              <a:rPr lang="en-US" sz="2400" dirty="0" err="1"/>
              <a:t>için</a:t>
            </a:r>
            <a:r>
              <a:rPr lang="en-US" sz="2400" dirty="0"/>
              <a:t> </a:t>
            </a:r>
            <a:r>
              <a:rPr lang="en-US" sz="2400" dirty="0" err="1"/>
              <a:t>çok</a:t>
            </a:r>
            <a:r>
              <a:rPr lang="en-US" sz="2400" dirty="0"/>
              <a:t> </a:t>
            </a:r>
            <a:r>
              <a:rPr lang="en-US" sz="2400" dirty="0" err="1"/>
              <a:t>sayıda</a:t>
            </a:r>
            <a:r>
              <a:rPr lang="en-US" sz="2400" dirty="0"/>
              <a:t> </a:t>
            </a:r>
            <a:r>
              <a:rPr lang="en-US" sz="2400" dirty="0" err="1"/>
              <a:t>örnek</a:t>
            </a:r>
            <a:r>
              <a:rPr lang="en-US" sz="2400" dirty="0"/>
              <a:t> </a:t>
            </a:r>
            <a:r>
              <a:rPr lang="en-US" sz="2400" dirty="0" err="1"/>
              <a:t>sağlar</a:t>
            </a:r>
            <a:r>
              <a:rPr lang="en-US" sz="2400" dirty="0"/>
              <a:t>.</a:t>
            </a:r>
            <a:endParaRPr lang="tr-TR" sz="2400" dirty="0"/>
          </a:p>
          <a:p>
            <a:pPr marL="457200" lvl="1" indent="0">
              <a:spcBef>
                <a:spcPts val="600"/>
              </a:spcBef>
              <a:spcAft>
                <a:spcPts val="600"/>
              </a:spcAft>
              <a:buNone/>
            </a:pPr>
            <a:endParaRPr lang="tr-T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  <a:t>Yüklemek için:</a:t>
            </a:r>
          </a:p>
          <a:p>
            <a:pPr marL="457200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 install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endParaRPr lang="tr-T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600"/>
              </a:spcBef>
              <a:spcAft>
                <a:spcPts val="600"/>
              </a:spcAft>
              <a:buNone/>
            </a:pPr>
            <a:endParaRPr lang="tr-T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  <a:t>Kullanmak için:</a:t>
            </a:r>
          </a:p>
          <a:p>
            <a:pPr marL="457200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877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46383"/>
            <a:ext cx="8229600" cy="1143000"/>
          </a:xfrm>
        </p:spPr>
        <p:txBody>
          <a:bodyPr/>
          <a:lstStyle/>
          <a:p>
            <a:r>
              <a:rPr lang="en-US" dirty="0" err="1"/>
              <a:t>matplotlib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26864"/>
            <a:ext cx="8686800" cy="5473935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endParaRPr lang="tr-TR" dirty="0"/>
          </a:p>
          <a:p>
            <a:pPr marL="57150" indent="0">
              <a:buNone/>
            </a:pPr>
            <a:r>
              <a:rPr lang="en-US" sz="2800" dirty="0" err="1">
                <a:solidFill>
                  <a:srgbClr val="00B0F0"/>
                </a:solidFill>
              </a:rPr>
              <a:t>matplotlib.pyplot</a:t>
            </a:r>
            <a:r>
              <a:rPr lang="en-US" sz="2800" dirty="0"/>
              <a:t>, </a:t>
            </a:r>
            <a:r>
              <a:rPr lang="en-US" sz="2800" dirty="0" err="1"/>
              <a:t>matplotlib'in</a:t>
            </a:r>
            <a:r>
              <a:rPr lang="en-US" sz="2800" dirty="0"/>
              <a:t> MATLAB </a:t>
            </a:r>
            <a:r>
              <a:rPr lang="en-US" sz="2800" dirty="0" err="1"/>
              <a:t>gibi</a:t>
            </a:r>
            <a:r>
              <a:rPr lang="en-US" sz="2800" dirty="0"/>
              <a:t> </a:t>
            </a:r>
            <a:r>
              <a:rPr lang="en-US" sz="2800" dirty="0" err="1"/>
              <a:t>çalışmasını</a:t>
            </a:r>
            <a:r>
              <a:rPr lang="en-US" sz="2800" dirty="0"/>
              <a:t> </a:t>
            </a:r>
            <a:r>
              <a:rPr lang="en-US" sz="2800" dirty="0" err="1"/>
              <a:t>sağlayan</a:t>
            </a:r>
            <a:r>
              <a:rPr lang="en-US" sz="2800" dirty="0"/>
              <a:t> </a:t>
            </a:r>
            <a:r>
              <a:rPr lang="en-US" sz="2800" dirty="0" err="1"/>
              <a:t>komut</a:t>
            </a:r>
            <a:r>
              <a:rPr lang="en-US" sz="2800" dirty="0"/>
              <a:t> </a:t>
            </a:r>
            <a:r>
              <a:rPr lang="en-US" sz="2800" dirty="0" err="1"/>
              <a:t>stili</a:t>
            </a:r>
            <a:r>
              <a:rPr lang="en-US" sz="2800" dirty="0"/>
              <a:t> </a:t>
            </a:r>
            <a:r>
              <a:rPr lang="en-US" sz="2800" dirty="0" err="1"/>
              <a:t>işlevlerin</a:t>
            </a:r>
            <a:r>
              <a:rPr lang="en-US" sz="2800" dirty="0"/>
              <a:t> </a:t>
            </a:r>
            <a:r>
              <a:rPr lang="en-US" sz="2800" dirty="0" err="1"/>
              <a:t>bir</a:t>
            </a:r>
            <a:r>
              <a:rPr lang="en-US" sz="2800" dirty="0"/>
              <a:t> </a:t>
            </a:r>
            <a:r>
              <a:rPr lang="en-US" sz="2800" dirty="0" err="1"/>
              <a:t>koleksiyonudur</a:t>
            </a:r>
            <a:r>
              <a:rPr lang="en-US" sz="2800" dirty="0"/>
              <a:t>.</a:t>
            </a:r>
            <a:endParaRPr lang="tr-TR" sz="2800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/>
              <a:t>Her </a:t>
            </a:r>
            <a:r>
              <a:rPr lang="en-US" sz="2800" dirty="0" err="1"/>
              <a:t>pyplot</a:t>
            </a:r>
            <a:r>
              <a:rPr lang="en-US" sz="2800" dirty="0"/>
              <a:t> </a:t>
            </a:r>
            <a:r>
              <a:rPr lang="en-US" sz="2800" dirty="0" err="1"/>
              <a:t>işlevi</a:t>
            </a:r>
            <a:r>
              <a:rPr lang="en-US" sz="2800" dirty="0"/>
              <a:t>, </a:t>
            </a:r>
            <a:r>
              <a:rPr lang="en-US" sz="2800" dirty="0" err="1"/>
              <a:t>şekilde</a:t>
            </a:r>
            <a:r>
              <a:rPr lang="en-US" sz="2800" dirty="0"/>
              <a:t> </a:t>
            </a:r>
            <a:r>
              <a:rPr lang="en-US" sz="2800" dirty="0" err="1"/>
              <a:t>bazı</a:t>
            </a:r>
            <a:r>
              <a:rPr lang="en-US" sz="2800" dirty="0"/>
              <a:t> </a:t>
            </a:r>
            <a:r>
              <a:rPr lang="en-US" sz="2800" dirty="0" err="1"/>
              <a:t>değişiklikler</a:t>
            </a:r>
            <a:r>
              <a:rPr lang="en-US" sz="2800" dirty="0"/>
              <a:t> </a:t>
            </a:r>
            <a:r>
              <a:rPr lang="en-US" sz="2800" dirty="0" err="1"/>
              <a:t>yapar</a:t>
            </a:r>
            <a:r>
              <a:rPr lang="en-US" sz="2800" dirty="0"/>
              <a:t>:</a:t>
            </a:r>
            <a:endParaRPr lang="tr-TR" sz="2800" dirty="0"/>
          </a:p>
          <a:p>
            <a:pPr marL="0" indent="0">
              <a:buNone/>
            </a:pPr>
            <a:r>
              <a:rPr lang="en-US" sz="2800" dirty="0" err="1"/>
              <a:t>Örneğin</a:t>
            </a:r>
            <a:r>
              <a:rPr lang="tr-TR" sz="2800" dirty="0"/>
              <a:t>:</a:t>
            </a:r>
          </a:p>
          <a:p>
            <a:r>
              <a:rPr lang="en-US" sz="2800" dirty="0" err="1"/>
              <a:t>bir</a:t>
            </a:r>
            <a:r>
              <a:rPr lang="en-US" sz="2800" dirty="0"/>
              <a:t> </a:t>
            </a:r>
            <a:r>
              <a:rPr lang="en-US" sz="2800" dirty="0" err="1"/>
              <a:t>figür</a:t>
            </a:r>
            <a:r>
              <a:rPr lang="en-US" sz="2800" dirty="0"/>
              <a:t> </a:t>
            </a:r>
            <a:r>
              <a:rPr lang="en-US" sz="2800" dirty="0" err="1"/>
              <a:t>oluşturur</a:t>
            </a:r>
            <a:r>
              <a:rPr lang="en-US" sz="2800" dirty="0"/>
              <a:t>,</a:t>
            </a:r>
            <a:endParaRPr lang="tr-TR" sz="2800" dirty="0"/>
          </a:p>
          <a:p>
            <a:r>
              <a:rPr lang="en-US" sz="2800" dirty="0" err="1"/>
              <a:t>şekilde</a:t>
            </a:r>
            <a:r>
              <a:rPr lang="en-US" sz="2800" dirty="0"/>
              <a:t> </a:t>
            </a:r>
            <a:r>
              <a:rPr lang="en-US" sz="2800" dirty="0" err="1"/>
              <a:t>bir</a:t>
            </a:r>
            <a:r>
              <a:rPr lang="en-US" sz="2800" dirty="0"/>
              <a:t> </a:t>
            </a:r>
            <a:r>
              <a:rPr lang="en-US" sz="2800" dirty="0" err="1"/>
              <a:t>çizim</a:t>
            </a:r>
            <a:r>
              <a:rPr lang="en-US" sz="2800" dirty="0"/>
              <a:t> </a:t>
            </a:r>
            <a:r>
              <a:rPr lang="en-US" sz="2800" dirty="0" err="1"/>
              <a:t>alanı</a:t>
            </a:r>
            <a:r>
              <a:rPr lang="en-US" sz="2800" dirty="0"/>
              <a:t> </a:t>
            </a:r>
            <a:r>
              <a:rPr lang="en-US" sz="2800" dirty="0" err="1"/>
              <a:t>oluşturur</a:t>
            </a:r>
            <a:r>
              <a:rPr lang="en-US" sz="2800" dirty="0"/>
              <a:t>,</a:t>
            </a:r>
            <a:endParaRPr lang="tr-TR" sz="2800" dirty="0"/>
          </a:p>
          <a:p>
            <a:r>
              <a:rPr lang="en-US" sz="2800" dirty="0" err="1"/>
              <a:t>çizim</a:t>
            </a:r>
            <a:r>
              <a:rPr lang="en-US" sz="2800" dirty="0"/>
              <a:t> </a:t>
            </a:r>
            <a:r>
              <a:rPr lang="en-US" sz="2800" dirty="0" err="1"/>
              <a:t>alanında</a:t>
            </a:r>
            <a:r>
              <a:rPr lang="en-US" sz="2800" dirty="0"/>
              <a:t> </a:t>
            </a:r>
            <a:r>
              <a:rPr lang="en-US" sz="2800" dirty="0" err="1"/>
              <a:t>bazı</a:t>
            </a:r>
            <a:r>
              <a:rPr lang="en-US" sz="2800" dirty="0"/>
              <a:t> </a:t>
            </a:r>
            <a:r>
              <a:rPr lang="en-US" sz="2800" dirty="0" err="1"/>
              <a:t>çizgiler</a:t>
            </a:r>
            <a:r>
              <a:rPr lang="en-US" sz="2800" dirty="0"/>
              <a:t> </a:t>
            </a:r>
            <a:r>
              <a:rPr lang="en-US" sz="2800" dirty="0" err="1"/>
              <a:t>çizer</a:t>
            </a:r>
            <a:r>
              <a:rPr lang="en-US" sz="2800" dirty="0"/>
              <a:t>,</a:t>
            </a:r>
            <a:endParaRPr lang="tr-TR" sz="2800" dirty="0"/>
          </a:p>
          <a:p>
            <a:r>
              <a:rPr lang="tr-TR" sz="2800" dirty="0"/>
              <a:t>Çizim alanını </a:t>
            </a:r>
            <a:r>
              <a:rPr lang="en-US" sz="2800" dirty="0" err="1"/>
              <a:t>etiketler</a:t>
            </a:r>
            <a:r>
              <a:rPr lang="en-US" sz="2800" dirty="0"/>
              <a:t> vb. </a:t>
            </a:r>
            <a:endParaRPr lang="en-US" sz="2800" b="1" u="sng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38878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46383"/>
            <a:ext cx="8229600" cy="1143000"/>
          </a:xfrm>
        </p:spPr>
        <p:txBody>
          <a:bodyPr/>
          <a:lstStyle/>
          <a:p>
            <a:r>
              <a:rPr lang="en-US" dirty="0" err="1"/>
              <a:t>matplotlib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13360" y="1295400"/>
            <a:ext cx="8702040" cy="5452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Matplotlib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çizim</a:t>
            </a:r>
            <a:r>
              <a:rPr lang="en-US" dirty="0"/>
              <a:t> </a:t>
            </a:r>
            <a:r>
              <a:rPr lang="en-US" dirty="0" err="1"/>
              <a:t>yaptığınızda</a:t>
            </a:r>
            <a:r>
              <a:rPr lang="en-US" dirty="0"/>
              <a:t>, </a:t>
            </a:r>
            <a:r>
              <a:rPr lang="en-US" dirty="0" err="1"/>
              <a:t>iki</a:t>
            </a:r>
            <a:r>
              <a:rPr lang="en-US" dirty="0"/>
              <a:t> ana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satırı</a:t>
            </a:r>
            <a:r>
              <a:rPr lang="en-US" dirty="0"/>
              <a:t> </a:t>
            </a:r>
            <a:r>
              <a:rPr lang="en-US" dirty="0" err="1"/>
              <a:t>dikkate</a:t>
            </a:r>
            <a:r>
              <a:rPr lang="en-US" dirty="0"/>
              <a:t> </a:t>
            </a:r>
            <a:r>
              <a:rPr lang="en-US" dirty="0" err="1"/>
              <a:t>alınmalıdır</a:t>
            </a:r>
            <a:r>
              <a:rPr lang="en-US" dirty="0"/>
              <a:t>:</a:t>
            </a:r>
            <a:endParaRPr lang="tr-TR" dirty="0"/>
          </a:p>
          <a:p>
            <a:pPr marL="457200" indent="-457200">
              <a:buFont typeface="+mj-lt"/>
              <a:buAutoNum type="arabicPeriod"/>
            </a:pPr>
            <a:r>
              <a:rPr lang="tr-TR" dirty="0">
                <a:solidFill>
                  <a:srgbClr val="FF0000"/>
                </a:solidFill>
              </a:rPr>
              <a:t>G</a:t>
            </a:r>
            <a:r>
              <a:rPr lang="en-US" dirty="0" err="1">
                <a:solidFill>
                  <a:srgbClr val="FF0000"/>
                </a:solidFill>
              </a:rPr>
              <a:t>rafik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türü</a:t>
            </a:r>
            <a:endParaRPr lang="tr-TR" dirty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tr-TR" sz="2400" dirty="0"/>
              <a:t>B</a:t>
            </a:r>
            <a:r>
              <a:rPr lang="en-US" sz="2400" dirty="0" err="1"/>
              <a:t>urası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çubuk</a:t>
            </a:r>
            <a:r>
              <a:rPr lang="en-US" sz="2400" dirty="0"/>
              <a:t> </a:t>
            </a:r>
            <a:r>
              <a:rPr lang="en-US" sz="2400" dirty="0" err="1"/>
              <a:t>grafik</a:t>
            </a:r>
            <a:r>
              <a:rPr lang="en-US" sz="2400" dirty="0"/>
              <a:t>, </a:t>
            </a:r>
            <a:r>
              <a:rPr lang="en-US" sz="2400" dirty="0" err="1"/>
              <a:t>çizgi</a:t>
            </a:r>
            <a:r>
              <a:rPr lang="en-US" sz="2400" dirty="0"/>
              <a:t> </a:t>
            </a:r>
            <a:r>
              <a:rPr lang="en-US" sz="2400" dirty="0" err="1"/>
              <a:t>grafik</a:t>
            </a:r>
            <a:r>
              <a:rPr lang="en-US" sz="2400" dirty="0"/>
              <a:t> vb. </a:t>
            </a:r>
            <a:r>
              <a:rPr lang="en-US" sz="2400" dirty="0" err="1"/>
              <a:t>tanımladığınız</a:t>
            </a:r>
            <a:r>
              <a:rPr lang="en-US" sz="2400" dirty="0"/>
              <a:t> </a:t>
            </a:r>
            <a:r>
              <a:rPr lang="en-US" sz="2400" dirty="0" err="1"/>
              <a:t>yerdir</a:t>
            </a:r>
            <a:r>
              <a:rPr lang="en-US" sz="2400" dirty="0"/>
              <a:t>.</a:t>
            </a:r>
            <a:endParaRPr lang="tr-TR" sz="2400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solidFill>
                  <a:srgbClr val="FF0000"/>
                </a:solidFill>
              </a:rPr>
              <a:t>Grafiği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göster</a:t>
            </a:r>
            <a:r>
              <a:rPr lang="tr-TR" dirty="0">
                <a:solidFill>
                  <a:srgbClr val="FF0000"/>
                </a:solidFill>
              </a:rPr>
              <a:t>me</a:t>
            </a:r>
          </a:p>
          <a:p>
            <a:pPr marL="400050" lvl="1" indent="0">
              <a:buNone/>
            </a:pPr>
            <a:r>
              <a:rPr lang="tr-TR" sz="2400" dirty="0"/>
              <a:t>B</a:t>
            </a:r>
            <a:r>
              <a:rPr lang="en-US" sz="2400" dirty="0"/>
              <a:t>u </a:t>
            </a:r>
            <a:r>
              <a:rPr lang="en-US" sz="2400" dirty="0" err="1"/>
              <a:t>grafiği</a:t>
            </a:r>
            <a:r>
              <a:rPr lang="en-US" sz="2400" dirty="0"/>
              <a:t> </a:t>
            </a:r>
            <a:r>
              <a:rPr lang="en-US" sz="2400" dirty="0" err="1"/>
              <a:t>görüntülemek</a:t>
            </a:r>
            <a:r>
              <a:rPr lang="en-US" sz="2400" dirty="0"/>
              <a:t> </a:t>
            </a:r>
            <a:r>
              <a:rPr lang="en-US" sz="2400" dirty="0" err="1"/>
              <a:t>içindir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27577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591" y="39288"/>
            <a:ext cx="8229600" cy="877824"/>
          </a:xfrm>
        </p:spPr>
        <p:txBody>
          <a:bodyPr>
            <a:noAutofit/>
          </a:bodyPr>
          <a:lstStyle/>
          <a:p>
            <a:r>
              <a:rPr lang="tr-TR" sz="5400" dirty="0"/>
              <a:t>Örnek Grafik türleri</a:t>
            </a:r>
            <a:endParaRPr lang="en-US" sz="5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78" y="2724285"/>
            <a:ext cx="2895600" cy="21816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325" y="917112"/>
            <a:ext cx="2379339" cy="1689676"/>
          </a:xfrm>
          <a:prstGeom prst="rect">
            <a:avLst/>
          </a:prstGeom>
        </p:spPr>
      </p:pic>
      <p:pic>
        <p:nvPicPr>
          <p:cNvPr id="6" name="Picture 2" descr="mp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349" y="4893764"/>
            <a:ext cx="2522846" cy="178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mp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094" y="4845747"/>
            <a:ext cx="2451652" cy="1780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mp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976" y="2693805"/>
            <a:ext cx="2961640" cy="211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mp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495" y="2827787"/>
            <a:ext cx="2370736" cy="1721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mp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494" y="4883355"/>
            <a:ext cx="2558808" cy="1829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67494" y="917113"/>
            <a:ext cx="637583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en-US" sz="2400" dirty="0"/>
              <a:t> </a:t>
            </a:r>
            <a:r>
              <a:rPr lang="tr-TR" sz="2400" dirty="0"/>
              <a:t>kullanarak </a:t>
            </a:r>
            <a:r>
              <a:rPr lang="en-US" sz="2400" dirty="0" err="1"/>
              <a:t>birkaç</a:t>
            </a:r>
            <a:r>
              <a:rPr lang="en-US" sz="2400" dirty="0"/>
              <a:t> </a:t>
            </a:r>
            <a:r>
              <a:rPr lang="en-US" sz="2400" dirty="0" err="1"/>
              <a:t>satır</a:t>
            </a:r>
            <a:r>
              <a:rPr lang="en-US" sz="2400" dirty="0"/>
              <a:t> </a:t>
            </a:r>
            <a:r>
              <a:rPr lang="en-US" sz="2400" dirty="0" err="1"/>
              <a:t>kodla</a:t>
            </a:r>
            <a:r>
              <a:rPr lang="en-US" sz="2400" dirty="0"/>
              <a:t> </a:t>
            </a:r>
            <a:r>
              <a:rPr lang="en-US" sz="2400" b="1" dirty="0" err="1"/>
              <a:t>grafikler</a:t>
            </a:r>
            <a:r>
              <a:rPr lang="en-US" sz="2400" b="1" dirty="0"/>
              <a:t>, </a:t>
            </a:r>
            <a:r>
              <a:rPr lang="en-US" sz="2400" b="1" dirty="0" err="1"/>
              <a:t>histogramlar</a:t>
            </a:r>
            <a:r>
              <a:rPr lang="en-US" sz="2400" b="1" dirty="0"/>
              <a:t>, </a:t>
            </a:r>
            <a:r>
              <a:rPr lang="en-US" sz="2400" b="1" dirty="0" err="1"/>
              <a:t>güç</a:t>
            </a:r>
            <a:r>
              <a:rPr lang="en-US" sz="2400" b="1" dirty="0"/>
              <a:t> </a:t>
            </a:r>
            <a:r>
              <a:rPr lang="en-US" sz="2400" b="1" dirty="0" err="1"/>
              <a:t>spektrumları</a:t>
            </a:r>
            <a:r>
              <a:rPr lang="en-US" sz="2400" b="1" dirty="0"/>
              <a:t>, </a:t>
            </a:r>
            <a:r>
              <a:rPr lang="en-US" sz="2400" b="1" dirty="0" err="1"/>
              <a:t>çubuk</a:t>
            </a:r>
            <a:r>
              <a:rPr lang="en-US" sz="2400" b="1" dirty="0"/>
              <a:t> </a:t>
            </a:r>
            <a:r>
              <a:rPr lang="en-US" sz="2400" b="1" dirty="0" err="1"/>
              <a:t>grafikler</a:t>
            </a:r>
            <a:r>
              <a:rPr lang="en-US" sz="2400" b="1" dirty="0"/>
              <a:t>, </a:t>
            </a:r>
            <a:r>
              <a:rPr lang="en-US" sz="2400" b="1" dirty="0" err="1"/>
              <a:t>hata</a:t>
            </a:r>
            <a:r>
              <a:rPr lang="en-US" sz="2400" b="1" dirty="0"/>
              <a:t> </a:t>
            </a:r>
            <a:r>
              <a:rPr lang="en-US" sz="2400" b="1" dirty="0" err="1"/>
              <a:t>çizelgeleri</a:t>
            </a:r>
            <a:r>
              <a:rPr lang="en-US" sz="2400" b="1" dirty="0"/>
              <a:t>, </a:t>
            </a:r>
            <a:r>
              <a:rPr lang="en-US" sz="2400" b="1" dirty="0" err="1"/>
              <a:t>saçılım</a:t>
            </a:r>
            <a:r>
              <a:rPr lang="en-US" sz="2400" b="1" dirty="0"/>
              <a:t> </a:t>
            </a:r>
            <a:r>
              <a:rPr lang="en-US" sz="2400" b="1" dirty="0" err="1"/>
              <a:t>grafikleri</a:t>
            </a:r>
            <a:r>
              <a:rPr lang="en-US" sz="2400" b="1" dirty="0"/>
              <a:t> </a:t>
            </a:r>
            <a:r>
              <a:rPr lang="en-US" sz="2400" dirty="0"/>
              <a:t>vb. </a:t>
            </a:r>
            <a:r>
              <a:rPr lang="en-US" sz="2400" dirty="0" err="1"/>
              <a:t>oluştur</a:t>
            </a:r>
            <a:r>
              <a:rPr lang="tr-TR" sz="2400" dirty="0" err="1"/>
              <a:t>ulabilir</a:t>
            </a:r>
            <a:r>
              <a:rPr lang="tr-TR" sz="2400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64236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Line Graphs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33400" y="990600"/>
            <a:ext cx="6172200" cy="3447098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>
            <a:solidFill>
              <a:schemeClr val="accent1"/>
            </a:solidFill>
          </a:ln>
          <a:effectLst/>
        </p:spPr>
        <p:txBody>
          <a:bodyPr vert="horz" wrap="square" lIns="0" tIns="9144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import</a:t>
            </a:r>
            <a:r>
              <a:rPr lang="en-US" b="1" dirty="0">
                <a:solidFill>
                  <a:srgbClr val="A23A8A"/>
                </a:solidFill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matplotlib.pyplot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as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plt</a:t>
            </a:r>
            <a:endParaRPr lang="en-US" b="1" dirty="0">
              <a:latin typeface="Courier New"/>
              <a:cs typeface="Courier New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#create data for plotting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x_values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[0, 1, 2, 3, 4, 5 ]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y_values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[0, 1, 4, 9, 16,25]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#the default graph style for plot is a line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x_values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y_values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#display the graph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051" name="Picture 3" descr="https://miro.medium.com/max/368/1*jO_SGH86FknOlNwwNuD9d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443794"/>
            <a:ext cx="35052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8233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87472"/>
          </a:xfrm>
        </p:spPr>
        <p:txBody>
          <a:bodyPr>
            <a:normAutofit/>
          </a:bodyPr>
          <a:lstStyle/>
          <a:p>
            <a:r>
              <a:rPr lang="en-US" dirty="0"/>
              <a:t>Line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4343400" cy="46018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Not: </a:t>
            </a:r>
            <a:r>
              <a:rPr lang="en-US" sz="2800" dirty="0"/>
              <a:t>plot() </a:t>
            </a:r>
            <a:r>
              <a:rPr lang="en-US" sz="2800" dirty="0" err="1"/>
              <a:t>komutuna</a:t>
            </a:r>
            <a:r>
              <a:rPr lang="en-US" sz="2800" dirty="0"/>
              <a:t> </a:t>
            </a:r>
            <a:r>
              <a:rPr lang="en-US" sz="2800" dirty="0" err="1"/>
              <a:t>tek</a:t>
            </a:r>
            <a:r>
              <a:rPr lang="en-US" sz="2800" dirty="0"/>
              <a:t> </a:t>
            </a:r>
            <a:r>
              <a:rPr lang="en-US" sz="2800" dirty="0" err="1"/>
              <a:t>bir</a:t>
            </a:r>
            <a:r>
              <a:rPr lang="en-US" sz="2800" dirty="0"/>
              <a:t> </a:t>
            </a:r>
            <a:r>
              <a:rPr lang="en-US" sz="2800" dirty="0" err="1"/>
              <a:t>liste</a:t>
            </a:r>
            <a:r>
              <a:rPr lang="en-US" sz="2800" dirty="0"/>
              <a:t> </a:t>
            </a:r>
            <a:r>
              <a:rPr lang="en-US" sz="2800" dirty="0" err="1"/>
              <a:t>veya</a:t>
            </a:r>
            <a:r>
              <a:rPr lang="en-US" sz="2800" dirty="0"/>
              <a:t> dizi </a:t>
            </a:r>
            <a:r>
              <a:rPr lang="en-US" sz="2800" dirty="0" err="1"/>
              <a:t>sağla</a:t>
            </a:r>
            <a:r>
              <a:rPr lang="tr-TR" sz="2800" dirty="0" err="1"/>
              <a:t>nırsa</a:t>
            </a:r>
            <a:r>
              <a:rPr lang="en-US" sz="2800" dirty="0"/>
              <a:t>,</a:t>
            </a:r>
            <a:r>
              <a:rPr lang="tr-TR" sz="2800" dirty="0"/>
              <a:t> </a:t>
            </a:r>
            <a:r>
              <a:rPr lang="en-US" sz="2800" dirty="0"/>
              <a:t>matplotlib </a:t>
            </a:r>
            <a:r>
              <a:rPr lang="en-US" sz="2800" dirty="0" err="1"/>
              <a:t>bunun</a:t>
            </a:r>
            <a:r>
              <a:rPr lang="en-US" sz="2800" dirty="0"/>
              <a:t> </a:t>
            </a:r>
            <a:r>
              <a:rPr lang="en-US" sz="2800" dirty="0" err="1"/>
              <a:t>bir</a:t>
            </a:r>
            <a:r>
              <a:rPr lang="en-US" sz="2800" dirty="0"/>
              <a:t> y </a:t>
            </a:r>
            <a:r>
              <a:rPr lang="en-US" sz="2800" dirty="0" err="1"/>
              <a:t>değerleri</a:t>
            </a:r>
            <a:r>
              <a:rPr lang="en-US" sz="2800" dirty="0"/>
              <a:t> </a:t>
            </a:r>
            <a:r>
              <a:rPr lang="en-US" sz="2800" dirty="0" err="1"/>
              <a:t>dizisi</a:t>
            </a:r>
            <a:r>
              <a:rPr lang="en-US" sz="2800" dirty="0"/>
              <a:t> </a:t>
            </a:r>
            <a:r>
              <a:rPr lang="en-US" sz="2800" dirty="0" err="1"/>
              <a:t>olduğunu</a:t>
            </a:r>
            <a:r>
              <a:rPr lang="en-US" sz="2800" dirty="0"/>
              <a:t> </a:t>
            </a:r>
            <a:r>
              <a:rPr lang="en-US" sz="2800" dirty="0" err="1"/>
              <a:t>varsayar</a:t>
            </a:r>
            <a:r>
              <a:rPr lang="en-US" sz="2800" dirty="0"/>
              <a:t> </a:t>
            </a:r>
            <a:r>
              <a:rPr lang="en-US" sz="2800" dirty="0" err="1"/>
              <a:t>ve</a:t>
            </a:r>
            <a:r>
              <a:rPr lang="tr-TR" sz="2800" dirty="0"/>
              <a:t> </a:t>
            </a:r>
            <a:r>
              <a:rPr lang="en-US" sz="2800" dirty="0"/>
              <a:t>x </a:t>
            </a:r>
            <a:r>
              <a:rPr lang="en-US" sz="2800" dirty="0" err="1"/>
              <a:t>değerlerini</a:t>
            </a:r>
            <a:r>
              <a:rPr lang="en-US" sz="2800" dirty="0"/>
              <a:t> </a:t>
            </a:r>
            <a:r>
              <a:rPr lang="en-US" sz="2800" dirty="0" err="1"/>
              <a:t>otomatik</a:t>
            </a:r>
            <a:r>
              <a:rPr lang="en-US" sz="2800" dirty="0"/>
              <a:t> </a:t>
            </a:r>
            <a:r>
              <a:rPr lang="en-US" sz="2800" dirty="0" err="1"/>
              <a:t>olarak</a:t>
            </a:r>
            <a:r>
              <a:rPr lang="en-US" sz="2800" dirty="0"/>
              <a:t> </a:t>
            </a:r>
            <a:r>
              <a:rPr lang="en-US" sz="2800" dirty="0" err="1"/>
              <a:t>oluşturur</a:t>
            </a:r>
            <a:r>
              <a:rPr lang="en-US" sz="2800" dirty="0"/>
              <a:t>.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4648200" y="1599854"/>
            <a:ext cx="4038600" cy="1077218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([1, 2, 3, 4])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 numbers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3038273"/>
            <a:ext cx="439420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681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009" y="76200"/>
            <a:ext cx="8229600" cy="1143000"/>
          </a:xfrm>
        </p:spPr>
        <p:txBody>
          <a:bodyPr/>
          <a:lstStyle/>
          <a:p>
            <a:r>
              <a:rPr lang="en-US" dirty="0" err="1"/>
              <a:t>pyplot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906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text() :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rasgele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konuma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metin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ekler</a:t>
            </a:r>
            <a:endParaRPr lang="tr-TR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xlabel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metni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eksenine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ekler</a:t>
            </a:r>
            <a:endParaRPr lang="tr-TR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ylabel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eksenine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metin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ekler</a:t>
            </a:r>
            <a:endParaRPr lang="tr-TR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title() :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arsaya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başlık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ekler</a:t>
            </a:r>
            <a:endParaRPr lang="tr-TR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clear() :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eksenlerdeki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tüm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çizimleri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kaldırır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tr-TR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savefig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figürünüzü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dosyaya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kaydeder</a:t>
            </a:r>
            <a:endParaRPr lang="tr-TR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legend() : </a:t>
            </a:r>
            <a:r>
              <a:rPr 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Çizim alanında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legent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gösterir</a:t>
            </a:r>
            <a:endParaRPr lang="tr-TR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976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27934</TotalTime>
  <Words>1589</Words>
  <Application>Microsoft Office PowerPoint</Application>
  <PresentationFormat>Ekran Gösterisi (4:3)</PresentationFormat>
  <Paragraphs>263</Paragraphs>
  <Slides>23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23</vt:i4>
      </vt:variant>
    </vt:vector>
  </HeadingPairs>
  <TitlesOfParts>
    <vt:vector size="27" baseType="lpstr">
      <vt:lpstr>Arial</vt:lpstr>
      <vt:lpstr>Calibri</vt:lpstr>
      <vt:lpstr>Courier New</vt:lpstr>
      <vt:lpstr>Office Theme</vt:lpstr>
      <vt:lpstr>Python kullanarak Veri Görselleştirme </vt:lpstr>
      <vt:lpstr>Data Görselleştirme</vt:lpstr>
      <vt:lpstr>Matplotlib</vt:lpstr>
      <vt:lpstr>matplotlib</vt:lpstr>
      <vt:lpstr>matplotlib</vt:lpstr>
      <vt:lpstr>Örnek Grafik türleri</vt:lpstr>
      <vt:lpstr>Line Graphs</vt:lpstr>
      <vt:lpstr>Line Graph</vt:lpstr>
      <vt:lpstr>pyplot</vt:lpstr>
      <vt:lpstr>PowerPoint Sunusu</vt:lpstr>
      <vt:lpstr>PowerPoint Sunusu</vt:lpstr>
      <vt:lpstr>PowerPoint Sunusu</vt:lpstr>
      <vt:lpstr>2 adet line grafik</vt:lpstr>
      <vt:lpstr>Customization of Plots</vt:lpstr>
      <vt:lpstr>Bar graphs</vt:lpstr>
      <vt:lpstr>Bar graphs</vt:lpstr>
      <vt:lpstr>Histogram</vt:lpstr>
      <vt:lpstr>Histograms</vt:lpstr>
      <vt:lpstr>Scatter Plots</vt:lpstr>
      <vt:lpstr>Scatter plot</vt:lpstr>
      <vt:lpstr>Pie-chart</vt:lpstr>
      <vt:lpstr>Box Plot (Kutu Grafiği)</vt:lpstr>
      <vt:lpstr>Denklemlerin Grafiğini Çizme</vt:lpstr>
    </vt:vector>
  </TitlesOfParts>
  <Company>UW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D Ernst</dc:creator>
  <cp:lastModifiedBy>İhsan Pençe</cp:lastModifiedBy>
  <cp:revision>681</cp:revision>
  <cp:lastPrinted>2012-07-23T05:21:44Z</cp:lastPrinted>
  <dcterms:created xsi:type="dcterms:W3CDTF">2012-06-20T04:14:54Z</dcterms:created>
  <dcterms:modified xsi:type="dcterms:W3CDTF">2022-12-09T10:12:07Z</dcterms:modified>
</cp:coreProperties>
</file>