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6" r:id="rId2"/>
    <p:sldId id="383" r:id="rId3"/>
    <p:sldId id="377" r:id="rId4"/>
    <p:sldId id="378" r:id="rId5"/>
    <p:sldId id="379" r:id="rId6"/>
    <p:sldId id="380" r:id="rId7"/>
    <p:sldId id="381" r:id="rId8"/>
    <p:sldId id="382" r:id="rId9"/>
    <p:sldId id="265" r:id="rId10"/>
    <p:sldId id="291" r:id="rId11"/>
    <p:sldId id="290" r:id="rId12"/>
    <p:sldId id="289" r:id="rId13"/>
    <p:sldId id="292" r:id="rId14"/>
    <p:sldId id="293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>
      <p:cViewPr varScale="1">
        <p:scale>
          <a:sx n="114" d="100"/>
          <a:sy n="114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İhsan Pençe" userId="2188b72f-395e-4735-86c6-9b1407aec0e3" providerId="ADAL" clId="{FE133407-C710-4F40-B9D9-2321616044B0}"/>
    <pc:docChg chg="custSel addSld delSld modSld">
      <pc:chgData name="İhsan Pençe" userId="2188b72f-395e-4735-86c6-9b1407aec0e3" providerId="ADAL" clId="{FE133407-C710-4F40-B9D9-2321616044B0}" dt="2022-12-21T11:24:49.662" v="577" actId="1036"/>
      <pc:docMkLst>
        <pc:docMk/>
      </pc:docMkLst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56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57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58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59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0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1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2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3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4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8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9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70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71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1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2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3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4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5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6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7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8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96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97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1623087791" sldId="298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2208333734" sldId="299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3098081660" sldId="300"/>
        </pc:sldMkLst>
      </pc:sldChg>
      <pc:sldChg chg="delSp modSp mod">
        <pc:chgData name="İhsan Pençe" userId="2188b72f-395e-4735-86c6-9b1407aec0e3" providerId="ADAL" clId="{FE133407-C710-4F40-B9D9-2321616044B0}" dt="2022-12-21T11:24:24.804" v="565" actId="1036"/>
        <pc:sldMkLst>
          <pc:docMk/>
          <pc:sldMk cId="0" sldId="374"/>
        </pc:sldMkLst>
        <pc:spChg chg="mod">
          <ac:chgData name="İhsan Pençe" userId="2188b72f-395e-4735-86c6-9b1407aec0e3" providerId="ADAL" clId="{FE133407-C710-4F40-B9D9-2321616044B0}" dt="2022-12-21T11:24:18.898" v="556" actId="1036"/>
          <ac:spMkLst>
            <pc:docMk/>
            <pc:sldMk cId="0" sldId="374"/>
            <ac:spMk id="3" creationId="{F5F3342E-C60C-4ED8-AFCB-EF0BDD71412D}"/>
          </ac:spMkLst>
        </pc:spChg>
        <pc:spChg chg="mod">
          <ac:chgData name="İhsan Pençe" userId="2188b72f-395e-4735-86c6-9b1407aec0e3" providerId="ADAL" clId="{FE133407-C710-4F40-B9D9-2321616044B0}" dt="2022-12-21T11:24:24.804" v="565" actId="1036"/>
          <ac:spMkLst>
            <pc:docMk/>
            <pc:sldMk cId="0" sldId="374"/>
            <ac:spMk id="3074" creationId="{18087D8B-0A95-A445-892F-1143F0232ACE}"/>
          </ac:spMkLst>
        </pc:spChg>
        <pc:picChg chg="del">
          <ac:chgData name="İhsan Pençe" userId="2188b72f-395e-4735-86c6-9b1407aec0e3" providerId="ADAL" clId="{FE133407-C710-4F40-B9D9-2321616044B0}" dt="2022-12-21T11:24:13.065" v="547" actId="478"/>
          <ac:picMkLst>
            <pc:docMk/>
            <pc:sldMk cId="0" sldId="374"/>
            <ac:picMk id="3076" creationId="{9267FE3A-8C82-8E02-EBC1-D3EB6450F8D7}"/>
          </ac:picMkLst>
        </pc:picChg>
      </pc:sldChg>
      <pc:sldChg chg="new del">
        <pc:chgData name="İhsan Pençe" userId="2188b72f-395e-4735-86c6-9b1407aec0e3" providerId="ADAL" clId="{FE133407-C710-4F40-B9D9-2321616044B0}" dt="2022-12-21T10:35:28.282" v="3" actId="47"/>
        <pc:sldMkLst>
          <pc:docMk/>
          <pc:sldMk cId="510479339" sldId="375"/>
        </pc:sldMkLst>
      </pc:sldChg>
      <pc:sldChg chg="addSp modSp add mod">
        <pc:chgData name="İhsan Pençe" userId="2188b72f-395e-4735-86c6-9b1407aec0e3" providerId="ADAL" clId="{FE133407-C710-4F40-B9D9-2321616044B0}" dt="2022-12-21T10:49:19.706" v="131" actId="1076"/>
        <pc:sldMkLst>
          <pc:docMk/>
          <pc:sldMk cId="99226415" sldId="376"/>
        </pc:sldMkLst>
        <pc:spChg chg="mod">
          <ac:chgData name="İhsan Pençe" userId="2188b72f-395e-4735-86c6-9b1407aec0e3" providerId="ADAL" clId="{FE133407-C710-4F40-B9D9-2321616044B0}" dt="2022-12-21T10:46:55.418" v="77" actId="1035"/>
          <ac:spMkLst>
            <pc:docMk/>
            <pc:sldMk cId="99226415" sldId="376"/>
            <ac:spMk id="2" creationId="{00000000-0000-0000-0000-000000000000}"/>
          </ac:spMkLst>
        </pc:spChg>
        <pc:spChg chg="mod">
          <ac:chgData name="İhsan Pençe" userId="2188b72f-395e-4735-86c6-9b1407aec0e3" providerId="ADAL" clId="{FE133407-C710-4F40-B9D9-2321616044B0}" dt="2022-12-21T10:48:28.745" v="125" actId="5793"/>
          <ac:spMkLst>
            <pc:docMk/>
            <pc:sldMk cId="99226415" sldId="376"/>
            <ac:spMk id="3" creationId="{00000000-0000-0000-0000-000000000000}"/>
          </ac:spMkLst>
        </pc:spChg>
        <pc:picChg chg="add mod">
          <ac:chgData name="İhsan Pençe" userId="2188b72f-395e-4735-86c6-9b1407aec0e3" providerId="ADAL" clId="{FE133407-C710-4F40-B9D9-2321616044B0}" dt="2022-12-21T10:49:19.706" v="131" actId="1076"/>
          <ac:picMkLst>
            <pc:docMk/>
            <pc:sldMk cId="99226415" sldId="376"/>
            <ac:picMk id="5" creationId="{6D82BB9B-FA95-03B1-5F61-98579804B9A8}"/>
          </ac:picMkLst>
        </pc:picChg>
      </pc:sldChg>
      <pc:sldChg chg="addSp delSp modSp new mod">
        <pc:chgData name="İhsan Pençe" userId="2188b72f-395e-4735-86c6-9b1407aec0e3" providerId="ADAL" clId="{FE133407-C710-4F40-B9D9-2321616044B0}" dt="2022-12-21T10:53:31.476" v="143" actId="1076"/>
        <pc:sldMkLst>
          <pc:docMk/>
          <pc:sldMk cId="1026351485" sldId="377"/>
        </pc:sldMkLst>
        <pc:spChg chg="del">
          <ac:chgData name="İhsan Pençe" userId="2188b72f-395e-4735-86c6-9b1407aec0e3" providerId="ADAL" clId="{FE133407-C710-4F40-B9D9-2321616044B0}" dt="2022-12-21T10:53:02.833" v="134"/>
          <ac:spMkLst>
            <pc:docMk/>
            <pc:sldMk cId="1026351485" sldId="377"/>
            <ac:spMk id="3" creationId="{8F32A29C-8038-6E2C-4B47-21D33BEB470A}"/>
          </ac:spMkLst>
        </pc:spChg>
        <pc:picChg chg="add mod">
          <ac:chgData name="İhsan Pençe" userId="2188b72f-395e-4735-86c6-9b1407aec0e3" providerId="ADAL" clId="{FE133407-C710-4F40-B9D9-2321616044B0}" dt="2022-12-21T10:53:31.476" v="143" actId="1076"/>
          <ac:picMkLst>
            <pc:docMk/>
            <pc:sldMk cId="1026351485" sldId="377"/>
            <ac:picMk id="5" creationId="{A19BE280-41A5-D584-63B8-50F8BCB8670A}"/>
          </ac:picMkLst>
        </pc:picChg>
      </pc:sldChg>
      <pc:sldChg chg="addSp delSp modSp new mod">
        <pc:chgData name="İhsan Pençe" userId="2188b72f-395e-4735-86c6-9b1407aec0e3" providerId="ADAL" clId="{FE133407-C710-4F40-B9D9-2321616044B0}" dt="2022-12-21T11:01:19.617" v="200" actId="403"/>
        <pc:sldMkLst>
          <pc:docMk/>
          <pc:sldMk cId="4146033554" sldId="378"/>
        </pc:sldMkLst>
        <pc:spChg chg="del">
          <ac:chgData name="İhsan Pençe" userId="2188b72f-395e-4735-86c6-9b1407aec0e3" providerId="ADAL" clId="{FE133407-C710-4F40-B9D9-2321616044B0}" dt="2022-12-21T10:54:23.926" v="147" actId="478"/>
          <ac:spMkLst>
            <pc:docMk/>
            <pc:sldMk cId="4146033554" sldId="378"/>
            <ac:spMk id="2" creationId="{93845001-27E8-C713-27FA-687FEAC48160}"/>
          </ac:spMkLst>
        </pc:spChg>
        <pc:spChg chg="mod">
          <ac:chgData name="İhsan Pençe" userId="2188b72f-395e-4735-86c6-9b1407aec0e3" providerId="ADAL" clId="{FE133407-C710-4F40-B9D9-2321616044B0}" dt="2022-12-21T11:01:19.617" v="200" actId="403"/>
          <ac:spMkLst>
            <pc:docMk/>
            <pc:sldMk cId="4146033554" sldId="378"/>
            <ac:spMk id="3" creationId="{EAE28AC0-FA6A-0034-C8AD-8B3A09F35571}"/>
          </ac:spMkLst>
        </pc:spChg>
        <pc:picChg chg="add mod">
          <ac:chgData name="İhsan Pençe" userId="2188b72f-395e-4735-86c6-9b1407aec0e3" providerId="ADAL" clId="{FE133407-C710-4F40-B9D9-2321616044B0}" dt="2022-12-21T11:01:10.920" v="197" actId="1036"/>
          <ac:picMkLst>
            <pc:docMk/>
            <pc:sldMk cId="4146033554" sldId="378"/>
            <ac:picMk id="5" creationId="{2EF671F5-57C0-C2B3-AB82-4779B6599738}"/>
          </ac:picMkLst>
        </pc:picChg>
        <pc:picChg chg="add del mod">
          <ac:chgData name="İhsan Pençe" userId="2188b72f-395e-4735-86c6-9b1407aec0e3" providerId="ADAL" clId="{FE133407-C710-4F40-B9D9-2321616044B0}" dt="2022-12-21T11:01:02.058" v="179" actId="478"/>
          <ac:picMkLst>
            <pc:docMk/>
            <pc:sldMk cId="4146033554" sldId="378"/>
            <ac:picMk id="1026" creationId="{FFBBC1D8-01FD-C014-9BC3-07C5C2F6CB3C}"/>
          </ac:picMkLst>
        </pc:picChg>
      </pc:sldChg>
      <pc:sldChg chg="addSp delSp modSp add mod">
        <pc:chgData name="İhsan Pençe" userId="2188b72f-395e-4735-86c6-9b1407aec0e3" providerId="ADAL" clId="{FE133407-C710-4F40-B9D9-2321616044B0}" dt="2022-12-21T11:04:35.109" v="445" actId="1076"/>
        <pc:sldMkLst>
          <pc:docMk/>
          <pc:sldMk cId="2017047525" sldId="379"/>
        </pc:sldMkLst>
        <pc:spChg chg="mod">
          <ac:chgData name="İhsan Pençe" userId="2188b72f-395e-4735-86c6-9b1407aec0e3" providerId="ADAL" clId="{FE133407-C710-4F40-B9D9-2321616044B0}" dt="2022-12-21T11:03:54.564" v="429" actId="14100"/>
          <ac:spMkLst>
            <pc:docMk/>
            <pc:sldMk cId="2017047525" sldId="379"/>
            <ac:spMk id="3" creationId="{EAE28AC0-FA6A-0034-C8AD-8B3A09F35571}"/>
          </ac:spMkLst>
        </pc:spChg>
        <pc:picChg chg="add mod">
          <ac:chgData name="İhsan Pençe" userId="2188b72f-395e-4735-86c6-9b1407aec0e3" providerId="ADAL" clId="{FE133407-C710-4F40-B9D9-2321616044B0}" dt="2022-12-21T11:04:22.978" v="442" actId="1036"/>
          <ac:picMkLst>
            <pc:docMk/>
            <pc:sldMk cId="2017047525" sldId="379"/>
            <ac:picMk id="4" creationId="{9A6577A3-17FF-A9F7-0054-357887219420}"/>
          </ac:picMkLst>
        </pc:picChg>
        <pc:picChg chg="del">
          <ac:chgData name="İhsan Pençe" userId="2188b72f-395e-4735-86c6-9b1407aec0e3" providerId="ADAL" clId="{FE133407-C710-4F40-B9D9-2321616044B0}" dt="2022-12-21T11:01:25.116" v="201" actId="478"/>
          <ac:picMkLst>
            <pc:docMk/>
            <pc:sldMk cId="2017047525" sldId="379"/>
            <ac:picMk id="5" creationId="{2EF671F5-57C0-C2B3-AB82-4779B6599738}"/>
          </ac:picMkLst>
        </pc:picChg>
        <pc:picChg chg="mod">
          <ac:chgData name="İhsan Pençe" userId="2188b72f-395e-4735-86c6-9b1407aec0e3" providerId="ADAL" clId="{FE133407-C710-4F40-B9D9-2321616044B0}" dt="2022-12-21T11:04:35.109" v="445" actId="1076"/>
          <ac:picMkLst>
            <pc:docMk/>
            <pc:sldMk cId="2017047525" sldId="379"/>
            <ac:picMk id="1026" creationId="{FFBBC1D8-01FD-C014-9BC3-07C5C2F6CB3C}"/>
          </ac:picMkLst>
        </pc:picChg>
      </pc:sldChg>
      <pc:sldChg chg="addSp delSp modSp add mod">
        <pc:chgData name="İhsan Pençe" userId="2188b72f-395e-4735-86c6-9b1407aec0e3" providerId="ADAL" clId="{FE133407-C710-4F40-B9D9-2321616044B0}" dt="2022-12-21T11:09:52.542" v="521" actId="1076"/>
        <pc:sldMkLst>
          <pc:docMk/>
          <pc:sldMk cId="2944132483" sldId="380"/>
        </pc:sldMkLst>
        <pc:spChg chg="del">
          <ac:chgData name="İhsan Pençe" userId="2188b72f-395e-4735-86c6-9b1407aec0e3" providerId="ADAL" clId="{FE133407-C710-4F40-B9D9-2321616044B0}" dt="2022-12-21T11:05:02.006" v="447" actId="478"/>
          <ac:spMkLst>
            <pc:docMk/>
            <pc:sldMk cId="2944132483" sldId="380"/>
            <ac:spMk id="2" creationId="{00000000-0000-0000-0000-000000000000}"/>
          </ac:spMkLst>
        </pc:spChg>
        <pc:spChg chg="mod">
          <ac:chgData name="İhsan Pençe" userId="2188b72f-395e-4735-86c6-9b1407aec0e3" providerId="ADAL" clId="{FE133407-C710-4F40-B9D9-2321616044B0}" dt="2022-12-21T11:09:26.930" v="517" actId="20577"/>
          <ac:spMkLst>
            <pc:docMk/>
            <pc:sldMk cId="2944132483" sldId="380"/>
            <ac:spMk id="3" creationId="{00000000-0000-0000-0000-000000000000}"/>
          </ac:spMkLst>
        </pc:spChg>
        <pc:spChg chg="add del mod">
          <ac:chgData name="İhsan Pençe" userId="2188b72f-395e-4735-86c6-9b1407aec0e3" providerId="ADAL" clId="{FE133407-C710-4F40-B9D9-2321616044B0}" dt="2022-12-21T11:05:04.743" v="449" actId="478"/>
          <ac:spMkLst>
            <pc:docMk/>
            <pc:sldMk cId="2944132483" sldId="380"/>
            <ac:spMk id="5" creationId="{38ACFA4E-FC3A-DEA5-F332-8A0DD6A6B190}"/>
          </ac:spMkLst>
        </pc:spChg>
        <pc:picChg chg="add mod">
          <ac:chgData name="İhsan Pençe" userId="2188b72f-395e-4735-86c6-9b1407aec0e3" providerId="ADAL" clId="{FE133407-C710-4F40-B9D9-2321616044B0}" dt="2022-12-21T11:07:21.521" v="486" actId="1076"/>
          <ac:picMkLst>
            <pc:docMk/>
            <pc:sldMk cId="2944132483" sldId="380"/>
            <ac:picMk id="7" creationId="{8EF15362-654F-8E24-30C8-9817A48CC008}"/>
          </ac:picMkLst>
        </pc:picChg>
        <pc:picChg chg="add mod">
          <ac:chgData name="İhsan Pençe" userId="2188b72f-395e-4735-86c6-9b1407aec0e3" providerId="ADAL" clId="{FE133407-C710-4F40-B9D9-2321616044B0}" dt="2022-12-21T11:09:52.542" v="521" actId="1076"/>
          <ac:picMkLst>
            <pc:docMk/>
            <pc:sldMk cId="2944132483" sldId="380"/>
            <ac:picMk id="9" creationId="{4B31C515-EB10-D52F-8F06-6EFD1ADE06D6}"/>
          </ac:picMkLst>
        </pc:picChg>
      </pc:sldChg>
      <pc:sldChg chg="addSp delSp modSp add mod">
        <pc:chgData name="İhsan Pençe" userId="2188b72f-395e-4735-86c6-9b1407aec0e3" providerId="ADAL" clId="{FE133407-C710-4F40-B9D9-2321616044B0}" dt="2022-12-21T11:14:44.785" v="530" actId="1076"/>
        <pc:sldMkLst>
          <pc:docMk/>
          <pc:sldMk cId="145677085" sldId="381"/>
        </pc:sldMkLst>
        <pc:spChg chg="del mod">
          <ac:chgData name="İhsan Pençe" userId="2188b72f-395e-4735-86c6-9b1407aec0e3" providerId="ADAL" clId="{FE133407-C710-4F40-B9D9-2321616044B0}" dt="2022-12-21T11:14:10.017" v="524" actId="478"/>
          <ac:spMkLst>
            <pc:docMk/>
            <pc:sldMk cId="145677085" sldId="381"/>
            <ac:spMk id="2" creationId="{00000000-0000-0000-0000-000000000000}"/>
          </ac:spMkLst>
        </pc:spChg>
        <pc:spChg chg="mod">
          <ac:chgData name="İhsan Pençe" userId="2188b72f-395e-4735-86c6-9b1407aec0e3" providerId="ADAL" clId="{FE133407-C710-4F40-B9D9-2321616044B0}" dt="2022-12-21T11:14:33.286" v="526" actId="20577"/>
          <ac:spMkLst>
            <pc:docMk/>
            <pc:sldMk cId="145677085" sldId="381"/>
            <ac:spMk id="3" creationId="{00000000-0000-0000-0000-000000000000}"/>
          </ac:spMkLst>
        </pc:spChg>
        <pc:picChg chg="add mod">
          <ac:chgData name="İhsan Pençe" userId="2188b72f-395e-4735-86c6-9b1407aec0e3" providerId="ADAL" clId="{FE133407-C710-4F40-B9D9-2321616044B0}" dt="2022-12-21T11:14:44.785" v="530" actId="1076"/>
          <ac:picMkLst>
            <pc:docMk/>
            <pc:sldMk cId="145677085" sldId="381"/>
            <ac:picMk id="5" creationId="{ED82255F-8339-E823-BEAB-92C7A00FF7FD}"/>
          </ac:picMkLst>
        </pc:picChg>
      </pc:sldChg>
      <pc:sldChg chg="addSp delSp modSp add mod">
        <pc:chgData name="İhsan Pençe" userId="2188b72f-395e-4735-86c6-9b1407aec0e3" providerId="ADAL" clId="{FE133407-C710-4F40-B9D9-2321616044B0}" dt="2022-12-21T11:16:47.253" v="535" actId="1076"/>
        <pc:sldMkLst>
          <pc:docMk/>
          <pc:sldMk cId="361757368" sldId="382"/>
        </pc:sldMkLst>
        <pc:picChg chg="add mod">
          <ac:chgData name="İhsan Pençe" userId="2188b72f-395e-4735-86c6-9b1407aec0e3" providerId="ADAL" clId="{FE133407-C710-4F40-B9D9-2321616044B0}" dt="2022-12-21T11:16:47.253" v="535" actId="1076"/>
          <ac:picMkLst>
            <pc:docMk/>
            <pc:sldMk cId="361757368" sldId="382"/>
            <ac:picMk id="4" creationId="{159F4403-A807-30D3-55BE-0AAF77C877A9}"/>
          </ac:picMkLst>
        </pc:picChg>
        <pc:picChg chg="del">
          <ac:chgData name="İhsan Pençe" userId="2188b72f-395e-4735-86c6-9b1407aec0e3" providerId="ADAL" clId="{FE133407-C710-4F40-B9D9-2321616044B0}" dt="2022-12-21T11:16:38.188" v="532" actId="478"/>
          <ac:picMkLst>
            <pc:docMk/>
            <pc:sldMk cId="361757368" sldId="382"/>
            <ac:picMk id="5" creationId="{ED82255F-8339-E823-BEAB-92C7A00FF7FD}"/>
          </ac:picMkLst>
        </pc:picChg>
      </pc:sldChg>
      <pc:sldChg chg="addSp modSp new mod">
        <pc:chgData name="İhsan Pençe" userId="2188b72f-395e-4735-86c6-9b1407aec0e3" providerId="ADAL" clId="{FE133407-C710-4F40-B9D9-2321616044B0}" dt="2022-12-21T11:24:49.662" v="577" actId="1036"/>
        <pc:sldMkLst>
          <pc:docMk/>
          <pc:sldMk cId="3701696535" sldId="383"/>
        </pc:sldMkLst>
        <pc:spChg chg="mod">
          <ac:chgData name="İhsan Pençe" userId="2188b72f-395e-4735-86c6-9b1407aec0e3" providerId="ADAL" clId="{FE133407-C710-4F40-B9D9-2321616044B0}" dt="2022-12-21T11:24:39.634" v="568" actId="108"/>
          <ac:spMkLst>
            <pc:docMk/>
            <pc:sldMk cId="3701696535" sldId="383"/>
            <ac:spMk id="2" creationId="{4180E601-8F7C-8D90-5CF9-311A7296AA11}"/>
          </ac:spMkLst>
        </pc:spChg>
        <pc:spChg chg="mod">
          <ac:chgData name="İhsan Pençe" userId="2188b72f-395e-4735-86c6-9b1407aec0e3" providerId="ADAL" clId="{FE133407-C710-4F40-B9D9-2321616044B0}" dt="2022-12-21T11:24:46.653" v="573" actId="1036"/>
          <ac:spMkLst>
            <pc:docMk/>
            <pc:sldMk cId="3701696535" sldId="383"/>
            <ac:spMk id="3" creationId="{8FB8368A-9BFB-AFE9-1ADC-275D2061D9FC}"/>
          </ac:spMkLst>
        </pc:spChg>
        <pc:picChg chg="add mod">
          <ac:chgData name="İhsan Pençe" userId="2188b72f-395e-4735-86c6-9b1407aec0e3" providerId="ADAL" clId="{FE133407-C710-4F40-B9D9-2321616044B0}" dt="2022-12-21T11:24:49.662" v="577" actId="1036"/>
          <ac:picMkLst>
            <pc:docMk/>
            <pc:sldMk cId="3701696535" sldId="383"/>
            <ac:picMk id="4" creationId="{814602C3-678E-CD37-56C1-CDF387074652}"/>
          </ac:picMkLst>
        </pc:picChg>
      </pc:sldChg>
    </pc:docChg>
  </pc:docChgLst>
  <pc:docChgLst>
    <pc:chgData name="İhsan Pençe" userId="2188b72f-395e-4735-86c6-9b1407aec0e3" providerId="ADAL" clId="{29F1DE05-F777-4909-95EB-029D9D400DD1}"/>
    <pc:docChg chg="delSld">
      <pc:chgData name="İhsan Pençe" userId="2188b72f-395e-4735-86c6-9b1407aec0e3" providerId="ADAL" clId="{29F1DE05-F777-4909-95EB-029D9D400DD1}" dt="2022-12-23T14:07:31.425" v="0" actId="47"/>
      <pc:docMkLst>
        <pc:docMk/>
      </pc:docMkLst>
      <pc:sldChg chg="del">
        <pc:chgData name="İhsan Pençe" userId="2188b72f-395e-4735-86c6-9b1407aec0e3" providerId="ADAL" clId="{29F1DE05-F777-4909-95EB-029D9D400DD1}" dt="2022-12-23T14:07:31.425" v="0" actId="47"/>
        <pc:sldMkLst>
          <pc:docMk/>
          <pc:sldMk cId="0" sldId="365"/>
        </pc:sldMkLst>
      </pc:sldChg>
      <pc:sldChg chg="del">
        <pc:chgData name="İhsan Pençe" userId="2188b72f-395e-4735-86c6-9b1407aec0e3" providerId="ADAL" clId="{29F1DE05-F777-4909-95EB-029D9D400DD1}" dt="2022-12-23T14:07:31.425" v="0" actId="47"/>
        <pc:sldMkLst>
          <pc:docMk/>
          <pc:sldMk cId="0" sldId="366"/>
        </pc:sldMkLst>
      </pc:sldChg>
      <pc:sldChg chg="del">
        <pc:chgData name="İhsan Pençe" userId="2188b72f-395e-4735-86c6-9b1407aec0e3" providerId="ADAL" clId="{29F1DE05-F777-4909-95EB-029D9D400DD1}" dt="2022-12-23T14:07:31.425" v="0" actId="47"/>
        <pc:sldMkLst>
          <pc:docMk/>
          <pc:sldMk cId="0" sldId="369"/>
        </pc:sldMkLst>
      </pc:sldChg>
      <pc:sldChg chg="del">
        <pc:chgData name="İhsan Pençe" userId="2188b72f-395e-4735-86c6-9b1407aec0e3" providerId="ADAL" clId="{29F1DE05-F777-4909-95EB-029D9D400DD1}" dt="2022-12-23T14:07:31.425" v="0" actId="47"/>
        <pc:sldMkLst>
          <pc:docMk/>
          <pc:sldMk cId="0" sldId="370"/>
        </pc:sldMkLst>
      </pc:sldChg>
      <pc:sldChg chg="del">
        <pc:chgData name="İhsan Pençe" userId="2188b72f-395e-4735-86c6-9b1407aec0e3" providerId="ADAL" clId="{29F1DE05-F777-4909-95EB-029D9D400DD1}" dt="2022-12-23T14:07:31.425" v="0" actId="47"/>
        <pc:sldMkLst>
          <pc:docMk/>
          <pc:sldMk cId="0" sldId="371"/>
        </pc:sldMkLst>
      </pc:sldChg>
      <pc:sldChg chg="del">
        <pc:chgData name="İhsan Pençe" userId="2188b72f-395e-4735-86c6-9b1407aec0e3" providerId="ADAL" clId="{29F1DE05-F777-4909-95EB-029D9D400DD1}" dt="2022-12-23T14:07:31.425" v="0" actId="47"/>
        <pc:sldMkLst>
          <pc:docMk/>
          <pc:sldMk cId="0" sldId="372"/>
        </pc:sldMkLst>
      </pc:sldChg>
      <pc:sldChg chg="del">
        <pc:chgData name="İhsan Pençe" userId="2188b72f-395e-4735-86c6-9b1407aec0e3" providerId="ADAL" clId="{29F1DE05-F777-4909-95EB-029D9D400DD1}" dt="2022-12-23T14:07:31.425" v="0" actId="47"/>
        <pc:sldMkLst>
          <pc:docMk/>
          <pc:sldMk cId="0" sldId="373"/>
        </pc:sldMkLst>
      </pc:sldChg>
      <pc:sldChg chg="del">
        <pc:chgData name="İhsan Pençe" userId="2188b72f-395e-4735-86c6-9b1407aec0e3" providerId="ADAL" clId="{29F1DE05-F777-4909-95EB-029D9D400DD1}" dt="2022-12-23T14:07:31.425" v="0" actId="47"/>
        <pc:sldMkLst>
          <pc:docMk/>
          <pc:sldMk cId="0" sldId="374"/>
        </pc:sldMkLst>
      </pc:sldChg>
      <pc:sldChg chg="del">
        <pc:chgData name="İhsan Pençe" userId="2188b72f-395e-4735-86c6-9b1407aec0e3" providerId="ADAL" clId="{29F1DE05-F777-4909-95EB-029D9D400DD1}" dt="2022-12-23T14:07:31.425" v="0" actId="47"/>
        <pc:sldMkLst>
          <pc:docMk/>
          <pc:sldMk cId="3701696535" sldId="383"/>
        </pc:sldMkLst>
      </pc:sldChg>
    </pc:docChg>
  </pc:docChgLst>
  <pc:docChgLst>
    <pc:chgData name="İhsan Pençe" userId="2188b72f-395e-4735-86c6-9b1407aec0e3" providerId="ADAL" clId="{7631497D-4E92-426F-BEE8-C0C276B1A019}"/>
    <pc:docChg chg="undo custSel addSld delSld modSld sldOrd">
      <pc:chgData name="İhsan Pençe" userId="2188b72f-395e-4735-86c6-9b1407aec0e3" providerId="ADAL" clId="{7631497D-4E92-426F-BEE8-C0C276B1A019}" dt="2022-12-14T18:36:55.187" v="221"/>
      <pc:docMkLst>
        <pc:docMk/>
      </pc:docMkLst>
      <pc:sldChg chg="del">
        <pc:chgData name="İhsan Pençe" userId="2188b72f-395e-4735-86c6-9b1407aec0e3" providerId="ADAL" clId="{7631497D-4E92-426F-BEE8-C0C276B1A019}" dt="2022-12-14T17:48:59.984" v="0" actId="47"/>
        <pc:sldMkLst>
          <pc:docMk/>
          <pc:sldMk cId="0" sldId="294"/>
        </pc:sldMkLst>
      </pc:sldChg>
      <pc:sldChg chg="del">
        <pc:chgData name="İhsan Pençe" userId="2188b72f-395e-4735-86c6-9b1407aec0e3" providerId="ADAL" clId="{7631497D-4E92-426F-BEE8-C0C276B1A019}" dt="2022-12-14T17:49:01.718" v="1" actId="47"/>
        <pc:sldMkLst>
          <pc:docMk/>
          <pc:sldMk cId="0" sldId="295"/>
        </pc:sldMkLst>
      </pc:sldChg>
      <pc:sldChg chg="addSp delSp modSp new mod">
        <pc:chgData name="İhsan Pençe" userId="2188b72f-395e-4735-86c6-9b1407aec0e3" providerId="ADAL" clId="{7631497D-4E92-426F-BEE8-C0C276B1A019}" dt="2022-12-14T17:58:25.410" v="8" actId="1076"/>
        <pc:sldMkLst>
          <pc:docMk/>
          <pc:sldMk cId="1623087791" sldId="298"/>
        </pc:sldMkLst>
        <pc:spChg chg="del">
          <ac:chgData name="İhsan Pençe" userId="2188b72f-395e-4735-86c6-9b1407aec0e3" providerId="ADAL" clId="{7631497D-4E92-426F-BEE8-C0C276B1A019}" dt="2022-12-14T17:58:02.904" v="3"/>
          <ac:spMkLst>
            <pc:docMk/>
            <pc:sldMk cId="1623087791" sldId="298"/>
            <ac:spMk id="3" creationId="{87352990-CEA0-579E-BB19-7F19814B683A}"/>
          </ac:spMkLst>
        </pc:spChg>
        <pc:picChg chg="add mod">
          <ac:chgData name="İhsan Pençe" userId="2188b72f-395e-4735-86c6-9b1407aec0e3" providerId="ADAL" clId="{7631497D-4E92-426F-BEE8-C0C276B1A019}" dt="2022-12-14T17:58:25.410" v="8" actId="1076"/>
          <ac:picMkLst>
            <pc:docMk/>
            <pc:sldMk cId="1623087791" sldId="298"/>
            <ac:picMk id="5" creationId="{A31BF8FB-5025-9F6D-36DA-600835398A18}"/>
          </ac:picMkLst>
        </pc:picChg>
      </pc:sldChg>
      <pc:sldChg chg="addSp delSp modSp new mod">
        <pc:chgData name="İhsan Pençe" userId="2188b72f-395e-4735-86c6-9b1407aec0e3" providerId="ADAL" clId="{7631497D-4E92-426F-BEE8-C0C276B1A019}" dt="2022-12-14T17:59:04.380" v="16" actId="1076"/>
        <pc:sldMkLst>
          <pc:docMk/>
          <pc:sldMk cId="2208333734" sldId="299"/>
        </pc:sldMkLst>
        <pc:spChg chg="del">
          <ac:chgData name="İhsan Pençe" userId="2188b72f-395e-4735-86c6-9b1407aec0e3" providerId="ADAL" clId="{7631497D-4E92-426F-BEE8-C0C276B1A019}" dt="2022-12-14T17:58:39.108" v="10"/>
          <ac:spMkLst>
            <pc:docMk/>
            <pc:sldMk cId="2208333734" sldId="299"/>
            <ac:spMk id="3" creationId="{42A4E5D0-F33D-7DD9-4A9D-E3E46D260DE6}"/>
          </ac:spMkLst>
        </pc:spChg>
        <pc:picChg chg="add mod">
          <ac:chgData name="İhsan Pençe" userId="2188b72f-395e-4735-86c6-9b1407aec0e3" providerId="ADAL" clId="{7631497D-4E92-426F-BEE8-C0C276B1A019}" dt="2022-12-14T17:59:04.380" v="16" actId="1076"/>
          <ac:picMkLst>
            <pc:docMk/>
            <pc:sldMk cId="2208333734" sldId="299"/>
            <ac:picMk id="5" creationId="{456B090E-6947-AC14-CB92-8452613BC226}"/>
          </ac:picMkLst>
        </pc:picChg>
      </pc:sldChg>
      <pc:sldChg chg="addSp delSp modSp new mod ord">
        <pc:chgData name="İhsan Pençe" userId="2188b72f-395e-4735-86c6-9b1407aec0e3" providerId="ADAL" clId="{7631497D-4E92-426F-BEE8-C0C276B1A019}" dt="2022-12-14T17:59:51.224" v="27"/>
        <pc:sldMkLst>
          <pc:docMk/>
          <pc:sldMk cId="3098081660" sldId="300"/>
        </pc:sldMkLst>
        <pc:spChg chg="del">
          <ac:chgData name="İhsan Pençe" userId="2188b72f-395e-4735-86c6-9b1407aec0e3" providerId="ADAL" clId="{7631497D-4E92-426F-BEE8-C0C276B1A019}" dt="2022-12-14T17:59:20.852" v="18"/>
          <ac:spMkLst>
            <pc:docMk/>
            <pc:sldMk cId="3098081660" sldId="300"/>
            <ac:spMk id="3" creationId="{51D23F95-33FC-5470-071B-E276BF4AD281}"/>
          </ac:spMkLst>
        </pc:spChg>
        <pc:picChg chg="add mod">
          <ac:chgData name="İhsan Pençe" userId="2188b72f-395e-4735-86c6-9b1407aec0e3" providerId="ADAL" clId="{7631497D-4E92-426F-BEE8-C0C276B1A019}" dt="2022-12-14T17:59:48.092" v="25" actId="1076"/>
          <ac:picMkLst>
            <pc:docMk/>
            <pc:sldMk cId="3098081660" sldId="300"/>
            <ac:picMk id="5" creationId="{2A41B208-77B4-AC36-3881-0D0408F267C3}"/>
          </ac:picMkLst>
        </pc:picChg>
      </pc:sldChg>
      <pc:sldChg chg="modSp add mod">
        <pc:chgData name="İhsan Pençe" userId="2188b72f-395e-4735-86c6-9b1407aec0e3" providerId="ADAL" clId="{7631497D-4E92-426F-BEE8-C0C276B1A019}" dt="2022-12-14T18:25:29.216" v="155" actId="20577"/>
        <pc:sldMkLst>
          <pc:docMk/>
          <pc:sldMk cId="0" sldId="365"/>
        </pc:sldMkLst>
        <pc:spChg chg="mod">
          <ac:chgData name="İhsan Pençe" userId="2188b72f-395e-4735-86c6-9b1407aec0e3" providerId="ADAL" clId="{7631497D-4E92-426F-BEE8-C0C276B1A019}" dt="2022-12-14T18:25:29.216" v="155" actId="20577"/>
          <ac:spMkLst>
            <pc:docMk/>
            <pc:sldMk cId="0" sldId="365"/>
            <ac:spMk id="3" creationId="{22F6BC20-EC72-440A-A988-FABA157AEB16}"/>
          </ac:spMkLst>
        </pc:spChg>
        <pc:spChg chg="mod">
          <ac:chgData name="İhsan Pençe" userId="2188b72f-395e-4735-86c6-9b1407aec0e3" providerId="ADAL" clId="{7631497D-4E92-426F-BEE8-C0C276B1A019}" dt="2022-12-14T18:23:25.659" v="104" actId="1036"/>
          <ac:spMkLst>
            <pc:docMk/>
            <pc:sldMk cId="0" sldId="365"/>
            <ac:spMk id="4098" creationId="{3FB916C7-5D67-95B5-F269-6A407788D72D}"/>
          </ac:spMkLst>
        </pc:spChg>
        <pc:picChg chg="mod">
          <ac:chgData name="İhsan Pençe" userId="2188b72f-395e-4735-86c6-9b1407aec0e3" providerId="ADAL" clId="{7631497D-4E92-426F-BEE8-C0C276B1A019}" dt="2022-12-14T18:23:25.659" v="104" actId="1036"/>
          <ac:picMkLst>
            <pc:docMk/>
            <pc:sldMk cId="0" sldId="365"/>
            <ac:picMk id="4100" creationId="{955338C2-3058-8161-DE7A-3678B26F79A0}"/>
          </ac:picMkLst>
        </pc:picChg>
      </pc:sldChg>
      <pc:sldChg chg="addSp modSp add mod modAnim">
        <pc:chgData name="İhsan Pençe" userId="2188b72f-395e-4735-86c6-9b1407aec0e3" providerId="ADAL" clId="{7631497D-4E92-426F-BEE8-C0C276B1A019}" dt="2022-12-14T18:36:55.187" v="221"/>
        <pc:sldMkLst>
          <pc:docMk/>
          <pc:sldMk cId="0" sldId="366"/>
        </pc:sldMkLst>
        <pc:spChg chg="mod">
          <ac:chgData name="İhsan Pençe" userId="2188b72f-395e-4735-86c6-9b1407aec0e3" providerId="ADAL" clId="{7631497D-4E92-426F-BEE8-C0C276B1A019}" dt="2022-12-14T18:36:23.786" v="219" actId="20577"/>
          <ac:spMkLst>
            <pc:docMk/>
            <pc:sldMk cId="0" sldId="366"/>
            <ac:spMk id="3" creationId="{8CF38717-F690-4AB8-9566-36BD166EC5AC}"/>
          </ac:spMkLst>
        </pc:spChg>
        <pc:picChg chg="add mod">
          <ac:chgData name="İhsan Pençe" userId="2188b72f-395e-4735-86c6-9b1407aec0e3" providerId="ADAL" clId="{7631497D-4E92-426F-BEE8-C0C276B1A019}" dt="2022-12-14T18:35:29.921" v="206" actId="1076"/>
          <ac:picMkLst>
            <pc:docMk/>
            <pc:sldMk cId="0" sldId="366"/>
            <ac:picMk id="2" creationId="{4D4A8C21-71F0-2DB2-44E6-9105BAFA7EE1}"/>
          </ac:picMkLst>
        </pc:picChg>
      </pc:sldChg>
      <pc:sldChg chg="add del">
        <pc:chgData name="İhsan Pençe" userId="2188b72f-395e-4735-86c6-9b1407aec0e3" providerId="ADAL" clId="{7631497D-4E92-426F-BEE8-C0C276B1A019}" dt="2022-12-14T18:35:33.638" v="207" actId="47"/>
        <pc:sldMkLst>
          <pc:docMk/>
          <pc:sldMk cId="0" sldId="367"/>
        </pc:sldMkLst>
      </pc:sldChg>
      <pc:sldChg chg="modSp add mod">
        <pc:chgData name="İhsan Pençe" userId="2188b72f-395e-4735-86c6-9b1407aec0e3" providerId="ADAL" clId="{7631497D-4E92-426F-BEE8-C0C276B1A019}" dt="2022-12-14T18:32:42.485" v="173" actId="14100"/>
        <pc:sldMkLst>
          <pc:docMk/>
          <pc:sldMk cId="0" sldId="369"/>
        </pc:sldMkLst>
        <pc:spChg chg="mod">
          <ac:chgData name="İhsan Pençe" userId="2188b72f-395e-4735-86c6-9b1407aec0e3" providerId="ADAL" clId="{7631497D-4E92-426F-BEE8-C0C276B1A019}" dt="2022-12-14T18:32:42.485" v="173" actId="14100"/>
          <ac:spMkLst>
            <pc:docMk/>
            <pc:sldMk cId="0" sldId="369"/>
            <ac:spMk id="6146" creationId="{FE380DA5-77EF-74CA-609F-EBDA3F6DFC72}"/>
          </ac:spMkLst>
        </pc:spChg>
      </pc:sldChg>
      <pc:sldChg chg="modSp add mod">
        <pc:chgData name="İhsan Pençe" userId="2188b72f-395e-4735-86c6-9b1407aec0e3" providerId="ADAL" clId="{7631497D-4E92-426F-BEE8-C0C276B1A019}" dt="2022-12-14T18:32:50.045" v="174" actId="14100"/>
        <pc:sldMkLst>
          <pc:docMk/>
          <pc:sldMk cId="0" sldId="370"/>
        </pc:sldMkLst>
        <pc:spChg chg="mod">
          <ac:chgData name="İhsan Pençe" userId="2188b72f-395e-4735-86c6-9b1407aec0e3" providerId="ADAL" clId="{7631497D-4E92-426F-BEE8-C0C276B1A019}" dt="2022-12-14T18:32:50.045" v="174" actId="14100"/>
          <ac:spMkLst>
            <pc:docMk/>
            <pc:sldMk cId="0" sldId="370"/>
            <ac:spMk id="7170" creationId="{E8B8C477-08CD-CC60-0AF4-A69F586DE163}"/>
          </ac:spMkLst>
        </pc:spChg>
      </pc:sldChg>
      <pc:sldChg chg="add">
        <pc:chgData name="İhsan Pençe" userId="2188b72f-395e-4735-86c6-9b1407aec0e3" providerId="ADAL" clId="{7631497D-4E92-426F-BEE8-C0C276B1A019}" dt="2022-12-14T18:32:03.035" v="156"/>
        <pc:sldMkLst>
          <pc:docMk/>
          <pc:sldMk cId="0" sldId="371"/>
        </pc:sldMkLst>
      </pc:sldChg>
      <pc:sldChg chg="add">
        <pc:chgData name="İhsan Pençe" userId="2188b72f-395e-4735-86c6-9b1407aec0e3" providerId="ADAL" clId="{7631497D-4E92-426F-BEE8-C0C276B1A019}" dt="2022-12-14T18:32:03.035" v="156"/>
        <pc:sldMkLst>
          <pc:docMk/>
          <pc:sldMk cId="0" sldId="372"/>
        </pc:sldMkLst>
      </pc:sldChg>
      <pc:sldChg chg="modSp add mod">
        <pc:chgData name="İhsan Pençe" userId="2188b72f-395e-4735-86c6-9b1407aec0e3" providerId="ADAL" clId="{7631497D-4E92-426F-BEE8-C0C276B1A019}" dt="2022-12-14T18:33:15.769" v="175" actId="14100"/>
        <pc:sldMkLst>
          <pc:docMk/>
          <pc:sldMk cId="0" sldId="373"/>
        </pc:sldMkLst>
        <pc:spChg chg="mod">
          <ac:chgData name="İhsan Pençe" userId="2188b72f-395e-4735-86c6-9b1407aec0e3" providerId="ADAL" clId="{7631497D-4E92-426F-BEE8-C0C276B1A019}" dt="2022-12-14T18:33:15.769" v="175" actId="14100"/>
          <ac:spMkLst>
            <pc:docMk/>
            <pc:sldMk cId="0" sldId="373"/>
            <ac:spMk id="10243" creationId="{25B122D5-5919-705D-2DED-F8E2F853CACB}"/>
          </ac:spMkLst>
        </pc:spChg>
      </pc:sldChg>
      <pc:sldChg chg="modSp add mod">
        <pc:chgData name="İhsan Pençe" userId="2188b72f-395e-4735-86c6-9b1407aec0e3" providerId="ADAL" clId="{7631497D-4E92-426F-BEE8-C0C276B1A019}" dt="2022-12-14T18:21:42.859" v="86" actId="122"/>
        <pc:sldMkLst>
          <pc:docMk/>
          <pc:sldMk cId="0" sldId="374"/>
        </pc:sldMkLst>
        <pc:spChg chg="mod">
          <ac:chgData name="İhsan Pençe" userId="2188b72f-395e-4735-86c6-9b1407aec0e3" providerId="ADAL" clId="{7631497D-4E92-426F-BEE8-C0C276B1A019}" dt="2022-12-14T18:21:42.859" v="86" actId="122"/>
          <ac:spMkLst>
            <pc:docMk/>
            <pc:sldMk cId="0" sldId="374"/>
            <ac:spMk id="3" creationId="{F5F3342E-C60C-4ED8-AFCB-EF0BDD71412D}"/>
          </ac:spMkLst>
        </pc:spChg>
        <pc:spChg chg="mod">
          <ac:chgData name="İhsan Pençe" userId="2188b72f-395e-4735-86c6-9b1407aec0e3" providerId="ADAL" clId="{7631497D-4E92-426F-BEE8-C0C276B1A019}" dt="2022-12-14T18:16:18.427" v="29" actId="27636"/>
          <ac:spMkLst>
            <pc:docMk/>
            <pc:sldMk cId="0" sldId="374"/>
            <ac:spMk id="3074" creationId="{18087D8B-0A95-A445-892F-1143F0232ACE}"/>
          </ac:spMkLst>
        </pc:spChg>
        <pc:picChg chg="mod">
          <ac:chgData name="İhsan Pençe" userId="2188b72f-395e-4735-86c6-9b1407aec0e3" providerId="ADAL" clId="{7631497D-4E92-426F-BEE8-C0C276B1A019}" dt="2022-12-14T18:21:20.638" v="79" actId="1036"/>
          <ac:picMkLst>
            <pc:docMk/>
            <pc:sldMk cId="0" sldId="374"/>
            <ac:picMk id="3076" creationId="{9267FE3A-8C82-8E02-EBC1-D3EB6450F8D7}"/>
          </ac:picMkLst>
        </pc:picChg>
      </pc:sldChg>
    </pc:docChg>
  </pc:docChgLst>
  <pc:docChgLst>
    <pc:chgData name="İhsan Pençe" userId="2188b72f-395e-4735-86c6-9b1407aec0e3" providerId="ADAL" clId="{32DB2839-F2B9-5249-8DB4-8FEC79DE7965}"/>
    <pc:docChg chg="addSld modSld">
      <pc:chgData name="İhsan Pençe" userId="2188b72f-395e-4735-86c6-9b1407aec0e3" providerId="ADAL" clId="{32DB2839-F2B9-5249-8DB4-8FEC79DE7965}" dt="2023-12-25T15:59:52.758" v="6" actId="1076"/>
      <pc:docMkLst>
        <pc:docMk/>
      </pc:docMkLst>
      <pc:sldChg chg="addSp delSp modSp new mod">
        <pc:chgData name="İhsan Pençe" userId="2188b72f-395e-4735-86c6-9b1407aec0e3" providerId="ADAL" clId="{32DB2839-F2B9-5249-8DB4-8FEC79DE7965}" dt="2023-12-25T15:59:52.758" v="6" actId="1076"/>
        <pc:sldMkLst>
          <pc:docMk/>
          <pc:sldMk cId="2633424639" sldId="383"/>
        </pc:sldMkLst>
        <pc:spChg chg="del">
          <ac:chgData name="İhsan Pençe" userId="2188b72f-395e-4735-86c6-9b1407aec0e3" providerId="ADAL" clId="{32DB2839-F2B9-5249-8DB4-8FEC79DE7965}" dt="2023-12-25T15:59:41.493" v="1"/>
          <ac:spMkLst>
            <pc:docMk/>
            <pc:sldMk cId="2633424639" sldId="383"/>
            <ac:spMk id="3" creationId="{ACAF895A-CCCE-21D8-6938-08C1372C8747}"/>
          </ac:spMkLst>
        </pc:spChg>
        <pc:picChg chg="add mod">
          <ac:chgData name="İhsan Pençe" userId="2188b72f-395e-4735-86c6-9b1407aec0e3" providerId="ADAL" clId="{32DB2839-F2B9-5249-8DB4-8FEC79DE7965}" dt="2023-12-25T15:59:52.758" v="6" actId="1076"/>
          <ac:picMkLst>
            <pc:docMk/>
            <pc:sldMk cId="2633424639" sldId="383"/>
            <ac:picMk id="5" creationId="{4EC02EA8-74D0-9B59-E6D1-218D0330E2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25.12.2023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25.12.2023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25.12.2023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60648"/>
            <a:ext cx="8435280" cy="1143000"/>
          </a:xfrm>
        </p:spPr>
        <p:txBody>
          <a:bodyPr>
            <a:noAutofit/>
          </a:bodyPr>
          <a:lstStyle/>
          <a:p>
            <a:r>
              <a:rPr lang="tr-TR" sz="3800" b="1" dirty="0"/>
              <a:t>Makine Öğrenimi Performans Metrikleri</a:t>
            </a:r>
            <a:endParaRPr lang="tr-TR" sz="3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839816"/>
          </a:xfrm>
        </p:spPr>
        <p:txBody>
          <a:bodyPr/>
          <a:lstStyle/>
          <a:p>
            <a:pPr marL="0" indent="0">
              <a:buNone/>
            </a:pPr>
            <a:r>
              <a:rPr lang="tr-TR" sz="3200" b="1" i="0" dirty="0">
                <a:solidFill>
                  <a:srgbClr val="24292E"/>
                </a:solidFill>
                <a:effectLst/>
                <a:latin typeface="-apple-system"/>
              </a:rPr>
              <a:t>Sınıflandırma metrikleri</a:t>
            </a:r>
          </a:p>
          <a:p>
            <a:r>
              <a:rPr lang="tr-TR" b="1" i="0" dirty="0" err="1">
                <a:solidFill>
                  <a:srgbClr val="030F86"/>
                </a:solidFill>
                <a:effectLst/>
                <a:latin typeface="-apple-system"/>
              </a:rPr>
              <a:t>Confusion</a:t>
            </a:r>
            <a:r>
              <a:rPr lang="tr-TR" b="1" i="0" dirty="0">
                <a:solidFill>
                  <a:srgbClr val="030F86"/>
                </a:solidFill>
                <a:effectLst/>
                <a:latin typeface="-apple-system"/>
              </a:rPr>
              <a:t> </a:t>
            </a:r>
            <a:r>
              <a:rPr lang="tr-TR" b="1" i="0" dirty="0" err="1">
                <a:solidFill>
                  <a:srgbClr val="030F86"/>
                </a:solidFill>
                <a:effectLst/>
                <a:latin typeface="-apple-system"/>
              </a:rPr>
              <a:t>matrix</a:t>
            </a:r>
            <a:r>
              <a:rPr lang="tr-TR" b="1" i="0" dirty="0">
                <a:solidFill>
                  <a:srgbClr val="030F86"/>
                </a:solidFill>
                <a:effectLst/>
                <a:latin typeface="-apple-system"/>
              </a:rPr>
              <a:t> (Karışıklık matrisi)</a:t>
            </a:r>
          </a:p>
          <a:p>
            <a:pPr marL="0" indent="0">
              <a:buNone/>
            </a:pPr>
            <a:r>
              <a:rPr lang="tr-TR" b="0" i="0" dirty="0">
                <a:effectLst/>
                <a:latin typeface="-apple-system"/>
              </a:rPr>
              <a:t>Karışıklık matrisi, bir modelin performansını değerlendirirken daha eksiksiz bir sonuca sahip olmak için kullanılır.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D82BB9B-FA95-03B1-5F61-98579804B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3501008"/>
            <a:ext cx="7272808" cy="317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altLang="tr-TR" sz="4000" dirty="0"/>
              <a:t>K-Ortalamalar Kümeleme Yöntemi</a:t>
            </a:r>
            <a:br>
              <a:rPr lang="tr-TR" altLang="tr-TR" sz="4000" dirty="0"/>
            </a:br>
            <a:r>
              <a:rPr lang="tr-TR" altLang="tr-TR" sz="4000" dirty="0"/>
              <a:t>K-</a:t>
            </a:r>
            <a:r>
              <a:rPr lang="tr-TR" altLang="tr-TR" sz="4000" dirty="0" err="1"/>
              <a:t>Means</a:t>
            </a:r>
            <a:r>
              <a:rPr lang="tr-TR" altLang="tr-TR" sz="4000" dirty="0"/>
              <a:t> </a:t>
            </a:r>
            <a:r>
              <a:rPr lang="tr-TR" altLang="tr-TR" sz="4000" dirty="0" err="1"/>
              <a:t>Clustering</a:t>
            </a:r>
            <a:endParaRPr lang="tr-TR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57169"/>
            <a:ext cx="7597155" cy="410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592263"/>
            <a:ext cx="8281987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20825"/>
            <a:ext cx="83121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125538"/>
            <a:ext cx="7416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80728"/>
            <a:ext cx="865505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C511FE-61ED-E141-0F23-80E0C179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4EC02EA8-74D0-9B59-E6D1-218D0330E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6" y="1016732"/>
            <a:ext cx="8704407" cy="4824536"/>
          </a:xfrm>
        </p:spPr>
      </p:pic>
    </p:spTree>
    <p:extLst>
      <p:ext uri="{BB962C8B-B14F-4D97-AF65-F5344CB8AC3E}">
        <p14:creationId xmlns:p14="http://schemas.microsoft.com/office/powerpoint/2010/main" val="263342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5F434F-1912-B530-8457-1482B0F2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 descr="tablo içeren bir resim&#10;&#10;Açıklama otomatik olarak oluşturuldu">
            <a:extLst>
              <a:ext uri="{FF2B5EF4-FFF2-40B4-BE49-F238E27FC236}">
                <a16:creationId xmlns:a16="http://schemas.microsoft.com/office/drawing/2014/main" id="{A19BE280-41A5-D584-63B8-50F8BCB86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92579"/>
            <a:ext cx="8229600" cy="6033016"/>
          </a:xfrm>
        </p:spPr>
      </p:pic>
    </p:spTree>
    <p:extLst>
      <p:ext uri="{BB962C8B-B14F-4D97-AF65-F5344CB8AC3E}">
        <p14:creationId xmlns:p14="http://schemas.microsoft.com/office/powerpoint/2010/main" val="102635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E28AC0-FA6A-0034-C8AD-8B3A09F3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b="1" i="0" dirty="0">
                <a:solidFill>
                  <a:srgbClr val="920404"/>
                </a:solidFill>
                <a:effectLst/>
                <a:latin typeface="-apple-system"/>
              </a:rPr>
              <a:t>İşlem Karakteristik Eğrisi (ROC): </a:t>
            </a:r>
          </a:p>
          <a:p>
            <a:r>
              <a:rPr lang="tr-TR" sz="2400" b="0" i="0" dirty="0">
                <a:solidFill>
                  <a:srgbClr val="24292E"/>
                </a:solidFill>
                <a:effectLst/>
                <a:latin typeface="-apple-system"/>
              </a:rPr>
              <a:t>İşlem Karakteristik Eğrisi (</a:t>
            </a:r>
            <a:r>
              <a:rPr lang="tr-TR" sz="2400" b="0" i="0" dirty="0" err="1">
                <a:solidFill>
                  <a:srgbClr val="24292E"/>
                </a:solidFill>
                <a:effectLst/>
                <a:latin typeface="-apple-system"/>
              </a:rPr>
              <a:t>receiver</a:t>
            </a:r>
            <a:r>
              <a:rPr lang="tr-TR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tr-TR" sz="2400" b="0" i="0" dirty="0" err="1">
                <a:solidFill>
                  <a:srgbClr val="24292E"/>
                </a:solidFill>
                <a:effectLst/>
                <a:latin typeface="-apple-system"/>
              </a:rPr>
              <a:t>operating</a:t>
            </a:r>
            <a:r>
              <a:rPr lang="tr-TR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tr-TR" sz="2400" b="0" i="0" dirty="0" err="1">
                <a:solidFill>
                  <a:srgbClr val="24292E"/>
                </a:solidFill>
                <a:effectLst/>
                <a:latin typeface="-apple-system"/>
              </a:rPr>
              <a:t>curve</a:t>
            </a:r>
            <a:r>
              <a:rPr lang="tr-TR" sz="2400" b="0" i="0" dirty="0">
                <a:solidFill>
                  <a:srgbClr val="24292E"/>
                </a:solidFill>
                <a:effectLst/>
                <a:latin typeface="-apple-system"/>
              </a:rPr>
              <a:t>), eşik değeri değiştirilerek Doğru Pozitif Oranı-Yanlış Pozitif Oranı grafiğidir.</a:t>
            </a:r>
          </a:p>
          <a:p>
            <a:endParaRPr lang="tr-TR" sz="2200" dirty="0">
              <a:solidFill>
                <a:srgbClr val="24292E"/>
              </a:solidFill>
              <a:latin typeface="-apple-system"/>
            </a:endParaRPr>
          </a:p>
          <a:p>
            <a:endParaRPr lang="tr-TR" sz="2200" dirty="0">
              <a:solidFill>
                <a:srgbClr val="24292E"/>
              </a:solidFill>
              <a:latin typeface="-apple-system"/>
            </a:endParaRPr>
          </a:p>
          <a:p>
            <a:endParaRPr lang="tr-TR" sz="2200" dirty="0">
              <a:solidFill>
                <a:srgbClr val="24292E"/>
              </a:solidFill>
              <a:latin typeface="-apple-system"/>
            </a:endParaRPr>
          </a:p>
          <a:p>
            <a:endParaRPr lang="tr-TR" sz="22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tr-TR" sz="22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tr-TR" sz="2200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EF671F5-57C0-C2B3-AB82-4779B6599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875066"/>
            <a:ext cx="5400600" cy="22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E28AC0-FA6A-0034-C8AD-8B3A09F3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620688"/>
            <a:ext cx="770485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b="1" i="0" dirty="0">
                <a:solidFill>
                  <a:srgbClr val="920404"/>
                </a:solidFill>
                <a:effectLst/>
                <a:latin typeface="-apple-system"/>
              </a:rPr>
              <a:t>Eğri Altında Kalan Alan (AUC): </a:t>
            </a:r>
          </a:p>
          <a:p>
            <a:r>
              <a:rPr lang="tr-TR" sz="2000" b="0" i="0" dirty="0">
                <a:solidFill>
                  <a:srgbClr val="24292E"/>
                </a:solidFill>
                <a:effectLst/>
                <a:latin typeface="-apple-system"/>
              </a:rPr>
              <a:t>İşlem Karakteristik Eğrisi (ROC)'</a:t>
            </a:r>
            <a:r>
              <a:rPr lang="tr-TR" sz="2000" b="0" i="0" dirty="0" err="1">
                <a:solidFill>
                  <a:srgbClr val="24292E"/>
                </a:solidFill>
                <a:effectLst/>
                <a:latin typeface="-apple-system"/>
              </a:rPr>
              <a:t>nin</a:t>
            </a:r>
            <a:r>
              <a:rPr lang="tr-TR" sz="2000" b="0" i="0" dirty="0">
                <a:solidFill>
                  <a:srgbClr val="24292E"/>
                </a:solidFill>
                <a:effectLst/>
                <a:latin typeface="-apple-system"/>
              </a:rPr>
              <a:t> altındaki alanı ifade eder.</a:t>
            </a:r>
            <a:endParaRPr lang="tr-T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BBC1D8-01FD-C014-9BC3-07C5C2F6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24219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A6577A3-17FF-A9F7-0054-357887219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57" y="1412776"/>
            <a:ext cx="663368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64704"/>
            <a:ext cx="8363272" cy="5559896"/>
          </a:xfrm>
        </p:spPr>
        <p:txBody>
          <a:bodyPr/>
          <a:lstStyle/>
          <a:p>
            <a:pPr marL="0" indent="0">
              <a:buNone/>
            </a:pPr>
            <a:r>
              <a:rPr lang="tr-TR" sz="3200" b="1" dirty="0">
                <a:solidFill>
                  <a:srgbClr val="24292E"/>
                </a:solidFill>
                <a:latin typeface="-apple-system"/>
              </a:rPr>
              <a:t>Regresyon Metrikleri</a:t>
            </a:r>
          </a:p>
          <a:p>
            <a:pPr marL="0" indent="0">
              <a:buNone/>
            </a:pPr>
            <a:r>
              <a:rPr lang="tr-TR" sz="2000" b="0" i="0" dirty="0">
                <a:solidFill>
                  <a:srgbClr val="24292E"/>
                </a:solidFill>
                <a:effectLst/>
                <a:latin typeface="-apple-system"/>
              </a:rPr>
              <a:t>Bir </a:t>
            </a:r>
            <a:r>
              <a:rPr lang="tr-TR" sz="2000" b="0" i="1" dirty="0">
                <a:solidFill>
                  <a:srgbClr val="24292E"/>
                </a:solidFill>
                <a:effectLst/>
                <a:latin typeface="KaTeX_Math"/>
              </a:rPr>
              <a:t>f</a:t>
            </a:r>
            <a:r>
              <a:rPr lang="tr-TR" sz="2000" b="0" i="0" dirty="0">
                <a:solidFill>
                  <a:srgbClr val="24292E"/>
                </a:solidFill>
                <a:effectLst/>
                <a:latin typeface="-apple-system"/>
              </a:rPr>
              <a:t> regresyon modeli verildiğinde aşağıdaki metrikler genellikle modelin performansını değerlendirmek için kullanılır.</a:t>
            </a:r>
          </a:p>
          <a:p>
            <a:pPr marL="0" indent="0">
              <a:buNone/>
            </a:pPr>
            <a:endParaRPr lang="tr-TR" sz="2000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tr-TR" sz="20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tr-TR" sz="20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tr-TR" sz="2000" b="1" dirty="0">
              <a:solidFill>
                <a:srgbClr val="24292E"/>
              </a:solidFill>
              <a:latin typeface="-apple-system"/>
            </a:endParaRPr>
          </a:p>
          <a:p>
            <a:pPr marL="0" indent="0">
              <a:buNone/>
            </a:pPr>
            <a:endParaRPr lang="tr-TR" sz="2000" b="1" i="0" dirty="0">
              <a:solidFill>
                <a:srgbClr val="030F86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tr-TR" sz="2000" b="1" i="0" dirty="0">
                <a:solidFill>
                  <a:srgbClr val="030F86"/>
                </a:solidFill>
                <a:effectLst/>
                <a:latin typeface="-apple-system"/>
              </a:rPr>
              <a:t>Belirleme </a:t>
            </a:r>
            <a:r>
              <a:rPr lang="tr-TR" sz="2000" b="1" dirty="0">
                <a:solidFill>
                  <a:srgbClr val="030F86"/>
                </a:solidFill>
                <a:latin typeface="-apple-system"/>
              </a:rPr>
              <a:t>katsayısı (</a:t>
            </a:r>
            <a:r>
              <a:rPr lang="tr-TR" sz="2000" b="1" dirty="0" err="1">
                <a:solidFill>
                  <a:srgbClr val="030F86"/>
                </a:solidFill>
                <a:latin typeface="-apple-system"/>
              </a:rPr>
              <a:t>Coefficient</a:t>
            </a:r>
            <a:r>
              <a:rPr lang="tr-TR" sz="2000" b="1" dirty="0">
                <a:solidFill>
                  <a:srgbClr val="030F86"/>
                </a:solidFill>
                <a:latin typeface="-apple-system"/>
              </a:rPr>
              <a:t> of </a:t>
            </a:r>
            <a:r>
              <a:rPr lang="tr-TR" sz="2000" b="1" dirty="0" err="1">
                <a:solidFill>
                  <a:srgbClr val="030F86"/>
                </a:solidFill>
                <a:latin typeface="-apple-system"/>
              </a:rPr>
              <a:t>Determination</a:t>
            </a:r>
            <a:r>
              <a:rPr lang="tr-TR" sz="2000" b="1" dirty="0">
                <a:solidFill>
                  <a:srgbClr val="030F86"/>
                </a:solidFill>
                <a:latin typeface="-apple-system"/>
              </a:rPr>
              <a:t>): </a:t>
            </a:r>
            <a:r>
              <a:rPr lang="tr-TR" sz="2000" b="0" i="0" dirty="0">
                <a:solidFill>
                  <a:srgbClr val="24292E"/>
                </a:solidFill>
                <a:effectLst/>
                <a:latin typeface="-apple-system"/>
              </a:rPr>
              <a:t>Genellikle </a:t>
            </a:r>
            <a:r>
              <a:rPr lang="tr-TR" sz="2000" b="0" i="0" dirty="0">
                <a:solidFill>
                  <a:srgbClr val="24292E"/>
                </a:solidFill>
                <a:effectLst/>
                <a:latin typeface="KaTeX_Main"/>
              </a:rPr>
              <a:t>R</a:t>
            </a:r>
            <a:r>
              <a:rPr lang="tr-TR" sz="2000" b="0" i="0" baseline="30000" dirty="0">
                <a:solidFill>
                  <a:srgbClr val="24292E"/>
                </a:solidFill>
                <a:effectLst/>
                <a:latin typeface="KaTeX_Main"/>
              </a:rPr>
              <a:t>2</a:t>
            </a:r>
            <a:r>
              <a:rPr lang="tr-TR" sz="2000" b="0" i="0" dirty="0">
                <a:solidFill>
                  <a:srgbClr val="24292E"/>
                </a:solidFill>
                <a:effectLst/>
                <a:latin typeface="-apple-system"/>
              </a:rPr>
              <a:t> olarak belirtilen belirleme katsayısı, gözlemlenen sonuçların model tarafından ne kadar iyi kopyalandığının bir ölçütüdür ve aşağıdaki gibi tanımlanır:</a:t>
            </a:r>
            <a:endParaRPr lang="tr-TR" sz="3200" b="1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EF15362-654F-8E24-30C8-9817A48C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2033198"/>
            <a:ext cx="8964488" cy="145487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B31C515-EB10-D52F-8F06-6EFD1ADE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4766676"/>
            <a:ext cx="2448272" cy="10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3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343872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D82255F-8339-E823-BEAB-92C7A00F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10" y="987011"/>
            <a:ext cx="8370180" cy="50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343872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59F4403-A807-30D3-55BE-0AAF77C8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0" y="692696"/>
            <a:ext cx="8100392" cy="60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6000" b="1" dirty="0"/>
              <a:t>Kümeleme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/>
          <a:lstStyle/>
          <a:p>
            <a:r>
              <a:rPr lang="tr-TR" b="1" dirty="0"/>
              <a:t>Kümeleme</a:t>
            </a:r>
            <a:r>
              <a:rPr lang="tr-TR" dirty="0"/>
              <a:t>, bir nesne kümesini gruplama problemidir. </a:t>
            </a:r>
          </a:p>
          <a:p>
            <a:endParaRPr lang="tr-TR" dirty="0"/>
          </a:p>
          <a:p>
            <a:r>
              <a:rPr lang="tr-TR" dirty="0"/>
              <a:t>Bu problemde, nesnelerin aynı kümede yer alması için diğer kümelerdeki elemanlardan ziyade herhangi bir şekilde birbirine daha benzer olması gerekmektedir.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159</TotalTime>
  <Words>153</Words>
  <Application>Microsoft Macintosh PowerPoint</Application>
  <PresentationFormat>Ekran Gösterisi (4:3)</PresentationFormat>
  <Paragraphs>25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-apple-system</vt:lpstr>
      <vt:lpstr>Calibri</vt:lpstr>
      <vt:lpstr>Constantia</vt:lpstr>
      <vt:lpstr>KaTeX_Main</vt:lpstr>
      <vt:lpstr>KaTeX_Math</vt:lpstr>
      <vt:lpstr>Wingdings 2</vt:lpstr>
      <vt:lpstr>Akış</vt:lpstr>
      <vt:lpstr>Makine Öğrenimi Performans Metrikleri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Kümeleme</vt:lpstr>
      <vt:lpstr>K-Ortalamalar Kümeleme Yöntemi K-Means Clustering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101</dc:title>
  <dc:creator>ihsan</dc:creator>
  <cp:lastModifiedBy>İhsan Pençe</cp:lastModifiedBy>
  <cp:revision>19</cp:revision>
  <dcterms:created xsi:type="dcterms:W3CDTF">2021-08-24T15:02:26Z</dcterms:created>
  <dcterms:modified xsi:type="dcterms:W3CDTF">2023-12-25T16:00:30Z</dcterms:modified>
</cp:coreProperties>
</file>