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4" r:id="rId2"/>
    <p:sldId id="383" r:id="rId3"/>
    <p:sldId id="365" r:id="rId4"/>
    <p:sldId id="369" r:id="rId5"/>
    <p:sldId id="370" r:id="rId6"/>
    <p:sldId id="371" r:id="rId7"/>
    <p:sldId id="372" r:id="rId8"/>
    <p:sldId id="373" r:id="rId9"/>
    <p:sldId id="366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İhsan Pençe" userId="2188b72f-395e-4735-86c6-9b1407aec0e3" providerId="ADAL" clId="{209AAF14-2A5C-469C-BABA-843C13AEE945}"/>
    <pc:docChg chg="delSld">
      <pc:chgData name="İhsan Pençe" userId="2188b72f-395e-4735-86c6-9b1407aec0e3" providerId="ADAL" clId="{209AAF14-2A5C-469C-BABA-843C13AEE945}" dt="2022-12-23T14:08:20.797" v="12" actId="47"/>
      <pc:docMkLst>
        <pc:docMk/>
      </pc:docMkLst>
      <pc:sldChg chg="del">
        <pc:chgData name="İhsan Pençe" userId="2188b72f-395e-4735-86c6-9b1407aec0e3" providerId="ADAL" clId="{209AAF14-2A5C-469C-BABA-843C13AEE945}" dt="2022-12-23T14:08:17.272" v="7" actId="47"/>
        <pc:sldMkLst>
          <pc:docMk/>
          <pc:sldMk cId="0" sldId="265"/>
        </pc:sldMkLst>
      </pc:sldChg>
      <pc:sldChg chg="del">
        <pc:chgData name="İhsan Pençe" userId="2188b72f-395e-4735-86c6-9b1407aec0e3" providerId="ADAL" clId="{209AAF14-2A5C-469C-BABA-843C13AEE945}" dt="2022-12-23T14:08:18.679" v="10" actId="47"/>
        <pc:sldMkLst>
          <pc:docMk/>
          <pc:sldMk cId="0" sldId="289"/>
        </pc:sldMkLst>
      </pc:sldChg>
      <pc:sldChg chg="del">
        <pc:chgData name="İhsan Pençe" userId="2188b72f-395e-4735-86c6-9b1407aec0e3" providerId="ADAL" clId="{209AAF14-2A5C-469C-BABA-843C13AEE945}" dt="2022-12-23T14:08:18.028" v="9" actId="47"/>
        <pc:sldMkLst>
          <pc:docMk/>
          <pc:sldMk cId="0" sldId="290"/>
        </pc:sldMkLst>
      </pc:sldChg>
      <pc:sldChg chg="del">
        <pc:chgData name="İhsan Pençe" userId="2188b72f-395e-4735-86c6-9b1407aec0e3" providerId="ADAL" clId="{209AAF14-2A5C-469C-BABA-843C13AEE945}" dt="2022-12-23T14:08:17.752" v="8" actId="47"/>
        <pc:sldMkLst>
          <pc:docMk/>
          <pc:sldMk cId="0" sldId="291"/>
        </pc:sldMkLst>
      </pc:sldChg>
      <pc:sldChg chg="del">
        <pc:chgData name="İhsan Pençe" userId="2188b72f-395e-4735-86c6-9b1407aec0e3" providerId="ADAL" clId="{209AAF14-2A5C-469C-BABA-843C13AEE945}" dt="2022-12-23T14:08:19.244" v="11" actId="47"/>
        <pc:sldMkLst>
          <pc:docMk/>
          <pc:sldMk cId="0" sldId="292"/>
        </pc:sldMkLst>
      </pc:sldChg>
      <pc:sldChg chg="del">
        <pc:chgData name="İhsan Pençe" userId="2188b72f-395e-4735-86c6-9b1407aec0e3" providerId="ADAL" clId="{209AAF14-2A5C-469C-BABA-843C13AEE945}" dt="2022-12-23T14:08:20.797" v="12" actId="47"/>
        <pc:sldMkLst>
          <pc:docMk/>
          <pc:sldMk cId="0" sldId="293"/>
        </pc:sldMkLst>
      </pc:sldChg>
      <pc:sldChg chg="del">
        <pc:chgData name="İhsan Pençe" userId="2188b72f-395e-4735-86c6-9b1407aec0e3" providerId="ADAL" clId="{209AAF14-2A5C-469C-BABA-843C13AEE945}" dt="2022-12-23T14:08:15.487" v="0" actId="47"/>
        <pc:sldMkLst>
          <pc:docMk/>
          <pc:sldMk cId="99226415" sldId="376"/>
        </pc:sldMkLst>
      </pc:sldChg>
      <pc:sldChg chg="del">
        <pc:chgData name="İhsan Pençe" userId="2188b72f-395e-4735-86c6-9b1407aec0e3" providerId="ADAL" clId="{209AAF14-2A5C-469C-BABA-843C13AEE945}" dt="2022-12-23T14:08:15.671" v="1" actId="47"/>
        <pc:sldMkLst>
          <pc:docMk/>
          <pc:sldMk cId="1026351485" sldId="377"/>
        </pc:sldMkLst>
      </pc:sldChg>
      <pc:sldChg chg="del">
        <pc:chgData name="İhsan Pençe" userId="2188b72f-395e-4735-86c6-9b1407aec0e3" providerId="ADAL" clId="{209AAF14-2A5C-469C-BABA-843C13AEE945}" dt="2022-12-23T14:08:15.821" v="2" actId="47"/>
        <pc:sldMkLst>
          <pc:docMk/>
          <pc:sldMk cId="4146033554" sldId="378"/>
        </pc:sldMkLst>
      </pc:sldChg>
      <pc:sldChg chg="del">
        <pc:chgData name="İhsan Pençe" userId="2188b72f-395e-4735-86c6-9b1407aec0e3" providerId="ADAL" clId="{209AAF14-2A5C-469C-BABA-843C13AEE945}" dt="2022-12-23T14:08:16.016" v="3" actId="47"/>
        <pc:sldMkLst>
          <pc:docMk/>
          <pc:sldMk cId="2017047525" sldId="379"/>
        </pc:sldMkLst>
      </pc:sldChg>
      <pc:sldChg chg="del">
        <pc:chgData name="İhsan Pençe" userId="2188b72f-395e-4735-86c6-9b1407aec0e3" providerId="ADAL" clId="{209AAF14-2A5C-469C-BABA-843C13AEE945}" dt="2022-12-23T14:08:16.454" v="4" actId="47"/>
        <pc:sldMkLst>
          <pc:docMk/>
          <pc:sldMk cId="2944132483" sldId="380"/>
        </pc:sldMkLst>
      </pc:sldChg>
      <pc:sldChg chg="del">
        <pc:chgData name="İhsan Pençe" userId="2188b72f-395e-4735-86c6-9b1407aec0e3" providerId="ADAL" clId="{209AAF14-2A5C-469C-BABA-843C13AEE945}" dt="2022-12-23T14:08:16.694" v="5" actId="47"/>
        <pc:sldMkLst>
          <pc:docMk/>
          <pc:sldMk cId="145677085" sldId="381"/>
        </pc:sldMkLst>
      </pc:sldChg>
      <pc:sldChg chg="del">
        <pc:chgData name="İhsan Pençe" userId="2188b72f-395e-4735-86c6-9b1407aec0e3" providerId="ADAL" clId="{209AAF14-2A5C-469C-BABA-843C13AEE945}" dt="2022-12-23T14:08:16.887" v="6" actId="47"/>
        <pc:sldMkLst>
          <pc:docMk/>
          <pc:sldMk cId="361757368" sldId="382"/>
        </pc:sldMkLst>
      </pc:sldChg>
    </pc:docChg>
  </pc:docChgLst>
  <pc:docChgLst>
    <pc:chgData name="İhsan Pençe" userId="2188b72f-395e-4735-86c6-9b1407aec0e3" providerId="ADAL" clId="{FE133407-C710-4F40-B9D9-2321616044B0}"/>
    <pc:docChg chg="custSel addSld delSld modSld">
      <pc:chgData name="İhsan Pençe" userId="2188b72f-395e-4735-86c6-9b1407aec0e3" providerId="ADAL" clId="{FE133407-C710-4F40-B9D9-2321616044B0}" dt="2022-12-21T11:24:49.662" v="577" actId="1036"/>
      <pc:docMkLst>
        <pc:docMk/>
      </pc:docMkLst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5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0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2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3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4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6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70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7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1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2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3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4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5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8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96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0" sldId="297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1623087791" sldId="298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2208333734" sldId="299"/>
        </pc:sldMkLst>
      </pc:sldChg>
      <pc:sldChg chg="del">
        <pc:chgData name="İhsan Pençe" userId="2188b72f-395e-4735-86c6-9b1407aec0e3" providerId="ADAL" clId="{FE133407-C710-4F40-B9D9-2321616044B0}" dt="2022-12-15T08:52:36.763" v="0" actId="47"/>
        <pc:sldMkLst>
          <pc:docMk/>
          <pc:sldMk cId="3098081660" sldId="300"/>
        </pc:sldMkLst>
      </pc:sldChg>
      <pc:sldChg chg="delSp modSp mod">
        <pc:chgData name="İhsan Pençe" userId="2188b72f-395e-4735-86c6-9b1407aec0e3" providerId="ADAL" clId="{FE133407-C710-4F40-B9D9-2321616044B0}" dt="2022-12-21T11:24:24.804" v="565" actId="1036"/>
        <pc:sldMkLst>
          <pc:docMk/>
          <pc:sldMk cId="0" sldId="374"/>
        </pc:sldMkLst>
        <pc:spChg chg="mod">
          <ac:chgData name="İhsan Pençe" userId="2188b72f-395e-4735-86c6-9b1407aec0e3" providerId="ADAL" clId="{FE133407-C710-4F40-B9D9-2321616044B0}" dt="2022-12-21T11:24:18.898" v="556" actId="1036"/>
          <ac:spMkLst>
            <pc:docMk/>
            <pc:sldMk cId="0" sldId="374"/>
            <ac:spMk id="3" creationId="{F5F3342E-C60C-4ED8-AFCB-EF0BDD71412D}"/>
          </ac:spMkLst>
        </pc:spChg>
        <pc:spChg chg="mod">
          <ac:chgData name="İhsan Pençe" userId="2188b72f-395e-4735-86c6-9b1407aec0e3" providerId="ADAL" clId="{FE133407-C710-4F40-B9D9-2321616044B0}" dt="2022-12-21T11:24:24.804" v="565" actId="1036"/>
          <ac:spMkLst>
            <pc:docMk/>
            <pc:sldMk cId="0" sldId="374"/>
            <ac:spMk id="3074" creationId="{18087D8B-0A95-A445-892F-1143F0232ACE}"/>
          </ac:spMkLst>
        </pc:spChg>
        <pc:picChg chg="del">
          <ac:chgData name="İhsan Pençe" userId="2188b72f-395e-4735-86c6-9b1407aec0e3" providerId="ADAL" clId="{FE133407-C710-4F40-B9D9-2321616044B0}" dt="2022-12-21T11:24:13.065" v="547" actId="478"/>
          <ac:picMkLst>
            <pc:docMk/>
            <pc:sldMk cId="0" sldId="374"/>
            <ac:picMk id="3076" creationId="{9267FE3A-8C82-8E02-EBC1-D3EB6450F8D7}"/>
          </ac:picMkLst>
        </pc:picChg>
      </pc:sldChg>
      <pc:sldChg chg="new del">
        <pc:chgData name="İhsan Pençe" userId="2188b72f-395e-4735-86c6-9b1407aec0e3" providerId="ADAL" clId="{FE133407-C710-4F40-B9D9-2321616044B0}" dt="2022-12-21T10:35:28.282" v="3" actId="47"/>
        <pc:sldMkLst>
          <pc:docMk/>
          <pc:sldMk cId="510479339" sldId="375"/>
        </pc:sldMkLst>
      </pc:sldChg>
      <pc:sldChg chg="addSp modSp add mod">
        <pc:chgData name="İhsan Pençe" userId="2188b72f-395e-4735-86c6-9b1407aec0e3" providerId="ADAL" clId="{FE133407-C710-4F40-B9D9-2321616044B0}" dt="2022-12-21T10:49:19.706" v="131" actId="1076"/>
        <pc:sldMkLst>
          <pc:docMk/>
          <pc:sldMk cId="99226415" sldId="376"/>
        </pc:sldMkLst>
        <pc:spChg chg="mod">
          <ac:chgData name="İhsan Pençe" userId="2188b72f-395e-4735-86c6-9b1407aec0e3" providerId="ADAL" clId="{FE133407-C710-4F40-B9D9-2321616044B0}" dt="2022-12-21T10:46:55.418" v="77" actId="1035"/>
          <ac:spMkLst>
            <pc:docMk/>
            <pc:sldMk cId="99226415" sldId="376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0:48:28.745" v="125" actId="5793"/>
          <ac:spMkLst>
            <pc:docMk/>
            <pc:sldMk cId="99226415" sldId="376"/>
            <ac:spMk id="3" creationId="{00000000-0000-0000-0000-000000000000}"/>
          </ac:spMkLst>
        </pc:spChg>
        <pc:picChg chg="add mod">
          <ac:chgData name="İhsan Pençe" userId="2188b72f-395e-4735-86c6-9b1407aec0e3" providerId="ADAL" clId="{FE133407-C710-4F40-B9D9-2321616044B0}" dt="2022-12-21T10:49:19.706" v="131" actId="1076"/>
          <ac:picMkLst>
            <pc:docMk/>
            <pc:sldMk cId="99226415" sldId="376"/>
            <ac:picMk id="5" creationId="{6D82BB9B-FA95-03B1-5F61-98579804B9A8}"/>
          </ac:picMkLst>
        </pc:picChg>
      </pc:sldChg>
      <pc:sldChg chg="addSp delSp modSp new mod">
        <pc:chgData name="İhsan Pençe" userId="2188b72f-395e-4735-86c6-9b1407aec0e3" providerId="ADAL" clId="{FE133407-C710-4F40-B9D9-2321616044B0}" dt="2022-12-21T10:53:31.476" v="143" actId="1076"/>
        <pc:sldMkLst>
          <pc:docMk/>
          <pc:sldMk cId="1026351485" sldId="377"/>
        </pc:sldMkLst>
        <pc:spChg chg="del">
          <ac:chgData name="İhsan Pençe" userId="2188b72f-395e-4735-86c6-9b1407aec0e3" providerId="ADAL" clId="{FE133407-C710-4F40-B9D9-2321616044B0}" dt="2022-12-21T10:53:02.833" v="134"/>
          <ac:spMkLst>
            <pc:docMk/>
            <pc:sldMk cId="1026351485" sldId="377"/>
            <ac:spMk id="3" creationId="{8F32A29C-8038-6E2C-4B47-21D33BEB470A}"/>
          </ac:spMkLst>
        </pc:spChg>
        <pc:picChg chg="add mod">
          <ac:chgData name="İhsan Pençe" userId="2188b72f-395e-4735-86c6-9b1407aec0e3" providerId="ADAL" clId="{FE133407-C710-4F40-B9D9-2321616044B0}" dt="2022-12-21T10:53:31.476" v="143" actId="1076"/>
          <ac:picMkLst>
            <pc:docMk/>
            <pc:sldMk cId="1026351485" sldId="377"/>
            <ac:picMk id="5" creationId="{A19BE280-41A5-D584-63B8-50F8BCB8670A}"/>
          </ac:picMkLst>
        </pc:picChg>
      </pc:sldChg>
      <pc:sldChg chg="addSp delSp modSp new mod">
        <pc:chgData name="İhsan Pençe" userId="2188b72f-395e-4735-86c6-9b1407aec0e3" providerId="ADAL" clId="{FE133407-C710-4F40-B9D9-2321616044B0}" dt="2022-12-21T11:01:19.617" v="200" actId="403"/>
        <pc:sldMkLst>
          <pc:docMk/>
          <pc:sldMk cId="4146033554" sldId="378"/>
        </pc:sldMkLst>
        <pc:spChg chg="del">
          <ac:chgData name="İhsan Pençe" userId="2188b72f-395e-4735-86c6-9b1407aec0e3" providerId="ADAL" clId="{FE133407-C710-4F40-B9D9-2321616044B0}" dt="2022-12-21T10:54:23.926" v="147" actId="478"/>
          <ac:spMkLst>
            <pc:docMk/>
            <pc:sldMk cId="4146033554" sldId="378"/>
            <ac:spMk id="2" creationId="{93845001-27E8-C713-27FA-687FEAC48160}"/>
          </ac:spMkLst>
        </pc:spChg>
        <pc:spChg chg="mod">
          <ac:chgData name="İhsan Pençe" userId="2188b72f-395e-4735-86c6-9b1407aec0e3" providerId="ADAL" clId="{FE133407-C710-4F40-B9D9-2321616044B0}" dt="2022-12-21T11:01:19.617" v="200" actId="403"/>
          <ac:spMkLst>
            <pc:docMk/>
            <pc:sldMk cId="4146033554" sldId="378"/>
            <ac:spMk id="3" creationId="{EAE28AC0-FA6A-0034-C8AD-8B3A09F35571}"/>
          </ac:spMkLst>
        </pc:spChg>
        <pc:picChg chg="add mod">
          <ac:chgData name="İhsan Pençe" userId="2188b72f-395e-4735-86c6-9b1407aec0e3" providerId="ADAL" clId="{FE133407-C710-4F40-B9D9-2321616044B0}" dt="2022-12-21T11:01:10.920" v="197" actId="1036"/>
          <ac:picMkLst>
            <pc:docMk/>
            <pc:sldMk cId="4146033554" sldId="378"/>
            <ac:picMk id="5" creationId="{2EF671F5-57C0-C2B3-AB82-4779B6599738}"/>
          </ac:picMkLst>
        </pc:picChg>
        <pc:picChg chg="add del mod">
          <ac:chgData name="İhsan Pençe" userId="2188b72f-395e-4735-86c6-9b1407aec0e3" providerId="ADAL" clId="{FE133407-C710-4F40-B9D9-2321616044B0}" dt="2022-12-21T11:01:02.058" v="179" actId="478"/>
          <ac:picMkLst>
            <pc:docMk/>
            <pc:sldMk cId="4146033554" sldId="378"/>
            <ac:picMk id="1026" creationId="{FFBBC1D8-01FD-C014-9BC3-07C5C2F6CB3C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04:35.109" v="445" actId="1076"/>
        <pc:sldMkLst>
          <pc:docMk/>
          <pc:sldMk cId="2017047525" sldId="379"/>
        </pc:sldMkLst>
        <pc:spChg chg="mod">
          <ac:chgData name="İhsan Pençe" userId="2188b72f-395e-4735-86c6-9b1407aec0e3" providerId="ADAL" clId="{FE133407-C710-4F40-B9D9-2321616044B0}" dt="2022-12-21T11:03:54.564" v="429" actId="14100"/>
          <ac:spMkLst>
            <pc:docMk/>
            <pc:sldMk cId="2017047525" sldId="379"/>
            <ac:spMk id="3" creationId="{EAE28AC0-FA6A-0034-C8AD-8B3A09F35571}"/>
          </ac:spMkLst>
        </pc:spChg>
        <pc:picChg chg="add mod">
          <ac:chgData name="İhsan Pençe" userId="2188b72f-395e-4735-86c6-9b1407aec0e3" providerId="ADAL" clId="{FE133407-C710-4F40-B9D9-2321616044B0}" dt="2022-12-21T11:04:22.978" v="442" actId="1036"/>
          <ac:picMkLst>
            <pc:docMk/>
            <pc:sldMk cId="2017047525" sldId="379"/>
            <ac:picMk id="4" creationId="{9A6577A3-17FF-A9F7-0054-357887219420}"/>
          </ac:picMkLst>
        </pc:picChg>
        <pc:picChg chg="del">
          <ac:chgData name="İhsan Pençe" userId="2188b72f-395e-4735-86c6-9b1407aec0e3" providerId="ADAL" clId="{FE133407-C710-4F40-B9D9-2321616044B0}" dt="2022-12-21T11:01:25.116" v="201" actId="478"/>
          <ac:picMkLst>
            <pc:docMk/>
            <pc:sldMk cId="2017047525" sldId="379"/>
            <ac:picMk id="5" creationId="{2EF671F5-57C0-C2B3-AB82-4779B6599738}"/>
          </ac:picMkLst>
        </pc:picChg>
        <pc:picChg chg="mod">
          <ac:chgData name="İhsan Pençe" userId="2188b72f-395e-4735-86c6-9b1407aec0e3" providerId="ADAL" clId="{FE133407-C710-4F40-B9D9-2321616044B0}" dt="2022-12-21T11:04:35.109" v="445" actId="1076"/>
          <ac:picMkLst>
            <pc:docMk/>
            <pc:sldMk cId="2017047525" sldId="379"/>
            <ac:picMk id="1026" creationId="{FFBBC1D8-01FD-C014-9BC3-07C5C2F6CB3C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09:52.542" v="521" actId="1076"/>
        <pc:sldMkLst>
          <pc:docMk/>
          <pc:sldMk cId="2944132483" sldId="380"/>
        </pc:sldMkLst>
        <pc:spChg chg="del">
          <ac:chgData name="İhsan Pençe" userId="2188b72f-395e-4735-86c6-9b1407aec0e3" providerId="ADAL" clId="{FE133407-C710-4F40-B9D9-2321616044B0}" dt="2022-12-21T11:05:02.006" v="447" actId="478"/>
          <ac:spMkLst>
            <pc:docMk/>
            <pc:sldMk cId="2944132483" sldId="380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1:09:26.930" v="517" actId="20577"/>
          <ac:spMkLst>
            <pc:docMk/>
            <pc:sldMk cId="2944132483" sldId="380"/>
            <ac:spMk id="3" creationId="{00000000-0000-0000-0000-000000000000}"/>
          </ac:spMkLst>
        </pc:spChg>
        <pc:spChg chg="add del mod">
          <ac:chgData name="İhsan Pençe" userId="2188b72f-395e-4735-86c6-9b1407aec0e3" providerId="ADAL" clId="{FE133407-C710-4F40-B9D9-2321616044B0}" dt="2022-12-21T11:05:04.743" v="449" actId="478"/>
          <ac:spMkLst>
            <pc:docMk/>
            <pc:sldMk cId="2944132483" sldId="380"/>
            <ac:spMk id="5" creationId="{38ACFA4E-FC3A-DEA5-F332-8A0DD6A6B190}"/>
          </ac:spMkLst>
        </pc:spChg>
        <pc:picChg chg="add mod">
          <ac:chgData name="İhsan Pençe" userId="2188b72f-395e-4735-86c6-9b1407aec0e3" providerId="ADAL" clId="{FE133407-C710-4F40-B9D9-2321616044B0}" dt="2022-12-21T11:07:21.521" v="486" actId="1076"/>
          <ac:picMkLst>
            <pc:docMk/>
            <pc:sldMk cId="2944132483" sldId="380"/>
            <ac:picMk id="7" creationId="{8EF15362-654F-8E24-30C8-9817A48CC008}"/>
          </ac:picMkLst>
        </pc:picChg>
        <pc:picChg chg="add mod">
          <ac:chgData name="İhsan Pençe" userId="2188b72f-395e-4735-86c6-9b1407aec0e3" providerId="ADAL" clId="{FE133407-C710-4F40-B9D9-2321616044B0}" dt="2022-12-21T11:09:52.542" v="521" actId="1076"/>
          <ac:picMkLst>
            <pc:docMk/>
            <pc:sldMk cId="2944132483" sldId="380"/>
            <ac:picMk id="9" creationId="{4B31C515-EB10-D52F-8F06-6EFD1ADE06D6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14:44.785" v="530" actId="1076"/>
        <pc:sldMkLst>
          <pc:docMk/>
          <pc:sldMk cId="145677085" sldId="381"/>
        </pc:sldMkLst>
        <pc:spChg chg="del mod">
          <ac:chgData name="İhsan Pençe" userId="2188b72f-395e-4735-86c6-9b1407aec0e3" providerId="ADAL" clId="{FE133407-C710-4F40-B9D9-2321616044B0}" dt="2022-12-21T11:14:10.017" v="524" actId="478"/>
          <ac:spMkLst>
            <pc:docMk/>
            <pc:sldMk cId="145677085" sldId="381"/>
            <ac:spMk id="2" creationId="{00000000-0000-0000-0000-000000000000}"/>
          </ac:spMkLst>
        </pc:spChg>
        <pc:spChg chg="mod">
          <ac:chgData name="İhsan Pençe" userId="2188b72f-395e-4735-86c6-9b1407aec0e3" providerId="ADAL" clId="{FE133407-C710-4F40-B9D9-2321616044B0}" dt="2022-12-21T11:14:33.286" v="526" actId="20577"/>
          <ac:spMkLst>
            <pc:docMk/>
            <pc:sldMk cId="145677085" sldId="381"/>
            <ac:spMk id="3" creationId="{00000000-0000-0000-0000-000000000000}"/>
          </ac:spMkLst>
        </pc:spChg>
        <pc:picChg chg="add mod">
          <ac:chgData name="İhsan Pençe" userId="2188b72f-395e-4735-86c6-9b1407aec0e3" providerId="ADAL" clId="{FE133407-C710-4F40-B9D9-2321616044B0}" dt="2022-12-21T11:14:44.785" v="530" actId="1076"/>
          <ac:picMkLst>
            <pc:docMk/>
            <pc:sldMk cId="145677085" sldId="381"/>
            <ac:picMk id="5" creationId="{ED82255F-8339-E823-BEAB-92C7A00FF7FD}"/>
          </ac:picMkLst>
        </pc:picChg>
      </pc:sldChg>
      <pc:sldChg chg="addSp delSp modSp add mod">
        <pc:chgData name="İhsan Pençe" userId="2188b72f-395e-4735-86c6-9b1407aec0e3" providerId="ADAL" clId="{FE133407-C710-4F40-B9D9-2321616044B0}" dt="2022-12-21T11:16:47.253" v="535" actId="1076"/>
        <pc:sldMkLst>
          <pc:docMk/>
          <pc:sldMk cId="361757368" sldId="382"/>
        </pc:sldMkLst>
        <pc:picChg chg="add mod">
          <ac:chgData name="İhsan Pençe" userId="2188b72f-395e-4735-86c6-9b1407aec0e3" providerId="ADAL" clId="{FE133407-C710-4F40-B9D9-2321616044B0}" dt="2022-12-21T11:16:47.253" v="535" actId="1076"/>
          <ac:picMkLst>
            <pc:docMk/>
            <pc:sldMk cId="361757368" sldId="382"/>
            <ac:picMk id="4" creationId="{159F4403-A807-30D3-55BE-0AAF77C877A9}"/>
          </ac:picMkLst>
        </pc:picChg>
        <pc:picChg chg="del">
          <ac:chgData name="İhsan Pençe" userId="2188b72f-395e-4735-86c6-9b1407aec0e3" providerId="ADAL" clId="{FE133407-C710-4F40-B9D9-2321616044B0}" dt="2022-12-21T11:16:38.188" v="532" actId="478"/>
          <ac:picMkLst>
            <pc:docMk/>
            <pc:sldMk cId="361757368" sldId="382"/>
            <ac:picMk id="5" creationId="{ED82255F-8339-E823-BEAB-92C7A00FF7FD}"/>
          </ac:picMkLst>
        </pc:picChg>
      </pc:sldChg>
      <pc:sldChg chg="addSp modSp new mod">
        <pc:chgData name="İhsan Pençe" userId="2188b72f-395e-4735-86c6-9b1407aec0e3" providerId="ADAL" clId="{FE133407-C710-4F40-B9D9-2321616044B0}" dt="2022-12-21T11:24:49.662" v="577" actId="1036"/>
        <pc:sldMkLst>
          <pc:docMk/>
          <pc:sldMk cId="3701696535" sldId="383"/>
        </pc:sldMkLst>
        <pc:spChg chg="mod">
          <ac:chgData name="İhsan Pençe" userId="2188b72f-395e-4735-86c6-9b1407aec0e3" providerId="ADAL" clId="{FE133407-C710-4F40-B9D9-2321616044B0}" dt="2022-12-21T11:24:39.634" v="568" actId="108"/>
          <ac:spMkLst>
            <pc:docMk/>
            <pc:sldMk cId="3701696535" sldId="383"/>
            <ac:spMk id="2" creationId="{4180E601-8F7C-8D90-5CF9-311A7296AA11}"/>
          </ac:spMkLst>
        </pc:spChg>
        <pc:spChg chg="mod">
          <ac:chgData name="İhsan Pençe" userId="2188b72f-395e-4735-86c6-9b1407aec0e3" providerId="ADAL" clId="{FE133407-C710-4F40-B9D9-2321616044B0}" dt="2022-12-21T11:24:46.653" v="573" actId="1036"/>
          <ac:spMkLst>
            <pc:docMk/>
            <pc:sldMk cId="3701696535" sldId="383"/>
            <ac:spMk id="3" creationId="{8FB8368A-9BFB-AFE9-1ADC-275D2061D9FC}"/>
          </ac:spMkLst>
        </pc:spChg>
        <pc:picChg chg="add mod">
          <ac:chgData name="İhsan Pençe" userId="2188b72f-395e-4735-86c6-9b1407aec0e3" providerId="ADAL" clId="{FE133407-C710-4F40-B9D9-2321616044B0}" dt="2022-12-21T11:24:49.662" v="577" actId="1036"/>
          <ac:picMkLst>
            <pc:docMk/>
            <pc:sldMk cId="3701696535" sldId="383"/>
            <ac:picMk id="4" creationId="{814602C3-678E-CD37-56C1-CDF387074652}"/>
          </ac:picMkLst>
        </pc:picChg>
      </pc:sldChg>
    </pc:docChg>
  </pc:docChgLst>
  <pc:docChgLst>
    <pc:chgData name="İhsan Pençe" userId="2188b72f-395e-4735-86c6-9b1407aec0e3" providerId="ADAL" clId="{7631497D-4E92-426F-BEE8-C0C276B1A019}"/>
    <pc:docChg chg="undo custSel addSld delSld modSld sldOrd">
      <pc:chgData name="İhsan Pençe" userId="2188b72f-395e-4735-86c6-9b1407aec0e3" providerId="ADAL" clId="{7631497D-4E92-426F-BEE8-C0C276B1A019}" dt="2022-12-14T18:36:55.187" v="221"/>
      <pc:docMkLst>
        <pc:docMk/>
      </pc:docMkLst>
      <pc:sldChg chg="del">
        <pc:chgData name="İhsan Pençe" userId="2188b72f-395e-4735-86c6-9b1407aec0e3" providerId="ADAL" clId="{7631497D-4E92-426F-BEE8-C0C276B1A019}" dt="2022-12-14T17:48:59.984" v="0" actId="47"/>
        <pc:sldMkLst>
          <pc:docMk/>
          <pc:sldMk cId="0" sldId="294"/>
        </pc:sldMkLst>
      </pc:sldChg>
      <pc:sldChg chg="del">
        <pc:chgData name="İhsan Pençe" userId="2188b72f-395e-4735-86c6-9b1407aec0e3" providerId="ADAL" clId="{7631497D-4E92-426F-BEE8-C0C276B1A019}" dt="2022-12-14T17:49:01.718" v="1" actId="47"/>
        <pc:sldMkLst>
          <pc:docMk/>
          <pc:sldMk cId="0" sldId="295"/>
        </pc:sldMkLst>
      </pc:sldChg>
      <pc:sldChg chg="addSp delSp modSp new mod">
        <pc:chgData name="İhsan Pençe" userId="2188b72f-395e-4735-86c6-9b1407aec0e3" providerId="ADAL" clId="{7631497D-4E92-426F-BEE8-C0C276B1A019}" dt="2022-12-14T17:58:25.410" v="8" actId="1076"/>
        <pc:sldMkLst>
          <pc:docMk/>
          <pc:sldMk cId="1623087791" sldId="298"/>
        </pc:sldMkLst>
        <pc:spChg chg="del">
          <ac:chgData name="İhsan Pençe" userId="2188b72f-395e-4735-86c6-9b1407aec0e3" providerId="ADAL" clId="{7631497D-4E92-426F-BEE8-C0C276B1A019}" dt="2022-12-14T17:58:02.904" v="3"/>
          <ac:spMkLst>
            <pc:docMk/>
            <pc:sldMk cId="1623087791" sldId="298"/>
            <ac:spMk id="3" creationId="{87352990-CEA0-579E-BB19-7F19814B683A}"/>
          </ac:spMkLst>
        </pc:spChg>
        <pc:picChg chg="add mod">
          <ac:chgData name="İhsan Pençe" userId="2188b72f-395e-4735-86c6-9b1407aec0e3" providerId="ADAL" clId="{7631497D-4E92-426F-BEE8-C0C276B1A019}" dt="2022-12-14T17:58:25.410" v="8" actId="1076"/>
          <ac:picMkLst>
            <pc:docMk/>
            <pc:sldMk cId="1623087791" sldId="298"/>
            <ac:picMk id="5" creationId="{A31BF8FB-5025-9F6D-36DA-600835398A18}"/>
          </ac:picMkLst>
        </pc:picChg>
      </pc:sldChg>
      <pc:sldChg chg="addSp delSp modSp new mod">
        <pc:chgData name="İhsan Pençe" userId="2188b72f-395e-4735-86c6-9b1407aec0e3" providerId="ADAL" clId="{7631497D-4E92-426F-BEE8-C0C276B1A019}" dt="2022-12-14T17:59:04.380" v="16" actId="1076"/>
        <pc:sldMkLst>
          <pc:docMk/>
          <pc:sldMk cId="2208333734" sldId="299"/>
        </pc:sldMkLst>
        <pc:spChg chg="del">
          <ac:chgData name="İhsan Pençe" userId="2188b72f-395e-4735-86c6-9b1407aec0e3" providerId="ADAL" clId="{7631497D-4E92-426F-BEE8-C0C276B1A019}" dt="2022-12-14T17:58:39.108" v="10"/>
          <ac:spMkLst>
            <pc:docMk/>
            <pc:sldMk cId="2208333734" sldId="299"/>
            <ac:spMk id="3" creationId="{42A4E5D0-F33D-7DD9-4A9D-E3E46D260DE6}"/>
          </ac:spMkLst>
        </pc:spChg>
        <pc:picChg chg="add mod">
          <ac:chgData name="İhsan Pençe" userId="2188b72f-395e-4735-86c6-9b1407aec0e3" providerId="ADAL" clId="{7631497D-4E92-426F-BEE8-C0C276B1A019}" dt="2022-12-14T17:59:04.380" v="16" actId="1076"/>
          <ac:picMkLst>
            <pc:docMk/>
            <pc:sldMk cId="2208333734" sldId="299"/>
            <ac:picMk id="5" creationId="{456B090E-6947-AC14-CB92-8452613BC226}"/>
          </ac:picMkLst>
        </pc:picChg>
      </pc:sldChg>
      <pc:sldChg chg="addSp delSp modSp new mod ord">
        <pc:chgData name="İhsan Pençe" userId="2188b72f-395e-4735-86c6-9b1407aec0e3" providerId="ADAL" clId="{7631497D-4E92-426F-BEE8-C0C276B1A019}" dt="2022-12-14T17:59:51.224" v="27"/>
        <pc:sldMkLst>
          <pc:docMk/>
          <pc:sldMk cId="3098081660" sldId="300"/>
        </pc:sldMkLst>
        <pc:spChg chg="del">
          <ac:chgData name="İhsan Pençe" userId="2188b72f-395e-4735-86c6-9b1407aec0e3" providerId="ADAL" clId="{7631497D-4E92-426F-BEE8-C0C276B1A019}" dt="2022-12-14T17:59:20.852" v="18"/>
          <ac:spMkLst>
            <pc:docMk/>
            <pc:sldMk cId="3098081660" sldId="300"/>
            <ac:spMk id="3" creationId="{51D23F95-33FC-5470-071B-E276BF4AD281}"/>
          </ac:spMkLst>
        </pc:spChg>
        <pc:picChg chg="add mod">
          <ac:chgData name="İhsan Pençe" userId="2188b72f-395e-4735-86c6-9b1407aec0e3" providerId="ADAL" clId="{7631497D-4E92-426F-BEE8-C0C276B1A019}" dt="2022-12-14T17:59:48.092" v="25" actId="1076"/>
          <ac:picMkLst>
            <pc:docMk/>
            <pc:sldMk cId="3098081660" sldId="300"/>
            <ac:picMk id="5" creationId="{2A41B208-77B4-AC36-3881-0D0408F267C3}"/>
          </ac:picMkLst>
        </pc:picChg>
      </pc:sldChg>
      <pc:sldChg chg="modSp add mod">
        <pc:chgData name="İhsan Pençe" userId="2188b72f-395e-4735-86c6-9b1407aec0e3" providerId="ADAL" clId="{7631497D-4E92-426F-BEE8-C0C276B1A019}" dt="2022-12-14T18:25:29.216" v="155" actId="20577"/>
        <pc:sldMkLst>
          <pc:docMk/>
          <pc:sldMk cId="0" sldId="365"/>
        </pc:sldMkLst>
        <pc:spChg chg="mod">
          <ac:chgData name="İhsan Pençe" userId="2188b72f-395e-4735-86c6-9b1407aec0e3" providerId="ADAL" clId="{7631497D-4E92-426F-BEE8-C0C276B1A019}" dt="2022-12-14T18:25:29.216" v="155" actId="20577"/>
          <ac:spMkLst>
            <pc:docMk/>
            <pc:sldMk cId="0" sldId="365"/>
            <ac:spMk id="3" creationId="{22F6BC20-EC72-440A-A988-FABA157AEB16}"/>
          </ac:spMkLst>
        </pc:spChg>
        <pc:spChg chg="mod">
          <ac:chgData name="İhsan Pençe" userId="2188b72f-395e-4735-86c6-9b1407aec0e3" providerId="ADAL" clId="{7631497D-4E92-426F-BEE8-C0C276B1A019}" dt="2022-12-14T18:23:25.659" v="104" actId="1036"/>
          <ac:spMkLst>
            <pc:docMk/>
            <pc:sldMk cId="0" sldId="365"/>
            <ac:spMk id="4098" creationId="{3FB916C7-5D67-95B5-F269-6A407788D72D}"/>
          </ac:spMkLst>
        </pc:spChg>
        <pc:picChg chg="mod">
          <ac:chgData name="İhsan Pençe" userId="2188b72f-395e-4735-86c6-9b1407aec0e3" providerId="ADAL" clId="{7631497D-4E92-426F-BEE8-C0C276B1A019}" dt="2022-12-14T18:23:25.659" v="104" actId="1036"/>
          <ac:picMkLst>
            <pc:docMk/>
            <pc:sldMk cId="0" sldId="365"/>
            <ac:picMk id="4100" creationId="{955338C2-3058-8161-DE7A-3678B26F79A0}"/>
          </ac:picMkLst>
        </pc:picChg>
      </pc:sldChg>
      <pc:sldChg chg="addSp modSp add mod modAnim">
        <pc:chgData name="İhsan Pençe" userId="2188b72f-395e-4735-86c6-9b1407aec0e3" providerId="ADAL" clId="{7631497D-4E92-426F-BEE8-C0C276B1A019}" dt="2022-12-14T18:36:55.187" v="221"/>
        <pc:sldMkLst>
          <pc:docMk/>
          <pc:sldMk cId="0" sldId="366"/>
        </pc:sldMkLst>
        <pc:spChg chg="mod">
          <ac:chgData name="İhsan Pençe" userId="2188b72f-395e-4735-86c6-9b1407aec0e3" providerId="ADAL" clId="{7631497D-4E92-426F-BEE8-C0C276B1A019}" dt="2022-12-14T18:36:23.786" v="219" actId="20577"/>
          <ac:spMkLst>
            <pc:docMk/>
            <pc:sldMk cId="0" sldId="366"/>
            <ac:spMk id="3" creationId="{8CF38717-F690-4AB8-9566-36BD166EC5AC}"/>
          </ac:spMkLst>
        </pc:spChg>
        <pc:picChg chg="add mod">
          <ac:chgData name="İhsan Pençe" userId="2188b72f-395e-4735-86c6-9b1407aec0e3" providerId="ADAL" clId="{7631497D-4E92-426F-BEE8-C0C276B1A019}" dt="2022-12-14T18:35:29.921" v="206" actId="1076"/>
          <ac:picMkLst>
            <pc:docMk/>
            <pc:sldMk cId="0" sldId="366"/>
            <ac:picMk id="2" creationId="{4D4A8C21-71F0-2DB2-44E6-9105BAFA7EE1}"/>
          </ac:picMkLst>
        </pc:picChg>
      </pc:sldChg>
      <pc:sldChg chg="add del">
        <pc:chgData name="İhsan Pençe" userId="2188b72f-395e-4735-86c6-9b1407aec0e3" providerId="ADAL" clId="{7631497D-4E92-426F-BEE8-C0C276B1A019}" dt="2022-12-14T18:35:33.638" v="207" actId="47"/>
        <pc:sldMkLst>
          <pc:docMk/>
          <pc:sldMk cId="0" sldId="367"/>
        </pc:sldMkLst>
      </pc:sldChg>
      <pc:sldChg chg="modSp add mod">
        <pc:chgData name="İhsan Pençe" userId="2188b72f-395e-4735-86c6-9b1407aec0e3" providerId="ADAL" clId="{7631497D-4E92-426F-BEE8-C0C276B1A019}" dt="2022-12-14T18:32:42.485" v="173" actId="14100"/>
        <pc:sldMkLst>
          <pc:docMk/>
          <pc:sldMk cId="0" sldId="369"/>
        </pc:sldMkLst>
        <pc:spChg chg="mod">
          <ac:chgData name="İhsan Pençe" userId="2188b72f-395e-4735-86c6-9b1407aec0e3" providerId="ADAL" clId="{7631497D-4E92-426F-BEE8-C0C276B1A019}" dt="2022-12-14T18:32:42.485" v="173" actId="14100"/>
          <ac:spMkLst>
            <pc:docMk/>
            <pc:sldMk cId="0" sldId="369"/>
            <ac:spMk id="6146" creationId="{FE380DA5-77EF-74CA-609F-EBDA3F6DFC72}"/>
          </ac:spMkLst>
        </pc:spChg>
      </pc:sldChg>
      <pc:sldChg chg="modSp add mod">
        <pc:chgData name="İhsan Pençe" userId="2188b72f-395e-4735-86c6-9b1407aec0e3" providerId="ADAL" clId="{7631497D-4E92-426F-BEE8-C0C276B1A019}" dt="2022-12-14T18:32:50.045" v="174" actId="14100"/>
        <pc:sldMkLst>
          <pc:docMk/>
          <pc:sldMk cId="0" sldId="370"/>
        </pc:sldMkLst>
        <pc:spChg chg="mod">
          <ac:chgData name="İhsan Pençe" userId="2188b72f-395e-4735-86c6-9b1407aec0e3" providerId="ADAL" clId="{7631497D-4E92-426F-BEE8-C0C276B1A019}" dt="2022-12-14T18:32:50.045" v="174" actId="14100"/>
          <ac:spMkLst>
            <pc:docMk/>
            <pc:sldMk cId="0" sldId="370"/>
            <ac:spMk id="7170" creationId="{E8B8C477-08CD-CC60-0AF4-A69F586DE163}"/>
          </ac:spMkLst>
        </pc:spChg>
      </pc:sldChg>
      <pc:sldChg chg="add">
        <pc:chgData name="İhsan Pençe" userId="2188b72f-395e-4735-86c6-9b1407aec0e3" providerId="ADAL" clId="{7631497D-4E92-426F-BEE8-C0C276B1A019}" dt="2022-12-14T18:32:03.035" v="156"/>
        <pc:sldMkLst>
          <pc:docMk/>
          <pc:sldMk cId="0" sldId="371"/>
        </pc:sldMkLst>
      </pc:sldChg>
      <pc:sldChg chg="add">
        <pc:chgData name="İhsan Pençe" userId="2188b72f-395e-4735-86c6-9b1407aec0e3" providerId="ADAL" clId="{7631497D-4E92-426F-BEE8-C0C276B1A019}" dt="2022-12-14T18:32:03.035" v="156"/>
        <pc:sldMkLst>
          <pc:docMk/>
          <pc:sldMk cId="0" sldId="372"/>
        </pc:sldMkLst>
      </pc:sldChg>
      <pc:sldChg chg="modSp add mod">
        <pc:chgData name="İhsan Pençe" userId="2188b72f-395e-4735-86c6-9b1407aec0e3" providerId="ADAL" clId="{7631497D-4E92-426F-BEE8-C0C276B1A019}" dt="2022-12-14T18:33:15.769" v="175" actId="14100"/>
        <pc:sldMkLst>
          <pc:docMk/>
          <pc:sldMk cId="0" sldId="373"/>
        </pc:sldMkLst>
        <pc:spChg chg="mod">
          <ac:chgData name="İhsan Pençe" userId="2188b72f-395e-4735-86c6-9b1407aec0e3" providerId="ADAL" clId="{7631497D-4E92-426F-BEE8-C0C276B1A019}" dt="2022-12-14T18:33:15.769" v="175" actId="14100"/>
          <ac:spMkLst>
            <pc:docMk/>
            <pc:sldMk cId="0" sldId="373"/>
            <ac:spMk id="10243" creationId="{25B122D5-5919-705D-2DED-F8E2F853CACB}"/>
          </ac:spMkLst>
        </pc:spChg>
      </pc:sldChg>
      <pc:sldChg chg="modSp add mod">
        <pc:chgData name="İhsan Pençe" userId="2188b72f-395e-4735-86c6-9b1407aec0e3" providerId="ADAL" clId="{7631497D-4E92-426F-BEE8-C0C276B1A019}" dt="2022-12-14T18:21:42.859" v="86" actId="122"/>
        <pc:sldMkLst>
          <pc:docMk/>
          <pc:sldMk cId="0" sldId="374"/>
        </pc:sldMkLst>
        <pc:spChg chg="mod">
          <ac:chgData name="İhsan Pençe" userId="2188b72f-395e-4735-86c6-9b1407aec0e3" providerId="ADAL" clId="{7631497D-4E92-426F-BEE8-C0C276B1A019}" dt="2022-12-14T18:21:42.859" v="86" actId="122"/>
          <ac:spMkLst>
            <pc:docMk/>
            <pc:sldMk cId="0" sldId="374"/>
            <ac:spMk id="3" creationId="{F5F3342E-C60C-4ED8-AFCB-EF0BDD71412D}"/>
          </ac:spMkLst>
        </pc:spChg>
        <pc:spChg chg="mod">
          <ac:chgData name="İhsan Pençe" userId="2188b72f-395e-4735-86c6-9b1407aec0e3" providerId="ADAL" clId="{7631497D-4E92-426F-BEE8-C0C276B1A019}" dt="2022-12-14T18:16:18.427" v="29" actId="27636"/>
          <ac:spMkLst>
            <pc:docMk/>
            <pc:sldMk cId="0" sldId="374"/>
            <ac:spMk id="3074" creationId="{18087D8B-0A95-A445-892F-1143F0232ACE}"/>
          </ac:spMkLst>
        </pc:spChg>
        <pc:picChg chg="mod">
          <ac:chgData name="İhsan Pençe" userId="2188b72f-395e-4735-86c6-9b1407aec0e3" providerId="ADAL" clId="{7631497D-4E92-426F-BEE8-C0C276B1A019}" dt="2022-12-14T18:21:20.638" v="79" actId="1036"/>
          <ac:picMkLst>
            <pc:docMk/>
            <pc:sldMk cId="0" sldId="374"/>
            <ac:picMk id="3076" creationId="{9267FE3A-8C82-8E02-EBC1-D3EB6450F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23.12.2022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Başlık 1">
            <a:extLst>
              <a:ext uri="{FF2B5EF4-FFF2-40B4-BE49-F238E27FC236}">
                <a16:creationId xmlns:a16="http://schemas.microsoft.com/office/drawing/2014/main" id="{18087D8B-0A95-A445-892F-1143F023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795809"/>
            <a:ext cx="8229600" cy="688975"/>
          </a:xfrm>
        </p:spPr>
        <p:txBody>
          <a:bodyPr>
            <a:normAutofit fontScale="90000"/>
          </a:bodyPr>
          <a:lstStyle/>
          <a:p>
            <a:r>
              <a:rPr lang="tr-TR" altLang="tr-TR" b="1" dirty="0"/>
              <a:t>Regresyon</a:t>
            </a:r>
            <a:endParaRPr lang="tr-TR" alt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F3342E-C60C-4ED8-AFCB-EF0BDD714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2635"/>
            <a:ext cx="8075240" cy="464467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tr-TR" b="1" dirty="0"/>
              <a:t>Regresyon analizi</a:t>
            </a:r>
            <a:r>
              <a:rPr lang="tr-TR" dirty="0"/>
              <a:t> ile değişkenler arasındaki ilişkinin varlığı, eğer ilişki var ise bunun gücü hakkında bilgi edinilebilir.</a:t>
            </a:r>
          </a:p>
          <a:p>
            <a:pPr marL="0" indent="0">
              <a:buFontTx/>
              <a:buNone/>
              <a:defRPr/>
            </a:pPr>
            <a:r>
              <a:rPr lang="tr-TR" dirty="0" err="1"/>
              <a:t>Ax+By+Cz+D</a:t>
            </a:r>
            <a:r>
              <a:rPr lang="tr-TR" dirty="0"/>
              <a:t>=f(</a:t>
            </a:r>
            <a:r>
              <a:rPr lang="tr-TR" dirty="0" err="1"/>
              <a:t>x,y,z</a:t>
            </a:r>
            <a:r>
              <a:rPr lang="tr-TR" dirty="0"/>
              <a:t>)</a:t>
            </a:r>
          </a:p>
          <a:p>
            <a:pPr marL="0" indent="0">
              <a:buFontTx/>
              <a:buNone/>
              <a:defRPr/>
            </a:pPr>
            <a:endParaRPr lang="tr-TR" dirty="0"/>
          </a:p>
          <a:p>
            <a:pPr>
              <a:defRPr/>
            </a:pPr>
            <a:r>
              <a:rPr lang="tr-TR" dirty="0"/>
              <a:t>Gibi bir ifade de </a:t>
            </a:r>
            <a:r>
              <a:rPr lang="tr-TR" dirty="0" err="1"/>
              <a:t>x’in</a:t>
            </a:r>
            <a:r>
              <a:rPr lang="tr-TR" dirty="0"/>
              <a:t> bağımlı değişken olan f(</a:t>
            </a:r>
            <a:r>
              <a:rPr lang="tr-TR" dirty="0" err="1"/>
              <a:t>x,y,z</a:t>
            </a:r>
            <a:r>
              <a:rPr lang="tr-TR" dirty="0"/>
              <a:t>)’ye ne kadar etki ettiği ve yanı şekilde bu etkide </a:t>
            </a:r>
            <a:r>
              <a:rPr lang="tr-TR" dirty="0" err="1"/>
              <a:t>x’in</a:t>
            </a:r>
            <a:r>
              <a:rPr lang="tr-TR" dirty="0"/>
              <a:t>, y’nin ve z’nin etkilerinin oranları hakkında bilgiyi A,B ve C katsayıları içerirler. Bu </a:t>
            </a:r>
            <a:r>
              <a:rPr lang="tr-TR" dirty="0" err="1"/>
              <a:t>ilişikinin</a:t>
            </a:r>
            <a:r>
              <a:rPr lang="tr-TR" dirty="0"/>
              <a:t> oranının bulunması için yani A,B ve C </a:t>
            </a:r>
            <a:r>
              <a:rPr lang="tr-TR" dirty="0" err="1"/>
              <a:t>nin</a:t>
            </a:r>
            <a:r>
              <a:rPr lang="tr-TR" dirty="0"/>
              <a:t> değerlerinin tespiti için literatürdeki en iyi yol </a:t>
            </a:r>
            <a:r>
              <a:rPr lang="tr-TR" b="1" dirty="0"/>
              <a:t>en küçük kareler</a:t>
            </a:r>
            <a:r>
              <a:rPr lang="tr-TR" dirty="0"/>
              <a:t> yöntemidir.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0E601-8F7C-8D90-5CF9-311A7296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En Küçük Kareler yöntemi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B8368A-9BFB-AFE9-1ADC-275D2061D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0240"/>
            <a:ext cx="8229600" cy="4389120"/>
          </a:xfrm>
        </p:spPr>
        <p:txBody>
          <a:bodyPr/>
          <a:lstStyle/>
          <a:p>
            <a:pPr>
              <a:defRPr/>
            </a:pPr>
            <a:r>
              <a:rPr lang="tr-TR" dirty="0"/>
              <a:t>Python da ‘</a:t>
            </a:r>
            <a:r>
              <a:rPr lang="tr-TR" dirty="0" err="1"/>
              <a:t>np.linalg.lstsq</a:t>
            </a:r>
            <a:r>
              <a:rPr lang="tr-TR" dirty="0"/>
              <a:t>’ ile hesaplanır. </a:t>
            </a:r>
          </a:p>
          <a:p>
            <a:pPr>
              <a:defRPr/>
            </a:pPr>
            <a:endParaRPr lang="tr-TR" dirty="0"/>
          </a:p>
          <a:p>
            <a:pPr marL="0" indent="0" algn="ctr">
              <a:buNone/>
              <a:defRPr/>
            </a:pPr>
            <a:r>
              <a:rPr lang="tr-TR" dirty="0"/>
              <a:t>A=</a:t>
            </a:r>
            <a:r>
              <a:rPr lang="tr-TR" dirty="0" err="1"/>
              <a:t>np.linalg.lstsq</a:t>
            </a:r>
            <a:r>
              <a:rPr lang="tr-TR" dirty="0"/>
              <a:t>(X, Y, </a:t>
            </a:r>
            <a:r>
              <a:rPr lang="tr-TR" dirty="0" err="1"/>
              <a:t>rcond</a:t>
            </a:r>
            <a:r>
              <a:rPr lang="tr-TR" dirty="0"/>
              <a:t>=</a:t>
            </a:r>
            <a:r>
              <a:rPr lang="tr-TR" dirty="0" err="1"/>
              <a:t>None</a:t>
            </a:r>
            <a:r>
              <a:rPr lang="tr-TR" dirty="0"/>
              <a:t>)[0]</a:t>
            </a:r>
          </a:p>
        </p:txBody>
      </p:sp>
      <p:pic>
        <p:nvPicPr>
          <p:cNvPr id="4" name="Picture 2" descr="http://www.baskent.edu.tr/~tkaracay/etudio/ders/prg/pascal/ptest/leastsquare_dosyalar/image022.gif">
            <a:extLst>
              <a:ext uri="{FF2B5EF4-FFF2-40B4-BE49-F238E27FC236}">
                <a16:creationId xmlns:a16="http://schemas.microsoft.com/office/drawing/2014/main" id="{814602C3-678E-CD37-56C1-CDF387074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62" y="4005064"/>
            <a:ext cx="39058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van 1">
            <a:extLst>
              <a:ext uri="{FF2B5EF4-FFF2-40B4-BE49-F238E27FC236}">
                <a16:creationId xmlns:a16="http://schemas.microsoft.com/office/drawing/2014/main" id="{3FB916C7-5D67-95B5-F269-6A407788D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51"/>
            <a:ext cx="8229600" cy="684212"/>
          </a:xfrm>
        </p:spPr>
        <p:txBody>
          <a:bodyPr>
            <a:normAutofit fontScale="90000"/>
          </a:bodyPr>
          <a:lstStyle/>
          <a:p>
            <a:r>
              <a:rPr lang="tr-TR" altLang="tr-TR" b="1"/>
              <a:t>Denklem Takımı Çözme :</a:t>
            </a:r>
            <a:endParaRPr lang="tr-TR" alt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F6BC20-EC72-440A-A988-FABA157A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9463"/>
            <a:ext cx="8229600" cy="59039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sz="2400" dirty="0"/>
              <a:t>Denklem takımlarını çözerken Python’un matris tersi alma işlemindeki üstünlüğünden yararlanılmaktadır.</a:t>
            </a:r>
          </a:p>
          <a:p>
            <a:pPr marL="0" indent="0">
              <a:buFontTx/>
              <a:buNone/>
              <a:defRPr/>
            </a:pPr>
            <a:endParaRPr lang="tr-TR" sz="2400" dirty="0"/>
          </a:p>
          <a:p>
            <a:pPr marL="0" indent="0">
              <a:buFontTx/>
              <a:buNone/>
              <a:defRPr/>
            </a:pPr>
            <a:endParaRPr lang="tr-TR" sz="2400" dirty="0"/>
          </a:p>
          <a:p>
            <a:pPr marL="0" indent="0">
              <a:buFontTx/>
              <a:buNone/>
              <a:defRPr/>
            </a:pPr>
            <a:endParaRPr lang="tr-TR" sz="2400" dirty="0"/>
          </a:p>
          <a:p>
            <a:pPr marL="0" indent="0">
              <a:buFontTx/>
              <a:buNone/>
              <a:defRPr/>
            </a:pPr>
            <a:r>
              <a:rPr lang="pt-BR" sz="2400" dirty="0"/>
              <a:t>a=</a:t>
            </a:r>
            <a:r>
              <a:rPr lang="tr-TR" sz="2400" dirty="0" err="1"/>
              <a:t>np.array</a:t>
            </a:r>
            <a:r>
              <a:rPr lang="tr-TR" sz="2400" dirty="0"/>
              <a:t>(</a:t>
            </a:r>
            <a:r>
              <a:rPr lang="pt-BR" sz="2400" dirty="0"/>
              <a:t>[</a:t>
            </a:r>
            <a:r>
              <a:rPr lang="tr-TR" sz="2400" dirty="0"/>
              <a:t>[</a:t>
            </a:r>
            <a:r>
              <a:rPr lang="pt-BR" sz="2400" dirty="0"/>
              <a:t>3,5,-9</a:t>
            </a:r>
            <a:r>
              <a:rPr lang="tr-TR" sz="2400" dirty="0"/>
              <a:t>],[</a:t>
            </a:r>
            <a:r>
              <a:rPr lang="pt-BR" sz="2400" dirty="0"/>
              <a:t>-8,-6,5</a:t>
            </a:r>
            <a:r>
              <a:rPr lang="tr-TR" sz="2400" dirty="0"/>
              <a:t>],[</a:t>
            </a:r>
            <a:r>
              <a:rPr lang="pt-BR" sz="2400" dirty="0"/>
              <a:t>10,3,-6</a:t>
            </a:r>
            <a:r>
              <a:rPr lang="tr-TR" sz="2400" dirty="0"/>
              <a:t>]</a:t>
            </a:r>
            <a:r>
              <a:rPr lang="pt-BR" sz="2400" dirty="0"/>
              <a:t>]</a:t>
            </a:r>
            <a:r>
              <a:rPr lang="tr-TR" sz="2400" dirty="0"/>
              <a:t>)</a:t>
            </a:r>
            <a:endParaRPr lang="pt-BR" sz="2400" dirty="0"/>
          </a:p>
          <a:p>
            <a:pPr marL="0" indent="0">
              <a:buFontTx/>
              <a:buNone/>
              <a:defRPr/>
            </a:pPr>
            <a:r>
              <a:rPr lang="tr-TR" sz="2400" dirty="0"/>
              <a:t>b= </a:t>
            </a:r>
            <a:r>
              <a:rPr lang="tr-TR" sz="2400" dirty="0" err="1"/>
              <a:t>np.array</a:t>
            </a:r>
            <a:r>
              <a:rPr lang="tr-TR" sz="2400" dirty="0"/>
              <a:t>([[-3],[10],[-8]])</a:t>
            </a:r>
          </a:p>
          <a:p>
            <a:pPr marL="0" indent="0">
              <a:buFontTx/>
              <a:buNone/>
              <a:defRPr/>
            </a:pPr>
            <a:r>
              <a:rPr lang="tr-TR" sz="2400" dirty="0"/>
              <a:t>c=np.dot(</a:t>
            </a:r>
            <a:r>
              <a:rPr lang="tr-TR" sz="2400" dirty="0" err="1"/>
              <a:t>np.linalg.pinv</a:t>
            </a:r>
            <a:r>
              <a:rPr lang="tr-TR" sz="2400" dirty="0"/>
              <a:t>(a),b)</a:t>
            </a:r>
          </a:p>
          <a:p>
            <a:pPr marL="0" indent="0">
              <a:buFontTx/>
              <a:buNone/>
              <a:defRPr/>
            </a:pPr>
            <a:endParaRPr lang="tr-TR" sz="2400" dirty="0"/>
          </a:p>
          <a:p>
            <a:pPr marL="0" indent="0">
              <a:buFontTx/>
              <a:buNone/>
              <a:defRPr/>
            </a:pPr>
            <a:r>
              <a:rPr lang="tr-TR" sz="2400" dirty="0"/>
              <a:t>Komut Sonucu: x = -0.7928</a:t>
            </a:r>
          </a:p>
          <a:p>
            <a:pPr marL="0" indent="0">
              <a:buFontTx/>
              <a:buNone/>
              <a:defRPr/>
            </a:pPr>
            <a:r>
              <a:rPr lang="tr-TR" sz="2400" dirty="0"/>
              <a:t>			 y = -1.0279</a:t>
            </a:r>
          </a:p>
          <a:p>
            <a:pPr marL="0" indent="0">
              <a:buFontTx/>
              <a:buNone/>
              <a:defRPr/>
            </a:pPr>
            <a:r>
              <a:rPr lang="tr-TR" sz="2400" dirty="0"/>
              <a:t>			 z = -0.5020</a:t>
            </a:r>
          </a:p>
        </p:txBody>
      </p:sp>
      <p:pic>
        <p:nvPicPr>
          <p:cNvPr id="4100" name="Resim 3">
            <a:extLst>
              <a:ext uri="{FF2B5EF4-FFF2-40B4-BE49-F238E27FC236}">
                <a16:creationId xmlns:a16="http://schemas.microsoft.com/office/drawing/2014/main" id="{955338C2-3058-8161-DE7A-3678B26F7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1809576"/>
            <a:ext cx="50482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FE380DA5-77EF-74CA-609F-EBDA3F6D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920880" cy="1143000"/>
          </a:xfrm>
        </p:spPr>
        <p:txBody>
          <a:bodyPr/>
          <a:lstStyle/>
          <a:p>
            <a:r>
              <a:rPr lang="tr-TR" altLang="tr-TR" sz="3400" b="1" dirty="0"/>
              <a:t>EĞRİ UYDURMA ve İNTERPOLASYON</a:t>
            </a:r>
            <a:br>
              <a:rPr lang="tr-TR" altLang="tr-TR" sz="3400" b="1" dirty="0"/>
            </a:br>
            <a:r>
              <a:rPr lang="tr-TR" altLang="tr-TR" sz="3400" b="1" dirty="0"/>
              <a:t>(</a:t>
            </a:r>
            <a:r>
              <a:rPr lang="tr-TR" altLang="tr-TR" sz="3200" b="1" dirty="0" err="1"/>
              <a:t>Curve</a:t>
            </a:r>
            <a:r>
              <a:rPr lang="tr-TR" altLang="tr-TR" sz="3200" b="1" dirty="0"/>
              <a:t> </a:t>
            </a:r>
            <a:r>
              <a:rPr lang="tr-TR" altLang="tr-TR" sz="3200" b="1" dirty="0" err="1"/>
              <a:t>Fitting</a:t>
            </a:r>
            <a:r>
              <a:rPr lang="tr-TR" altLang="tr-TR" sz="3400" b="1" dirty="0"/>
              <a:t>)</a:t>
            </a:r>
            <a:endParaRPr lang="tr-TR" altLang="tr-TR" sz="3400" dirty="0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D8B67B7C-6511-581F-EDF4-A7ECA4F34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algn="just"/>
            <a:r>
              <a:rPr lang="tr-TR" altLang="tr-TR" sz="2800"/>
              <a:t>İnterpolasyon, bir fonksiyonun </a:t>
            </a:r>
            <a:r>
              <a:rPr lang="tr-TR" altLang="tr-TR" sz="2800" i="1"/>
              <a:t>xi (i=0,1,...N) noktalarında bilinen fi (i=0,1,...N) değerlerinden hareketle </a:t>
            </a:r>
            <a:r>
              <a:rPr lang="tr-TR" altLang="tr-TR" sz="2800"/>
              <a:t>herhangi bir </a:t>
            </a:r>
            <a:r>
              <a:rPr lang="tr-TR" altLang="tr-TR" sz="2800" i="1"/>
              <a:t>xa ara noktasında bilinmeyen f (xa) ara değerinin bulunması anlamına gelmektedir.</a:t>
            </a: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BF7552A7-CF48-D3B7-E636-AD2B9E5E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0"/>
            <a:ext cx="8458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İçerik Yer Tutucusu">
            <a:extLst>
              <a:ext uri="{FF2B5EF4-FFF2-40B4-BE49-F238E27FC236}">
                <a16:creationId xmlns:a16="http://schemas.microsoft.com/office/drawing/2014/main" id="{E8B8C477-08CD-CC60-0AF4-A69F586DE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/>
          <a:lstStyle/>
          <a:p>
            <a:pPr algn="just"/>
            <a:r>
              <a:rPr lang="tr-TR" altLang="tr-TR" dirty="0"/>
              <a:t>İnterpolasyon yöntemleri genellikle mevcut (</a:t>
            </a:r>
            <a:r>
              <a:rPr lang="tr-TR" altLang="tr-TR" i="1" dirty="0"/>
              <a:t>xi , fi) veri noktalarına eğri veya eğriler </a:t>
            </a:r>
            <a:r>
              <a:rPr lang="tr-TR" altLang="tr-TR" dirty="0"/>
              <a:t>uydurulması yoluyla uygulanır. Bu amaçla kullanılan fonksiyonlara </a:t>
            </a:r>
            <a:r>
              <a:rPr lang="tr-TR" altLang="tr-TR" i="1" dirty="0"/>
              <a:t>interpolasyon fonksiyonları </a:t>
            </a:r>
            <a:r>
              <a:rPr lang="tr-TR" altLang="tr-TR" dirty="0"/>
              <a:t>denir.</a:t>
            </a:r>
          </a:p>
          <a:p>
            <a:pPr algn="just"/>
            <a:r>
              <a:rPr lang="tr-TR" altLang="tr-TR" dirty="0"/>
              <a:t>İnterpolasyon fonksiyonu olarak çoğu zaman çeşitli mertebeden polinomlar kullanılır. Ancak bazı hallerde logaritmik, eksponansiyel, hiperbolik gibi daha özel fonksiyonlar ve periyodik veri değerleri için trigonometrik fonksiyonlar kullanılabilir.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F1417111-02B8-ED80-6CD3-545DAB1F0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/>
              <a:t>İnterpolasyon Polinomları</a:t>
            </a:r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80BED4F1-538A-8934-B9A9-298272625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3000"/>
              <a:t>Düzlemde </a:t>
            </a:r>
            <a:r>
              <a:rPr lang="tr-TR" altLang="tr-TR" sz="3000" i="1"/>
              <a:t>N+1 adet noktadan N ‘inci dereceden bir polinom geçirmek mümkündür. Örneğin,</a:t>
            </a:r>
          </a:p>
          <a:p>
            <a:endParaRPr lang="tr-TR" altLang="tr-TR" sz="3000" i="1"/>
          </a:p>
          <a:p>
            <a:endParaRPr lang="tr-TR" altLang="tr-TR" sz="3000" i="1"/>
          </a:p>
          <a:p>
            <a:pPr algn="just">
              <a:buFont typeface="Wingdings" panose="05000000000000000000" pitchFamily="2" charset="2"/>
              <a:buNone/>
            </a:pPr>
            <a:r>
              <a:rPr lang="tr-TR" altLang="tr-TR" sz="3000"/>
              <a:t>   noktalarını dikkate alalım. Bu noktaların ilk dördünden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tr-TR" altLang="tr-TR" sz="3000"/>
              <a:t>    şeklinde üçüncü dereceden bir polinom (kübik) geçirmek mümkündür.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0E70D3E1-09E1-48CF-BC74-8264FFAD5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048000"/>
            <a:ext cx="9040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3">
            <a:extLst>
              <a:ext uri="{FF2B5EF4-FFF2-40B4-BE49-F238E27FC236}">
                <a16:creationId xmlns:a16="http://schemas.microsoft.com/office/drawing/2014/main" id="{4C3A2842-9AEE-E949-EE30-6FAD731D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48200"/>
            <a:ext cx="49260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İçerik Yer Tutucusu">
            <a:extLst>
              <a:ext uri="{FF2B5EF4-FFF2-40B4-BE49-F238E27FC236}">
                <a16:creationId xmlns:a16="http://schemas.microsoft.com/office/drawing/2014/main" id="{0664C5DE-DEBC-EC24-1496-D606D1409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6125"/>
          </a:xfrm>
        </p:spPr>
        <p:txBody>
          <a:bodyPr/>
          <a:lstStyle/>
          <a:p>
            <a:pPr algn="just"/>
            <a:r>
              <a:rPr lang="tr-TR" altLang="tr-TR" sz="2400" dirty="0"/>
              <a:t>Her bir noktanın koordinatları bu denklemi sağlayacağı için aşağıdaki gibi dört denklem elde edilir. Daha sonra denklemlerden lineer denklem sistemi oluşturulup (</a:t>
            </a:r>
            <a:r>
              <a:rPr lang="tr-TR" altLang="tr-TR" sz="2400" dirty="0" err="1"/>
              <a:t>Vandermonde</a:t>
            </a:r>
            <a:r>
              <a:rPr lang="tr-TR" altLang="tr-TR" sz="2400" dirty="0"/>
              <a:t> matrisi) Gauss-eliminasyon yöntemiyle çözülürse kübik katsayıları elde edilmiş olunur.</a:t>
            </a:r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7DAC1016-2659-6EB2-BED0-9DD61EED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876800" cy="40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1C7A2093-8120-2E79-7DA7-F6AC885A4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tr-TR" altLang="tr-TR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25B122D5-5919-705D-2DED-F8E2F853C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pPr algn="just"/>
            <a:r>
              <a:rPr lang="tr-TR" altLang="tr-TR" sz="2800" dirty="0"/>
              <a:t>Aşağıda katsayılar ve interpolasyon fonksiyonu görülmektedir.</a:t>
            </a:r>
          </a:p>
          <a:p>
            <a:pPr algn="just"/>
            <a:endParaRPr lang="tr-TR" altLang="tr-TR" sz="2800" dirty="0"/>
          </a:p>
          <a:p>
            <a:pPr algn="just"/>
            <a:endParaRPr lang="tr-TR" altLang="tr-TR" sz="2800" dirty="0"/>
          </a:p>
          <a:p>
            <a:pPr algn="just"/>
            <a:r>
              <a:rPr lang="tr-TR" altLang="tr-TR" sz="2800" dirty="0"/>
              <a:t>Buna göre örneğin </a:t>
            </a:r>
            <a:r>
              <a:rPr lang="tr-TR" altLang="tr-TR" sz="2800" i="1" dirty="0"/>
              <a:t>x=3.0 noktasındaki ara değer için y=20.212 elde edilir. </a:t>
            </a:r>
          </a:p>
          <a:p>
            <a:pPr algn="just"/>
            <a:r>
              <a:rPr lang="tr-TR" altLang="tr-TR" sz="2800" i="1" dirty="0"/>
              <a:t>Veri </a:t>
            </a:r>
            <a:r>
              <a:rPr lang="tr-TR" altLang="tr-TR" sz="2800" dirty="0"/>
              <a:t>değerlerinin ilk dördü yerine son dördünün kullanılması halinde aynı noktadaki ara değer muhtemelen bir miktar farklı elde edilecektir.</a:t>
            </a:r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71CC4885-6676-AF30-3AF7-3D66732F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8229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F38717-F690-4AB8-9566-36BD166E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60480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tr-TR" dirty="0"/>
              <a:t>Verilen x ve y’yi en az hata ile sağlayan </a:t>
            </a:r>
            <a:r>
              <a:rPr lang="es-ES" dirty="0"/>
              <a:t>3. </a:t>
            </a:r>
            <a:r>
              <a:rPr lang="es-ES" dirty="0" err="1"/>
              <a:t>dereceden</a:t>
            </a:r>
            <a:r>
              <a:rPr lang="tr-TR" dirty="0"/>
              <a:t> polinoma ait katsayıları bulma.</a:t>
            </a:r>
          </a:p>
          <a:p>
            <a:pPr marL="0" indent="0">
              <a:buFontTx/>
              <a:buNone/>
              <a:defRPr/>
            </a:pPr>
            <a:r>
              <a:rPr lang="tr-TR" dirty="0"/>
              <a:t>x=[1,3,5,6,9,12,15]</a:t>
            </a:r>
          </a:p>
          <a:p>
            <a:pPr marL="0" indent="0">
              <a:buFontTx/>
              <a:buNone/>
              <a:defRPr/>
            </a:pPr>
            <a:r>
              <a:rPr lang="tr-TR" dirty="0"/>
              <a:t>y=[4,8,15,9,12,20,24]</a:t>
            </a:r>
          </a:p>
          <a:p>
            <a:pPr>
              <a:defRPr/>
            </a:pPr>
            <a:endParaRPr lang="tr-TR" dirty="0"/>
          </a:p>
          <a:p>
            <a:pPr>
              <a:defRPr/>
            </a:pPr>
            <a:endParaRPr lang="tr-TR" dirty="0"/>
          </a:p>
          <a:p>
            <a:pPr>
              <a:defRPr/>
            </a:pPr>
            <a:endParaRPr lang="tr-TR" dirty="0"/>
          </a:p>
          <a:p>
            <a:pPr>
              <a:defRPr/>
            </a:pPr>
            <a:endParaRPr lang="tr-TR" dirty="0"/>
          </a:p>
          <a:p>
            <a:pPr>
              <a:defRPr/>
            </a:pPr>
            <a:endParaRPr lang="tr-TR" dirty="0"/>
          </a:p>
          <a:p>
            <a:pPr>
              <a:defRPr/>
            </a:pPr>
            <a:r>
              <a:rPr lang="tr-TR" altLang="tr-TR" b="1" i="1" dirty="0" err="1"/>
              <a:t>Vandermonde</a:t>
            </a:r>
            <a:r>
              <a:rPr lang="tr-TR" altLang="tr-TR" b="1" i="1" dirty="0"/>
              <a:t> matrisi kullanarak en küçük kareler yöntemi ile çözünüz.</a:t>
            </a:r>
            <a:endParaRPr lang="tr-TR" dirty="0"/>
          </a:p>
          <a:p>
            <a:pPr>
              <a:defRPr/>
            </a:pPr>
            <a:r>
              <a:rPr lang="de-DE" dirty="0" err="1"/>
              <a:t>Komut</a:t>
            </a:r>
            <a:r>
              <a:rPr lang="de-DE" dirty="0"/>
              <a:t> </a:t>
            </a:r>
            <a:r>
              <a:rPr lang="de-DE" dirty="0" err="1"/>
              <a:t>Sonucu</a:t>
            </a:r>
            <a:r>
              <a:rPr lang="de-DE" dirty="0"/>
              <a:t>: 0.0138 </a:t>
            </a:r>
            <a:r>
              <a:rPr lang="tr-TR" dirty="0"/>
              <a:t> </a:t>
            </a:r>
            <a:r>
              <a:rPr lang="de-DE" dirty="0"/>
              <a:t>-0.3082 </a:t>
            </a:r>
            <a:r>
              <a:rPr lang="tr-TR" dirty="0"/>
              <a:t> </a:t>
            </a:r>
            <a:r>
              <a:rPr lang="de-DE" dirty="0"/>
              <a:t>3.0503 </a:t>
            </a:r>
            <a:r>
              <a:rPr lang="tr-TR" dirty="0"/>
              <a:t> </a:t>
            </a:r>
            <a:r>
              <a:rPr lang="de-DE" dirty="0"/>
              <a:t>1.6163</a:t>
            </a:r>
          </a:p>
          <a:p>
            <a:pPr>
              <a:defRPr/>
            </a:pPr>
            <a:r>
              <a:rPr lang="tr-TR" dirty="0"/>
              <a:t>Polinom : 0.0138 x^3 -0.3082 x^2 + 3.0503 x + 1.6163</a:t>
            </a:r>
          </a:p>
        </p:txBody>
      </p:sp>
      <p:pic>
        <p:nvPicPr>
          <p:cNvPr id="2" name="Resim 3">
            <a:extLst>
              <a:ext uri="{FF2B5EF4-FFF2-40B4-BE49-F238E27FC236}">
                <a16:creationId xmlns:a16="http://schemas.microsoft.com/office/drawing/2014/main" id="{4D4A8C21-71F0-2DB2-44E6-9105BAFA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84784"/>
            <a:ext cx="3895834" cy="310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508</Words>
  <Application>Microsoft Office PowerPoint</Application>
  <PresentationFormat>Ekran Gösterisi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Wingdings</vt:lpstr>
      <vt:lpstr>Wingdings 2</vt:lpstr>
      <vt:lpstr>Akış</vt:lpstr>
      <vt:lpstr>Regresyon</vt:lpstr>
      <vt:lpstr>En Küçük Kareler yöntemi</vt:lpstr>
      <vt:lpstr>Denklem Takımı Çözme :</vt:lpstr>
      <vt:lpstr>EĞRİ UYDURMA ve İNTERPOLASYON (Curve Fitting)</vt:lpstr>
      <vt:lpstr>PowerPoint Sunusu</vt:lpstr>
      <vt:lpstr>İnterpolasyon Polinomları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101</dc:title>
  <dc:creator>ihsan</dc:creator>
  <cp:lastModifiedBy>İhsan Pençe</cp:lastModifiedBy>
  <cp:revision>19</cp:revision>
  <dcterms:created xsi:type="dcterms:W3CDTF">2021-08-24T15:02:26Z</dcterms:created>
  <dcterms:modified xsi:type="dcterms:W3CDTF">2022-12-23T14:08:44Z</dcterms:modified>
</cp:coreProperties>
</file>