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3F5BC1-B6F7-4686-BCDA-AB9F23ED8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022EFDD-C659-47B2-9D56-38B2288CA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61D9E0-D056-4F90-939B-40627730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B0A228-4944-4822-8A82-E83AD771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8B8BE9-B244-4B59-8954-20C0C657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5CADC9-8A2D-4354-99E7-672D3C2C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BBC0E12-5852-4F6B-B4FD-2FD44C8D2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AE8390-E34C-4BBE-8810-1CF7E467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DC6E4A-FD99-4ECF-92A3-53AE154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1412E8-0DE5-4BE9-BF65-7C709608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00E9845-32D0-4ED4-B00C-363147FD0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A9FE411-AB3A-4FA2-8BE6-03FCACDD3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90CB9A-5B7E-4AE4-B0AA-E87A0B80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EC7F3F-CCC3-4DCC-8D2D-5B7491BC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DE079D-08B5-4EEE-9CF2-4D1F99C6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7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957B71-2BC6-42E3-9002-12E76A45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232A35-A839-4FD2-B18C-C1C7395B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2E03F8-35C2-4AE7-AFFE-67CCFE0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8F407A-CD4F-4B3E-B88D-63D38446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F5B22C-D711-4898-8B36-F0249A56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EA2658-CD29-4FD9-A79C-37219608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EF9DBE-DBF7-4A0C-86D3-19F1F3F5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A2A532-2A14-4AEC-8996-91DD44B4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FB042A-FD75-4687-A5CD-B93D29D1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6DF00C-B949-4AAA-A561-30A62A6D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D1F27-D740-45B0-B9F2-3D65FD8D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E6A972-02F6-4C20-95B1-9760EC17E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5D29ED2-A33C-44BA-B119-711B2E467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1325DEA-04B0-4515-A46C-BB011E5B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3700700-6488-4D9A-BC14-1898376F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128E7C-9CF1-42CD-BED3-FA9CE8D0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2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29A5C1-03DF-4B96-AB49-F96CCDA7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56F772-5AAF-4B2B-A470-E055F674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F9132FE-ABF0-4587-9DFC-D4018F993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3ECE783-8911-4F2F-9E87-E25834660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A750CA2-2C51-4325-B555-72F5CDCAE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96CE749-F9C5-44EF-B096-30A15EE2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BC67419-DA46-4288-9720-175501F7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0D38D9E-F30D-4339-8AA8-43CDBAB8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5373A9-EDF6-48E4-AB9A-67D45611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8D472CA-0E91-45A0-9316-58004F7C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3AE8958-9705-4642-90E7-EC681EBD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C8D5542-4763-4F57-99FA-8AC6B0C1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225BD0E-F347-4B24-BD6B-F317AED5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36F43AE-A192-4675-B481-B57586C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5138E52-F14C-4A37-8201-51EAD002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892C39-3DEE-4A17-89AF-62293EFB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61BC32-30A0-4653-AFBF-C49D26F4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B20DE54-E9FE-4F4A-846F-D478E38C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8823BF8-B939-4A13-B865-551E550E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081E847-CB03-4276-A717-75E1FA35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194C2D4-9EAA-4324-AB9E-1D132B03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2AD880-4737-4205-B46D-C20A092E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C4029F6-C0B9-4DD5-91F6-3761CAB94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E085413-239E-4512-B819-5A98C073C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D63A5A1-5C3A-4CA1-9901-B6DD214E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CE0AF6-7B1D-48DB-841A-5551C2F5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884A9E-90FE-43CE-B627-88F8D94F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2ECB5A4-9AFB-4149-8885-25CE0C9B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F2AA49-447E-4AA7-89F3-DB091085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42A938-7C5E-4122-A66C-92386C52D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8C31B-130C-4269-8EF6-C7EB765A0C6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7CCF1D-5F40-49B6-BC57-F6AE81AA7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87C2FF-E519-45DA-9404-85A315A29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Menus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3638D-2ADC-4343-B34E-F84ECAE4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Menus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of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commands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Windows Form </a:t>
            </a:r>
            <a:r>
              <a:rPr lang="tr-TR" dirty="0" err="1"/>
              <a:t>app</a:t>
            </a:r>
            <a:r>
              <a:rPr lang="tr-TR" dirty="0"/>
              <a:t>.</a:t>
            </a:r>
          </a:p>
          <a:p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menu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menu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can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shortcut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.</a:t>
            </a:r>
          </a:p>
          <a:p>
            <a:r>
              <a:rPr lang="tr-TR" dirty="0" err="1"/>
              <a:t>MenuStrip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menu</a:t>
            </a:r>
            <a:r>
              <a:rPr lang="tr-TR" dirty="0"/>
              <a:t>.</a:t>
            </a:r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an </a:t>
            </a:r>
            <a:r>
              <a:rPr lang="tr-TR" dirty="0" err="1"/>
              <a:t>access</a:t>
            </a:r>
            <a:r>
              <a:rPr lang="tr-TR" dirty="0"/>
              <a:t> </a:t>
            </a:r>
            <a:r>
              <a:rPr lang="tr-TR" dirty="0" err="1"/>
              <a:t>shortcut</a:t>
            </a:r>
            <a:r>
              <a:rPr lang="tr-TR" dirty="0"/>
              <a:t>, </a:t>
            </a:r>
            <a:r>
              <a:rPr lang="tr-TR" dirty="0" err="1"/>
              <a:t>type</a:t>
            </a:r>
            <a:r>
              <a:rPr lang="tr-TR" dirty="0"/>
              <a:t> an </a:t>
            </a:r>
            <a:r>
              <a:rPr lang="tr-TR" dirty="0" err="1"/>
              <a:t>ampersand</a:t>
            </a:r>
            <a:r>
              <a:rPr lang="tr-TR" dirty="0"/>
              <a:t> (&amp;)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underlined</a:t>
            </a:r>
            <a:r>
              <a:rPr lang="tr-TR" dirty="0"/>
              <a:t>.</a:t>
            </a:r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shortcut</a:t>
            </a:r>
            <a:r>
              <a:rPr lang="tr-TR" dirty="0"/>
              <a:t> </a:t>
            </a:r>
            <a:r>
              <a:rPr lang="tr-TR" dirty="0" err="1"/>
              <a:t>keys</a:t>
            </a:r>
            <a:r>
              <a:rPr lang="tr-TR" dirty="0"/>
              <a:t>, set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ShortcutKeys</a:t>
            </a:r>
            <a:r>
              <a:rPr lang="tr-TR" dirty="0"/>
              <a:t> </a:t>
            </a:r>
            <a:r>
              <a:rPr lang="tr-TR" dirty="0" err="1"/>
              <a:t>property</a:t>
            </a:r>
            <a:r>
              <a:rPr lang="tr-TR" dirty="0"/>
              <a:t> of </a:t>
            </a:r>
            <a:r>
              <a:rPr lang="tr-TR" dirty="0" err="1"/>
              <a:t>ToolStripMenu</a:t>
            </a:r>
            <a:r>
              <a:rPr lang="tr-TR" dirty="0"/>
              <a:t> </a:t>
            </a:r>
            <a:r>
              <a:rPr lang="tr-TR" dirty="0" err="1"/>
              <a:t>Item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543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Multiple</a:t>
            </a:r>
            <a:r>
              <a:rPr lang="tr-TR" b="1" u="sng" dirty="0"/>
              <a:t> </a:t>
            </a:r>
            <a:r>
              <a:rPr lang="tr-TR" b="1" u="sng" dirty="0" err="1"/>
              <a:t>Document</a:t>
            </a:r>
            <a:r>
              <a:rPr lang="tr-TR" b="1" u="sng" dirty="0"/>
              <a:t> </a:t>
            </a:r>
            <a:r>
              <a:rPr lang="tr-TR" b="1" u="sng" dirty="0" err="1"/>
              <a:t>Interface</a:t>
            </a:r>
            <a:r>
              <a:rPr lang="tr-TR" b="1" u="sng" dirty="0"/>
              <a:t> (MDI)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3638D-2ADC-4343-B34E-F84ECAE4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window</a:t>
            </a:r>
            <a:r>
              <a:rPr lang="tr-TR" dirty="0"/>
              <a:t> of a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program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parent</a:t>
            </a:r>
            <a:r>
              <a:rPr lang="tr-TR" dirty="0"/>
              <a:t> </a:t>
            </a:r>
            <a:r>
              <a:rPr lang="tr-TR" dirty="0" err="1"/>
              <a:t>window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window</a:t>
            </a:r>
            <a:r>
              <a:rPr lang="tr-TR" dirty="0"/>
              <a:t> inside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is </a:t>
            </a:r>
            <a:r>
              <a:rPr lang="tr-TR" dirty="0" err="1"/>
              <a:t>referred</a:t>
            </a:r>
            <a:r>
              <a:rPr lang="tr-TR" dirty="0"/>
              <a:t> as a </a:t>
            </a:r>
            <a:r>
              <a:rPr lang="tr-TR" dirty="0" err="1"/>
              <a:t>child</a:t>
            </a:r>
            <a:r>
              <a:rPr lang="tr-TR" dirty="0"/>
              <a:t> </a:t>
            </a:r>
            <a:r>
              <a:rPr lang="tr-TR" dirty="0" err="1"/>
              <a:t>window</a:t>
            </a:r>
            <a:r>
              <a:rPr lang="tr-TR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018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Month</a:t>
            </a:r>
            <a:r>
              <a:rPr lang="tr-TR" b="1" u="sng" dirty="0"/>
              <a:t> </a:t>
            </a:r>
            <a:r>
              <a:rPr lang="tr-TR" b="1" u="sng" dirty="0" err="1"/>
              <a:t>Calendar</a:t>
            </a:r>
            <a:r>
              <a:rPr lang="tr-TR" b="1" u="sng" dirty="0"/>
              <a:t> Control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3638D-2ADC-4343-B34E-F84ECAE4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Displays a </a:t>
            </a:r>
            <a:r>
              <a:rPr lang="tr-TR" dirty="0" err="1"/>
              <a:t>monthly</a:t>
            </a:r>
            <a:r>
              <a:rPr lang="tr-TR" dirty="0"/>
              <a:t> </a:t>
            </a:r>
            <a:r>
              <a:rPr lang="tr-TR" dirty="0" err="1"/>
              <a:t>calendar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can </a:t>
            </a:r>
            <a:r>
              <a:rPr lang="tr-TR" dirty="0" err="1"/>
              <a:t>select</a:t>
            </a:r>
            <a:r>
              <a:rPr lang="tr-TR" dirty="0"/>
              <a:t> a </a:t>
            </a:r>
            <a:r>
              <a:rPr lang="tr-TR" dirty="0" err="1"/>
              <a:t>date</a:t>
            </a:r>
            <a:r>
              <a:rPr lang="tr-TR" dirty="0"/>
              <a:t> from </a:t>
            </a:r>
            <a:r>
              <a:rPr lang="tr-TR" dirty="0" err="1"/>
              <a:t>currently</a:t>
            </a:r>
            <a:r>
              <a:rPr lang="tr-TR" dirty="0"/>
              <a:t> </a:t>
            </a:r>
            <a:r>
              <a:rPr lang="tr-TR" dirty="0" err="1"/>
              <a:t>displayed</a:t>
            </a:r>
            <a:r>
              <a:rPr lang="tr-TR" dirty="0"/>
              <a:t> </a:t>
            </a:r>
            <a:r>
              <a:rPr lang="tr-TR" dirty="0" err="1"/>
              <a:t>month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navigate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month</a:t>
            </a:r>
            <a:r>
              <a:rPr lang="tr-TR" dirty="0"/>
              <a:t>.</a:t>
            </a:r>
          </a:p>
          <a:p>
            <a:r>
              <a:rPr lang="tr-TR" dirty="0"/>
              <a:t>A </a:t>
            </a:r>
            <a:r>
              <a:rPr lang="tr-TR" dirty="0" err="1"/>
              <a:t>MonthCalendars</a:t>
            </a:r>
            <a:r>
              <a:rPr lang="tr-TR" dirty="0"/>
              <a:t> </a:t>
            </a:r>
            <a:r>
              <a:rPr lang="tr-TR" dirty="0" err="1"/>
              <a:t>DateChanged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occurs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date</a:t>
            </a:r>
            <a:r>
              <a:rPr lang="tr-TR" dirty="0"/>
              <a:t> is </a:t>
            </a:r>
            <a:r>
              <a:rPr lang="tr-TR" dirty="0" err="1"/>
              <a:t>selected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02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DateTimePicker</a:t>
            </a:r>
            <a:r>
              <a:rPr lang="tr-TR" b="1" u="sng" dirty="0"/>
              <a:t> Control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3638D-2ADC-4343-B34E-F84ECAE4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retrieve</a:t>
            </a:r>
            <a:r>
              <a:rPr lang="tr-TR" dirty="0"/>
              <a:t> </a:t>
            </a:r>
            <a:r>
              <a:rPr lang="tr-TR" dirty="0" err="1"/>
              <a:t>date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time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.</a:t>
            </a:r>
          </a:p>
          <a:p>
            <a:r>
              <a:rPr lang="tr-TR" dirty="0" err="1"/>
              <a:t>Property</a:t>
            </a:r>
            <a:r>
              <a:rPr lang="tr-TR" dirty="0"/>
              <a:t> Format of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DateTimePicker</a:t>
            </a:r>
            <a:r>
              <a:rPr lang="tr-TR" dirty="0"/>
              <a:t> </a:t>
            </a:r>
            <a:r>
              <a:rPr lang="tr-TR" dirty="0" err="1"/>
              <a:t>specifies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options</a:t>
            </a:r>
            <a:r>
              <a:rPr lang="tr-TR" dirty="0"/>
              <a:t>.</a:t>
            </a:r>
          </a:p>
          <a:p>
            <a:r>
              <a:rPr lang="tr-TR" dirty="0" err="1"/>
              <a:t>ValueChanged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 is </a:t>
            </a:r>
            <a:r>
              <a:rPr lang="tr-TR" dirty="0" err="1"/>
              <a:t>raised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is </a:t>
            </a:r>
            <a:r>
              <a:rPr lang="tr-TR" dirty="0" err="1"/>
              <a:t>changed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76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LinkLabel</a:t>
            </a:r>
            <a:r>
              <a:rPr lang="tr-TR" b="1" u="sng" dirty="0"/>
              <a:t> Control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3638D-2ADC-4343-B34E-F84ECAE4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LinkLabel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displays</a:t>
            </a:r>
            <a:r>
              <a:rPr lang="tr-TR" dirty="0"/>
              <a:t> </a:t>
            </a:r>
            <a:r>
              <a:rPr lang="tr-TR" dirty="0" err="1"/>
              <a:t>links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sources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websites</a:t>
            </a:r>
            <a:r>
              <a:rPr lang="tr-TR" dirty="0"/>
              <a:t>.</a:t>
            </a:r>
          </a:p>
          <a:p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appears</a:t>
            </a:r>
            <a:r>
              <a:rPr lang="tr-TR" dirty="0"/>
              <a:t> as </a:t>
            </a:r>
            <a:r>
              <a:rPr lang="tr-TR" dirty="0" err="1"/>
              <a:t>underlined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default</a:t>
            </a:r>
            <a:r>
              <a:rPr lang="tr-TR" dirty="0"/>
              <a:t>. </a:t>
            </a:r>
            <a:r>
              <a:rPr lang="tr-TR" dirty="0" err="1"/>
              <a:t>When</a:t>
            </a:r>
            <a:r>
              <a:rPr lang="tr-TR" dirty="0"/>
              <a:t> Mouse </a:t>
            </a:r>
            <a:r>
              <a:rPr lang="tr-TR" dirty="0" err="1"/>
              <a:t>moves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link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mouse</a:t>
            </a:r>
            <a:r>
              <a:rPr lang="tr-TR" dirty="0"/>
              <a:t> </a:t>
            </a:r>
            <a:r>
              <a:rPr lang="tr-TR" dirty="0" err="1"/>
              <a:t>pointer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hand</a:t>
            </a:r>
            <a:r>
              <a:rPr lang="tr-TR" dirty="0"/>
              <a:t>.</a:t>
            </a:r>
          </a:p>
          <a:p>
            <a:r>
              <a:rPr lang="tr-TR" dirty="0" err="1"/>
              <a:t>When</a:t>
            </a:r>
            <a:r>
              <a:rPr lang="tr-TR" dirty="0"/>
              <a:t> it is </a:t>
            </a:r>
            <a:r>
              <a:rPr lang="tr-TR" dirty="0" err="1"/>
              <a:t>clicked</a:t>
            </a:r>
            <a:r>
              <a:rPr lang="tr-TR" dirty="0"/>
              <a:t>, </a:t>
            </a:r>
            <a:r>
              <a:rPr lang="tr-TR" dirty="0" err="1"/>
              <a:t>LinkLabel</a:t>
            </a:r>
            <a:r>
              <a:rPr lang="tr-TR" dirty="0"/>
              <a:t> </a:t>
            </a:r>
            <a:r>
              <a:rPr lang="tr-TR" dirty="0" err="1"/>
              <a:t>generates</a:t>
            </a:r>
            <a:r>
              <a:rPr lang="tr-TR" dirty="0"/>
              <a:t> a </a:t>
            </a:r>
            <a:r>
              <a:rPr lang="tr-TR" dirty="0" err="1"/>
              <a:t>LinkClicked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91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ListBox</a:t>
            </a:r>
            <a:r>
              <a:rPr lang="tr-TR" b="1" u="sng" dirty="0"/>
              <a:t> Control </a:t>
            </a:r>
            <a:r>
              <a:rPr lang="tr-TR" b="1" u="sng" dirty="0" err="1"/>
              <a:t>and</a:t>
            </a:r>
            <a:r>
              <a:rPr lang="tr-TR" b="1" u="sng" dirty="0"/>
              <a:t> </a:t>
            </a:r>
            <a:r>
              <a:rPr lang="tr-TR" b="1" u="sng" dirty="0" err="1"/>
              <a:t>CheckListBox</a:t>
            </a:r>
            <a:r>
              <a:rPr lang="tr-TR" b="1" u="sng" dirty="0"/>
              <a:t> Control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3638D-2ADC-4343-B34E-F84ECAE4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ListBox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in a </a:t>
            </a:r>
            <a:r>
              <a:rPr lang="tr-TR" dirty="0" err="1"/>
              <a:t>list</a:t>
            </a:r>
            <a:r>
              <a:rPr lang="tr-TR" dirty="0"/>
              <a:t>.</a:t>
            </a:r>
          </a:p>
          <a:p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</a:t>
            </a:r>
            <a:r>
              <a:rPr lang="tr-TR" dirty="0" err="1"/>
              <a:t>determines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items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can be </a:t>
            </a:r>
            <a:r>
              <a:rPr lang="tr-TR" dirty="0" err="1"/>
              <a:t>selected</a:t>
            </a:r>
            <a:r>
              <a:rPr lang="tr-TR" dirty="0"/>
              <a:t>.</a:t>
            </a:r>
          </a:p>
          <a:p>
            <a:r>
              <a:rPr lang="tr-TR" dirty="0" err="1"/>
              <a:t>SelectedIndexChanged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occurs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selects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.</a:t>
            </a:r>
          </a:p>
          <a:p>
            <a:r>
              <a:rPr lang="tr-TR" dirty="0" err="1"/>
              <a:t>Items</a:t>
            </a:r>
            <a:r>
              <a:rPr lang="tr-TR" dirty="0"/>
              <a:t> </a:t>
            </a:r>
            <a:r>
              <a:rPr lang="tr-TR" dirty="0" err="1"/>
              <a:t>property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as a </a:t>
            </a:r>
            <a:r>
              <a:rPr lang="tr-TR" dirty="0" err="1"/>
              <a:t>collection</a:t>
            </a:r>
            <a:r>
              <a:rPr lang="tr-TR" dirty="0"/>
              <a:t>.</a:t>
            </a:r>
          </a:p>
          <a:p>
            <a:r>
              <a:rPr lang="tr-TR" dirty="0" err="1"/>
              <a:t>SelectedItem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</a:t>
            </a:r>
            <a:r>
              <a:rPr lang="tr-TR" dirty="0" err="1"/>
              <a:t>currently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.</a:t>
            </a:r>
          </a:p>
          <a:p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adds</a:t>
            </a:r>
            <a:r>
              <a:rPr lang="tr-TR" dirty="0"/>
              <a:t> an </a:t>
            </a:r>
            <a:r>
              <a:rPr lang="tr-TR" dirty="0" err="1"/>
              <a:t>item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ListBox’s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 </a:t>
            </a:r>
            <a:r>
              <a:rPr lang="tr-TR" dirty="0" err="1"/>
              <a:t>collection</a:t>
            </a:r>
            <a:r>
              <a:rPr lang="tr-TR" dirty="0"/>
              <a:t>.</a:t>
            </a:r>
          </a:p>
          <a:p>
            <a:r>
              <a:rPr lang="tr-TR" dirty="0" err="1"/>
              <a:t>CheckListBox</a:t>
            </a:r>
            <a:r>
              <a:rPr lang="tr-TR" dirty="0"/>
              <a:t> is </a:t>
            </a:r>
            <a:r>
              <a:rPr lang="tr-TR" dirty="0" err="1"/>
              <a:t>extention</a:t>
            </a:r>
            <a:r>
              <a:rPr lang="tr-TR" dirty="0"/>
              <a:t> of </a:t>
            </a:r>
            <a:r>
              <a:rPr lang="tr-TR" dirty="0" err="1"/>
              <a:t>ListBox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checkboxes</a:t>
            </a:r>
            <a:r>
              <a:rPr lang="tr-TR" dirty="0"/>
              <a:t>.</a:t>
            </a:r>
          </a:p>
          <a:p>
            <a:r>
              <a:rPr lang="tr-TR" dirty="0" err="1"/>
              <a:t>CheckListBox</a:t>
            </a:r>
            <a:r>
              <a:rPr lang="tr-TR" dirty="0"/>
              <a:t> </a:t>
            </a:r>
            <a:r>
              <a:rPr lang="tr-TR" dirty="0" err="1"/>
              <a:t>imply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 can be </a:t>
            </a:r>
            <a:r>
              <a:rPr lang="tr-TR" dirty="0" err="1"/>
              <a:t>checked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640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ComboBox</a:t>
            </a:r>
            <a:r>
              <a:rPr lang="tr-TR" b="1" u="sng" dirty="0"/>
              <a:t> Control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3638D-2ADC-4343-B34E-F84ECAE4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ComboBox</a:t>
            </a:r>
            <a:r>
              <a:rPr lang="tr-TR" dirty="0"/>
              <a:t> </a:t>
            </a:r>
            <a:r>
              <a:rPr lang="tr-TR" dirty="0" err="1"/>
              <a:t>combines</a:t>
            </a:r>
            <a:r>
              <a:rPr lang="tr-TR" dirty="0"/>
              <a:t> </a:t>
            </a:r>
            <a:r>
              <a:rPr lang="tr-TR" dirty="0" err="1"/>
              <a:t>TextBox</a:t>
            </a:r>
            <a:r>
              <a:rPr lang="tr-TR" dirty="0"/>
              <a:t> </a:t>
            </a:r>
            <a:r>
              <a:rPr lang="tr-TR" dirty="0" err="1"/>
              <a:t>feaures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drop-down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.</a:t>
            </a:r>
          </a:p>
          <a:p>
            <a:r>
              <a:rPr lang="tr-TR" dirty="0" err="1"/>
              <a:t>Items</a:t>
            </a:r>
            <a:r>
              <a:rPr lang="tr-TR" dirty="0"/>
              <a:t> can be </a:t>
            </a:r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AddRange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visually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Collection Editor.</a:t>
            </a:r>
          </a:p>
          <a:p>
            <a:r>
              <a:rPr lang="tr-TR" dirty="0" err="1"/>
              <a:t>There</a:t>
            </a:r>
            <a:r>
              <a:rPr lang="tr-TR" dirty="0"/>
              <a:t> can be at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 in a </a:t>
            </a:r>
            <a:r>
              <a:rPr lang="tr-TR" dirty="0" err="1"/>
              <a:t>ComboBox</a:t>
            </a:r>
            <a:r>
              <a:rPr lang="tr-TR" dirty="0"/>
              <a:t>.</a:t>
            </a:r>
          </a:p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, </a:t>
            </a:r>
            <a:r>
              <a:rPr lang="tr-TR" dirty="0" err="1"/>
              <a:t>SelectedIndexChanged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occurs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32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TreeView</a:t>
            </a:r>
            <a:r>
              <a:rPr lang="tr-TR" b="1" u="sng" dirty="0"/>
              <a:t> Control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3638D-2ADC-4343-B34E-F84ECAE4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Treeview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displays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 </a:t>
            </a:r>
            <a:r>
              <a:rPr lang="tr-TR" dirty="0" err="1"/>
              <a:t>hierarchically</a:t>
            </a:r>
            <a:r>
              <a:rPr lang="tr-TR" dirty="0"/>
              <a:t> in a </a:t>
            </a:r>
            <a:r>
              <a:rPr lang="tr-TR" dirty="0" err="1"/>
              <a:t>tree</a:t>
            </a:r>
            <a:r>
              <a:rPr lang="tr-TR" dirty="0"/>
              <a:t>.</a:t>
            </a:r>
          </a:p>
          <a:p>
            <a:r>
              <a:rPr lang="tr-TR" dirty="0" err="1"/>
              <a:t>Traditionally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objects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can </a:t>
            </a:r>
            <a:r>
              <a:rPr lang="tr-TR" dirty="0" err="1"/>
              <a:t>refer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.</a:t>
            </a:r>
          </a:p>
          <a:p>
            <a:r>
              <a:rPr lang="tr-TR" dirty="0"/>
              <a:t>A </a:t>
            </a:r>
            <a:r>
              <a:rPr lang="tr-TR" dirty="0" err="1"/>
              <a:t>parent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can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child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. Child </a:t>
            </a:r>
            <a:r>
              <a:rPr lang="tr-TR" dirty="0" err="1"/>
              <a:t>node</a:t>
            </a:r>
            <a:r>
              <a:rPr lang="tr-TR" dirty="0"/>
              <a:t> can be </a:t>
            </a:r>
            <a:r>
              <a:rPr lang="tr-TR" dirty="0" err="1"/>
              <a:t>parent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574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ListView</a:t>
            </a:r>
            <a:r>
              <a:rPr lang="tr-TR" b="1" u="sng" dirty="0"/>
              <a:t> Control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3638D-2ADC-4343-B34E-F84ECAE4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is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ListBox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from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can </a:t>
            </a:r>
            <a:r>
              <a:rPr lang="tr-TR" dirty="0" err="1"/>
              <a:t>select</a:t>
            </a:r>
            <a:r>
              <a:rPr lang="tr-TR" dirty="0"/>
              <a:t> on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. </a:t>
            </a:r>
            <a:r>
              <a:rPr lang="tr-TR" dirty="0" err="1"/>
              <a:t>ListView</a:t>
            </a:r>
            <a:r>
              <a:rPr lang="tr-TR" dirty="0"/>
              <a:t> is a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flexible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can 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formats</a:t>
            </a:r>
            <a:r>
              <a:rPr lang="tr-TR" dirty="0"/>
              <a:t>.</a:t>
            </a:r>
          </a:p>
          <a:p>
            <a:r>
              <a:rPr lang="tr-TR" dirty="0" err="1"/>
              <a:t>MultiSelect</a:t>
            </a:r>
            <a:r>
              <a:rPr lang="tr-TR" dirty="0"/>
              <a:t> </a:t>
            </a:r>
            <a:r>
              <a:rPr lang="tr-TR" dirty="0" err="1"/>
              <a:t>Property</a:t>
            </a:r>
            <a:r>
              <a:rPr lang="tr-TR" dirty="0"/>
              <a:t> </a:t>
            </a:r>
            <a:r>
              <a:rPr lang="tr-TR" dirty="0" err="1"/>
              <a:t>determines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can be </a:t>
            </a:r>
            <a:r>
              <a:rPr lang="tr-TR" dirty="0" err="1"/>
              <a:t>selected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188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Tab</a:t>
            </a:r>
            <a:r>
              <a:rPr lang="tr-TR" b="1" u="sng" dirty="0"/>
              <a:t> Control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3638D-2ADC-4343-B34E-F84ECAE4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TabControl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tabbed</a:t>
            </a:r>
            <a:r>
              <a:rPr lang="tr-TR" dirty="0"/>
              <a:t> Windows.</a:t>
            </a:r>
          </a:p>
          <a:p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containes</a:t>
            </a:r>
            <a:r>
              <a:rPr lang="tr-TR" dirty="0"/>
              <a:t> </a:t>
            </a:r>
            <a:r>
              <a:rPr lang="tr-TR" dirty="0" err="1"/>
              <a:t>TabePage</a:t>
            </a:r>
            <a:r>
              <a:rPr lang="tr-TR" dirty="0"/>
              <a:t> </a:t>
            </a:r>
            <a:r>
              <a:rPr lang="tr-TR" dirty="0" err="1"/>
              <a:t>objects</a:t>
            </a:r>
            <a:r>
              <a:rPr lang="tr-TR" dirty="0"/>
              <a:t>.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TabPage</a:t>
            </a:r>
            <a:r>
              <a:rPr lang="tr-TR" dirty="0"/>
              <a:t> is </a:t>
            </a:r>
            <a:r>
              <a:rPr lang="tr-TR" dirty="0" err="1"/>
              <a:t>displayed</a:t>
            </a:r>
            <a:r>
              <a:rPr lang="tr-TR" dirty="0"/>
              <a:t> at a time.</a:t>
            </a:r>
          </a:p>
          <a:p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TabPage</a:t>
            </a:r>
            <a:r>
              <a:rPr lang="tr-TR" dirty="0"/>
              <a:t> </a:t>
            </a:r>
            <a:r>
              <a:rPr lang="tr-TR" dirty="0" err="1"/>
              <a:t>raises</a:t>
            </a:r>
            <a:r>
              <a:rPr lang="tr-TR" dirty="0"/>
              <a:t> a </a:t>
            </a: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tab</a:t>
            </a:r>
            <a:r>
              <a:rPr lang="tr-TR" dirty="0"/>
              <a:t> is </a:t>
            </a:r>
            <a:r>
              <a:rPr lang="tr-TR" dirty="0" err="1"/>
              <a:t>clicked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902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461</Words>
  <Application>Microsoft Office PowerPoint</Application>
  <PresentationFormat>Geniş ekran</PresentationFormat>
  <Paragraphs>48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Menus</vt:lpstr>
      <vt:lpstr>Month Calendar Control</vt:lpstr>
      <vt:lpstr>DateTimePicker Control</vt:lpstr>
      <vt:lpstr>LinkLabel Control</vt:lpstr>
      <vt:lpstr>ListBox Control and CheckListBox Control</vt:lpstr>
      <vt:lpstr>ComboBox Control</vt:lpstr>
      <vt:lpstr>TreeView Control</vt:lpstr>
      <vt:lpstr>ListView Control</vt:lpstr>
      <vt:lpstr>Tab Control</vt:lpstr>
      <vt:lpstr>Multiple Document Interface (MDI)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Berkay GÜRKAN</dc:creator>
  <cp:lastModifiedBy>Berkay GÜRKAN</cp:lastModifiedBy>
  <cp:revision>17</cp:revision>
  <dcterms:created xsi:type="dcterms:W3CDTF">2021-12-29T06:41:28Z</dcterms:created>
  <dcterms:modified xsi:type="dcterms:W3CDTF">2022-01-04T08:43:11Z</dcterms:modified>
</cp:coreProperties>
</file>