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3F5BC1-B6F7-4686-BCDA-AB9F23ED8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22EFDD-C659-47B2-9D56-38B2288CA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61D9E0-D056-4F90-939B-40627730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B0A228-4944-4822-8A82-E83AD771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8B8BE9-B244-4B59-8954-20C0C657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5CADC9-8A2D-4354-99E7-672D3C2C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BBC0E12-5852-4F6B-B4FD-2FD44C8D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AE8390-E34C-4BBE-8810-1CF7E467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DC6E4A-FD99-4ECF-92A3-53AE154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1412E8-0DE5-4BE9-BF65-7C709608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00E9845-32D0-4ED4-B00C-363147FD0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A9FE411-AB3A-4FA2-8BE6-03FCACDD3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90CB9A-5B7E-4AE4-B0AA-E87A0B80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EC7F3F-CCC3-4DCC-8D2D-5B7491BC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DE079D-08B5-4EEE-9CF2-4D1F99C6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957B71-2BC6-42E3-9002-12E76A45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232A35-A839-4FD2-B18C-C1C7395B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2E03F8-35C2-4AE7-AFFE-67CCFE0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8F407A-CD4F-4B3E-B88D-63D38446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F5B22C-D711-4898-8B36-F0249A56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EA2658-CD29-4FD9-A79C-37219608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EF9DBE-DBF7-4A0C-86D3-19F1F3F5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A2A532-2A14-4AEC-8996-91DD44B4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FB042A-FD75-4687-A5CD-B93D29D1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6DF00C-B949-4AAA-A561-30A62A6D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D1F27-D740-45B0-B9F2-3D65FD8D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E6A972-02F6-4C20-95B1-9760EC17E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5D29ED2-A33C-44BA-B119-711B2E46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1325DEA-04B0-4515-A46C-BB011E5B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3700700-6488-4D9A-BC14-1898376F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128E7C-9CF1-42CD-BED3-FA9CE8D0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29A5C1-03DF-4B96-AB49-F96CCDA7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56F772-5AAF-4B2B-A470-E055F674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9132FE-ABF0-4587-9DFC-D4018F99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3ECE783-8911-4F2F-9E87-E25834660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A750CA2-2C51-4325-B555-72F5CDCAE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96CE749-F9C5-44EF-B096-30A15EE2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BC67419-DA46-4288-9720-175501F7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0D38D9E-F30D-4339-8AA8-43CDBAB8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5373A9-EDF6-48E4-AB9A-67D45611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8D472CA-0E91-45A0-9316-58004F7C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3AE8958-9705-4642-90E7-EC681EBD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C8D5542-4763-4F57-99FA-8AC6B0C1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225BD0E-F347-4B24-BD6B-F317AED5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36F43AE-A192-4675-B481-B57586C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5138E52-F14C-4A37-8201-51EAD002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892C39-3DEE-4A17-89AF-62293EFB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61BC32-30A0-4653-AFBF-C49D26F4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B20DE54-E9FE-4F4A-846F-D478E38C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8823BF8-B939-4A13-B865-551E550E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081E847-CB03-4276-A717-75E1FA35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194C2D4-9EAA-4324-AB9E-1D132B03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2AD880-4737-4205-B46D-C20A092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C4029F6-C0B9-4DD5-91F6-3761CAB94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E085413-239E-4512-B819-5A98C073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D63A5A1-5C3A-4CA1-9901-B6DD214E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CE0AF6-7B1D-48DB-841A-5551C2F5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884A9E-90FE-43CE-B627-88F8D94F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2ECB5A4-9AFB-4149-8885-25CE0C9B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F2AA49-447E-4AA7-89F3-DB091085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42A938-7C5E-4122-A66C-92386C52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C31B-130C-4269-8EF6-C7EB765A0C65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7CCF1D-5F40-49B6-BC57-F6AE81AA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87C2FF-E519-45DA-9404-85A315A29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BCC9-3BD9-4711-A27A-4CE59633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Introduction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graphical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(GUI) </a:t>
            </a:r>
            <a:r>
              <a:rPr lang="tr-TR" dirty="0" err="1"/>
              <a:t>allows</a:t>
            </a:r>
            <a:r>
              <a:rPr lang="tr-TR" dirty="0"/>
              <a:t> a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interact</a:t>
            </a:r>
            <a:r>
              <a:rPr lang="tr-TR" dirty="0"/>
              <a:t> </a:t>
            </a:r>
            <a:r>
              <a:rPr lang="tr-TR" dirty="0" err="1"/>
              <a:t>visually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program</a:t>
            </a:r>
          </a:p>
          <a:p>
            <a:r>
              <a:rPr lang="tr-TR" dirty="0" err="1"/>
              <a:t>GUI’s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built</a:t>
            </a:r>
            <a:r>
              <a:rPr lang="tr-TR" dirty="0"/>
              <a:t> from GUI </a:t>
            </a:r>
            <a:r>
              <a:rPr lang="tr-TR" dirty="0" err="1"/>
              <a:t>controls</a:t>
            </a:r>
            <a:endParaRPr lang="tr-TR" dirty="0"/>
          </a:p>
          <a:p>
            <a:r>
              <a:rPr lang="tr-TR" dirty="0"/>
              <a:t>GUI </a:t>
            </a:r>
            <a:r>
              <a:rPr lang="tr-TR" dirty="0" err="1"/>
              <a:t>controls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can 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on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interact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Mouse </a:t>
            </a:r>
            <a:r>
              <a:rPr lang="tr-TR" dirty="0" err="1"/>
              <a:t>keyboard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form of </a:t>
            </a:r>
            <a:r>
              <a:rPr lang="tr-TR" dirty="0" err="1"/>
              <a:t>input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3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B4E11-9312-4B28-A213-EA9122B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Groupboxes</a:t>
            </a:r>
            <a:r>
              <a:rPr lang="tr-TR" b="1" u="sng" dirty="0"/>
              <a:t> </a:t>
            </a:r>
            <a:r>
              <a:rPr lang="tr-TR" b="1" u="sng" dirty="0" err="1"/>
              <a:t>and</a:t>
            </a:r>
            <a:r>
              <a:rPr lang="tr-TR" b="1" u="sng" dirty="0"/>
              <a:t> </a:t>
            </a:r>
            <a:r>
              <a:rPr lang="tr-TR" b="1" u="sng" dirty="0" err="1"/>
              <a:t>Panels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971F5-9A37-4362-8CBA-A7C938F3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Groupboxes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panels</a:t>
            </a:r>
            <a:r>
              <a:rPr lang="tr-TR" dirty="0"/>
              <a:t> </a:t>
            </a:r>
            <a:r>
              <a:rPr lang="tr-TR" dirty="0" err="1"/>
              <a:t>arrange</a:t>
            </a:r>
            <a:r>
              <a:rPr lang="tr-TR" dirty="0"/>
              <a:t> </a:t>
            </a:r>
            <a:r>
              <a:rPr lang="tr-TR" dirty="0" err="1"/>
              <a:t>controls</a:t>
            </a:r>
            <a:r>
              <a:rPr lang="tr-TR" dirty="0"/>
              <a:t> on a GUI.</a:t>
            </a:r>
          </a:p>
          <a:p>
            <a:r>
              <a:rPr lang="tr-TR" dirty="0" err="1"/>
              <a:t>Typically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controls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similiar</a:t>
            </a:r>
            <a:r>
              <a:rPr lang="tr-TR" dirty="0"/>
              <a:t> </a:t>
            </a:r>
            <a:r>
              <a:rPr lang="tr-TR" dirty="0" err="1"/>
              <a:t>functionality</a:t>
            </a:r>
            <a:r>
              <a:rPr lang="tr-TR" dirty="0"/>
              <a:t>.</a:t>
            </a:r>
          </a:p>
          <a:p>
            <a:r>
              <a:rPr lang="tr-TR" dirty="0" err="1"/>
              <a:t>Groupboxes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captions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doesnt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scrollbars</a:t>
            </a:r>
            <a:r>
              <a:rPr lang="tr-TR" dirty="0"/>
              <a:t> </a:t>
            </a:r>
            <a:r>
              <a:rPr lang="tr-TR" dirty="0" err="1"/>
              <a:t>whereas</a:t>
            </a:r>
            <a:r>
              <a:rPr lang="tr-TR" dirty="0"/>
              <a:t> </a:t>
            </a:r>
            <a:r>
              <a:rPr lang="tr-TR" dirty="0" err="1"/>
              <a:t>panels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scrollbars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activate</a:t>
            </a:r>
            <a:r>
              <a:rPr lang="tr-TR" dirty="0"/>
              <a:t> </a:t>
            </a:r>
            <a:r>
              <a:rPr lang="tr-TR" dirty="0" err="1"/>
              <a:t>scroll</a:t>
            </a:r>
            <a:r>
              <a:rPr lang="tr-TR" dirty="0"/>
              <a:t> </a:t>
            </a:r>
            <a:r>
              <a:rPr lang="tr-TR" dirty="0" err="1"/>
              <a:t>bars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set </a:t>
            </a:r>
            <a:r>
              <a:rPr lang="tr-TR" dirty="0" err="1"/>
              <a:t>AutoScroll</a:t>
            </a:r>
            <a:r>
              <a:rPr lang="tr-TR" dirty="0"/>
              <a:t> </a:t>
            </a:r>
            <a:r>
              <a:rPr lang="tr-TR" dirty="0" err="1"/>
              <a:t>propery</a:t>
            </a:r>
            <a:r>
              <a:rPr lang="tr-TR" dirty="0"/>
              <a:t> of Panel</a:t>
            </a:r>
          </a:p>
        </p:txBody>
      </p:sp>
    </p:spTree>
    <p:extLst>
      <p:ext uri="{BB962C8B-B14F-4D97-AF65-F5344CB8AC3E}">
        <p14:creationId xmlns:p14="http://schemas.microsoft.com/office/powerpoint/2010/main" val="329081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B4E11-9312-4B28-A213-EA9122B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Checkboxes</a:t>
            </a:r>
            <a:r>
              <a:rPr lang="tr-TR" b="1" u="sng" dirty="0"/>
              <a:t> </a:t>
            </a:r>
            <a:r>
              <a:rPr lang="tr-TR" b="1" u="sng" dirty="0" err="1"/>
              <a:t>and</a:t>
            </a:r>
            <a:r>
              <a:rPr lang="tr-TR" b="1" u="sng" dirty="0"/>
              <a:t> </a:t>
            </a:r>
            <a:r>
              <a:rPr lang="tr-TR" b="1" u="sng" dirty="0" err="1"/>
              <a:t>Radio</a:t>
            </a:r>
            <a:r>
              <a:rPr lang="tr-TR" b="1" u="sng" dirty="0"/>
              <a:t> </a:t>
            </a:r>
            <a:r>
              <a:rPr lang="tr-TR" b="1" u="sng" dirty="0" err="1"/>
              <a:t>Buttons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971F5-9A37-4362-8CBA-A7C938F3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CheckBox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RadioButtons</a:t>
            </a:r>
            <a:r>
              <a:rPr lang="tr-TR" dirty="0"/>
              <a:t> can be in </a:t>
            </a:r>
            <a:r>
              <a:rPr lang="tr-TR" dirty="0" err="1"/>
              <a:t>the</a:t>
            </a:r>
            <a:r>
              <a:rPr lang="tr-TR" dirty="0"/>
              <a:t> on/</a:t>
            </a:r>
            <a:r>
              <a:rPr lang="tr-TR" dirty="0" err="1"/>
              <a:t>off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/</a:t>
            </a:r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.</a:t>
            </a:r>
          </a:p>
          <a:p>
            <a:r>
              <a:rPr lang="tr-TR" dirty="0" err="1"/>
              <a:t>Checkbox</a:t>
            </a:r>
            <a:r>
              <a:rPr lang="tr-TR" dirty="0"/>
              <a:t> is 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square</a:t>
            </a:r>
            <a:r>
              <a:rPr lang="tr-TR" dirty="0"/>
              <a:t> </a:t>
            </a:r>
            <a:r>
              <a:rPr lang="tr-TR" dirty="0" err="1"/>
              <a:t>either</a:t>
            </a:r>
            <a:r>
              <a:rPr lang="tr-TR" dirty="0"/>
              <a:t> is </a:t>
            </a:r>
            <a:r>
              <a:rPr lang="tr-TR" dirty="0" err="1"/>
              <a:t>blank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a </a:t>
            </a:r>
            <a:r>
              <a:rPr lang="tr-TR" dirty="0" err="1"/>
              <a:t>check</a:t>
            </a:r>
            <a:r>
              <a:rPr lang="tr-TR" dirty="0"/>
              <a:t> mark.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Checkboxes</a:t>
            </a:r>
            <a:r>
              <a:rPr lang="tr-TR" dirty="0"/>
              <a:t> can be </a:t>
            </a:r>
            <a:r>
              <a:rPr lang="tr-TR" dirty="0" err="1"/>
              <a:t>selected</a:t>
            </a:r>
            <a:r>
              <a:rPr lang="tr-TR" dirty="0"/>
              <a:t> at a time.</a:t>
            </a:r>
          </a:p>
          <a:p>
            <a:r>
              <a:rPr lang="tr-TR" dirty="0" err="1"/>
              <a:t>It</a:t>
            </a:r>
            <a:r>
              <a:rPr lang="tr-TR" dirty="0"/>
              <a:t> can be </a:t>
            </a:r>
            <a:r>
              <a:rPr lang="tr-TR" dirty="0" err="1"/>
              <a:t>checked</a:t>
            </a:r>
            <a:r>
              <a:rPr lang="tr-TR" dirty="0"/>
              <a:t>, </a:t>
            </a:r>
            <a:r>
              <a:rPr lang="tr-TR" dirty="0" err="1"/>
              <a:t>unchecked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indeterminted</a:t>
            </a:r>
            <a:r>
              <a:rPr lang="tr-TR" dirty="0"/>
              <a:t>.</a:t>
            </a:r>
          </a:p>
          <a:p>
            <a:r>
              <a:rPr lang="tr-TR" dirty="0" err="1"/>
              <a:t>Radiobuttons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but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: </a:t>
            </a:r>
            <a:r>
              <a:rPr lang="tr-TR" dirty="0" err="1"/>
              <a:t>Checked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unchecked</a:t>
            </a:r>
            <a:r>
              <a:rPr lang="tr-TR" dirty="0"/>
              <a:t>.</a:t>
            </a:r>
          </a:p>
          <a:p>
            <a:r>
              <a:rPr lang="tr-TR" dirty="0" err="1"/>
              <a:t>Radiobuttons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normally</a:t>
            </a:r>
            <a:r>
              <a:rPr lang="tr-TR" dirty="0"/>
              <a:t> </a:t>
            </a:r>
            <a:r>
              <a:rPr lang="tr-TR" dirty="0" err="1"/>
              <a:t>placed</a:t>
            </a:r>
            <a:r>
              <a:rPr lang="tr-TR" dirty="0"/>
              <a:t> in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can be </a:t>
            </a:r>
            <a:r>
              <a:rPr lang="tr-TR" dirty="0" err="1"/>
              <a:t>selected</a:t>
            </a:r>
            <a:r>
              <a:rPr lang="tr-TR" dirty="0"/>
              <a:t> at a time.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797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B4E11-9312-4B28-A213-EA9122B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ToolTips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971F5-9A37-4362-8CBA-A7C938F3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Tool</a:t>
            </a:r>
            <a:r>
              <a:rPr lang="tr-TR" dirty="0"/>
              <a:t> </a:t>
            </a:r>
            <a:r>
              <a:rPr lang="tr-TR" dirty="0" err="1"/>
              <a:t>tips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become</a:t>
            </a:r>
            <a:r>
              <a:rPr lang="tr-TR" dirty="0"/>
              <a:t> </a:t>
            </a:r>
            <a:r>
              <a:rPr lang="tr-TR" dirty="0" err="1"/>
              <a:t>familiat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Form’s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as a </a:t>
            </a:r>
            <a:r>
              <a:rPr lang="tr-TR" dirty="0" err="1"/>
              <a:t>remainder</a:t>
            </a:r>
            <a:r>
              <a:rPr lang="tr-TR" dirty="0"/>
              <a:t>.</a:t>
            </a:r>
          </a:p>
          <a:p>
            <a:r>
              <a:rPr lang="tr-TR" dirty="0" err="1"/>
              <a:t>Tooltip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is </a:t>
            </a:r>
            <a:r>
              <a:rPr lang="tr-TR" dirty="0" err="1"/>
              <a:t>placed</a:t>
            </a:r>
            <a:r>
              <a:rPr lang="tr-TR" dirty="0"/>
              <a:t> in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dirty="0" err="1"/>
              <a:t>tray-the</a:t>
            </a:r>
            <a:r>
              <a:rPr lang="tr-TR" dirty="0"/>
              <a:t> </a:t>
            </a:r>
            <a:r>
              <a:rPr lang="tr-TR" dirty="0" err="1"/>
              <a:t>gray</a:t>
            </a:r>
            <a:r>
              <a:rPr lang="tr-TR" dirty="0"/>
              <a:t> </a:t>
            </a:r>
            <a:r>
              <a:rPr lang="tr-TR" dirty="0" err="1"/>
              <a:t>region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Form in Design </a:t>
            </a:r>
            <a:r>
              <a:rPr lang="tr-TR" dirty="0" err="1"/>
              <a:t>mode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647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B4E11-9312-4B28-A213-EA9122B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NumericUpDown</a:t>
            </a:r>
            <a:r>
              <a:rPr lang="tr-TR" b="1" u="sng" dirty="0"/>
              <a:t> Control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971F5-9A37-4362-8CBA-A7C938F3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At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restrict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choices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of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 </a:t>
            </a:r>
          </a:p>
          <a:p>
            <a:r>
              <a:rPr lang="tr-TR" dirty="0" err="1"/>
              <a:t>Apeears</a:t>
            </a:r>
            <a:r>
              <a:rPr lang="tr-TR" dirty="0"/>
              <a:t> as a </a:t>
            </a:r>
            <a:r>
              <a:rPr lang="tr-TR" dirty="0" err="1"/>
              <a:t>textbox</a:t>
            </a:r>
            <a:r>
              <a:rPr lang="tr-TR" dirty="0"/>
              <a:t>,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buttons</a:t>
            </a:r>
            <a:r>
              <a:rPr lang="tr-TR" dirty="0"/>
              <a:t> on </a:t>
            </a:r>
            <a:r>
              <a:rPr lang="tr-TR" dirty="0" err="1"/>
              <a:t>rights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.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arrow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down</a:t>
            </a:r>
            <a:r>
              <a:rPr lang="tr-TR" dirty="0"/>
              <a:t> </a:t>
            </a:r>
            <a:r>
              <a:rPr lang="tr-TR" dirty="0" err="1"/>
              <a:t>arrow</a:t>
            </a:r>
            <a:r>
              <a:rPr lang="tr-TR" dirty="0"/>
              <a:t>.</a:t>
            </a:r>
          </a:p>
          <a:p>
            <a:r>
              <a:rPr lang="tr-TR" dirty="0"/>
              <a:t>Maximum </a:t>
            </a:r>
            <a:r>
              <a:rPr lang="tr-TR" dirty="0" err="1"/>
              <a:t>and</a:t>
            </a:r>
            <a:r>
              <a:rPr lang="tr-TR" dirty="0"/>
              <a:t> minimum </a:t>
            </a:r>
            <a:r>
              <a:rPr lang="tr-TR" dirty="0" err="1"/>
              <a:t>property</a:t>
            </a:r>
            <a:r>
              <a:rPr lang="tr-TR" dirty="0"/>
              <a:t> set </a:t>
            </a:r>
            <a:r>
              <a:rPr lang="tr-TR" dirty="0" err="1"/>
              <a:t>range</a:t>
            </a:r>
            <a:r>
              <a:rPr lang="tr-TR" dirty="0"/>
              <a:t>.</a:t>
            </a:r>
          </a:p>
          <a:p>
            <a:r>
              <a:rPr lang="tr-TR" dirty="0" err="1"/>
              <a:t>Increment</a:t>
            </a:r>
            <a:r>
              <a:rPr lang="tr-TR" dirty="0"/>
              <a:t> </a:t>
            </a:r>
            <a:r>
              <a:rPr lang="tr-TR" dirty="0" err="1"/>
              <a:t>property</a:t>
            </a:r>
            <a:r>
              <a:rPr lang="tr-TR" dirty="0"/>
              <a:t> </a:t>
            </a:r>
            <a:r>
              <a:rPr lang="tr-TR" dirty="0" err="1"/>
              <a:t>specifies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how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02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B4E11-9312-4B28-A213-EA9122B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Mouse </a:t>
            </a:r>
            <a:r>
              <a:rPr lang="tr-TR" b="1" u="sng" dirty="0" err="1"/>
              <a:t>Event</a:t>
            </a:r>
            <a:r>
              <a:rPr lang="tr-TR" b="1" u="sng" dirty="0"/>
              <a:t> Handling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971F5-9A37-4362-8CBA-A7C938F3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Mouse </a:t>
            </a:r>
            <a:r>
              <a:rPr lang="tr-TR" dirty="0" err="1"/>
              <a:t>events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clicks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moves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mouse</a:t>
            </a:r>
            <a:r>
              <a:rPr lang="tr-TR" dirty="0"/>
              <a:t> </a:t>
            </a:r>
            <a:r>
              <a:rPr lang="tr-TR" dirty="0" err="1"/>
              <a:t>interacts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.</a:t>
            </a:r>
          </a:p>
          <a:p>
            <a:r>
              <a:rPr lang="tr-TR" dirty="0" err="1"/>
              <a:t>Whenever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holds</a:t>
            </a:r>
            <a:r>
              <a:rPr lang="tr-TR" dirty="0"/>
              <a:t> </a:t>
            </a:r>
            <a:r>
              <a:rPr lang="tr-TR" dirty="0" err="1"/>
              <a:t>down</a:t>
            </a:r>
            <a:r>
              <a:rPr lang="tr-TR" dirty="0"/>
              <a:t> </a:t>
            </a:r>
            <a:r>
              <a:rPr lang="tr-TR" dirty="0" err="1"/>
              <a:t>mouse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-&gt; </a:t>
            </a:r>
            <a:r>
              <a:rPr lang="tr-TR" dirty="0" err="1"/>
              <a:t>MouseDown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Releases</a:t>
            </a:r>
            <a:r>
              <a:rPr lang="tr-TR" dirty="0"/>
              <a:t> </a:t>
            </a:r>
            <a:r>
              <a:rPr lang="tr-TR" dirty="0" err="1"/>
              <a:t>mouse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-&gt; </a:t>
            </a:r>
            <a:r>
              <a:rPr lang="tr-TR" dirty="0" err="1"/>
              <a:t>MouseUp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Moves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-&gt; </a:t>
            </a:r>
            <a:r>
              <a:rPr lang="tr-TR" dirty="0" err="1"/>
              <a:t>MouseMove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768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B4E11-9312-4B28-A213-EA9122B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Keyboard-</a:t>
            </a:r>
            <a:r>
              <a:rPr lang="tr-TR" b="1" u="sng" dirty="0" err="1"/>
              <a:t>Event</a:t>
            </a:r>
            <a:r>
              <a:rPr lang="tr-TR" b="1" u="sng" dirty="0"/>
              <a:t> Handling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971F5-9A37-4362-8CBA-A7C938F3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events</a:t>
            </a:r>
            <a:r>
              <a:rPr lang="tr-TR" dirty="0"/>
              <a:t> ocur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keys</a:t>
            </a:r>
            <a:r>
              <a:rPr lang="tr-TR" dirty="0"/>
              <a:t> on </a:t>
            </a:r>
            <a:r>
              <a:rPr lang="tr-TR" dirty="0" err="1"/>
              <a:t>keyboard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pressed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released</a:t>
            </a:r>
            <a:r>
              <a:rPr lang="tr-TR" dirty="0"/>
              <a:t>.</a:t>
            </a:r>
          </a:p>
          <a:p>
            <a:r>
              <a:rPr lang="tr-TR" dirty="0"/>
              <a:t>Three </a:t>
            </a:r>
            <a:r>
              <a:rPr lang="tr-TR" dirty="0" err="1"/>
              <a:t>events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available</a:t>
            </a:r>
            <a:r>
              <a:rPr lang="tr-TR" dirty="0"/>
              <a:t>. </a:t>
            </a:r>
            <a:r>
              <a:rPr lang="tr-TR" b="1" dirty="0" err="1"/>
              <a:t>KeyPress</a:t>
            </a:r>
            <a:r>
              <a:rPr lang="tr-TR" b="1" dirty="0"/>
              <a:t>, </a:t>
            </a:r>
            <a:r>
              <a:rPr lang="tr-TR" b="1" dirty="0" err="1"/>
              <a:t>KeyUp</a:t>
            </a:r>
            <a:r>
              <a:rPr lang="tr-TR" b="1" dirty="0"/>
              <a:t>, </a:t>
            </a:r>
            <a:r>
              <a:rPr lang="tr-TR" b="1" dirty="0" err="1"/>
              <a:t>KeyDown</a:t>
            </a:r>
            <a:r>
              <a:rPr lang="tr-TR" b="1" dirty="0"/>
              <a:t>.</a:t>
            </a:r>
          </a:p>
          <a:p>
            <a:pPr algn="just"/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occurs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presses</a:t>
            </a:r>
            <a:r>
              <a:rPr lang="tr-TR" dirty="0"/>
              <a:t> a </a:t>
            </a:r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backspace</a:t>
            </a:r>
            <a:r>
              <a:rPr lang="tr-TR" dirty="0"/>
              <a:t>. Special </a:t>
            </a:r>
            <a:r>
              <a:rPr lang="tr-TR" dirty="0" err="1"/>
              <a:t>key</a:t>
            </a:r>
            <a:r>
              <a:rPr lang="tr-TR" dirty="0"/>
              <a:t> can be 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KeyChar</a:t>
            </a:r>
            <a:r>
              <a:rPr lang="tr-TR" dirty="0"/>
              <a:t> of </a:t>
            </a:r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argument</a:t>
            </a:r>
            <a:r>
              <a:rPr lang="tr-TR" dirty="0"/>
              <a:t>.</a:t>
            </a:r>
          </a:p>
          <a:p>
            <a:pPr algn="just"/>
            <a:r>
              <a:rPr lang="tr-TR" dirty="0" err="1"/>
              <a:t>Keypress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indicate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modifier</a:t>
            </a:r>
            <a:r>
              <a:rPr lang="tr-TR" dirty="0"/>
              <a:t> </a:t>
            </a:r>
            <a:r>
              <a:rPr lang="tr-TR" dirty="0" err="1"/>
              <a:t>keys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presed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not. </a:t>
            </a:r>
            <a:r>
              <a:rPr lang="tr-TR" dirty="0" err="1"/>
              <a:t>If</a:t>
            </a:r>
            <a:r>
              <a:rPr lang="tr-TR" dirty="0"/>
              <a:t> it is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KeyUp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KeyDown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709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Windows Forms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Windows </a:t>
            </a:r>
            <a:r>
              <a:rPr lang="tr-TR" dirty="0" err="1"/>
              <a:t>forms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GUI.</a:t>
            </a:r>
          </a:p>
          <a:p>
            <a:r>
              <a:rPr lang="tr-TR" dirty="0"/>
              <a:t>A Form is a </a:t>
            </a:r>
            <a:r>
              <a:rPr lang="tr-TR" dirty="0" err="1"/>
              <a:t>graphical</a:t>
            </a:r>
            <a:r>
              <a:rPr lang="tr-TR" dirty="0"/>
              <a:t> element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appears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desktop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can be </a:t>
            </a:r>
            <a:r>
              <a:rPr lang="tr-TR" dirty="0" err="1"/>
              <a:t>dialog</a:t>
            </a:r>
            <a:r>
              <a:rPr lang="tr-TR" dirty="0"/>
              <a:t> a </a:t>
            </a:r>
            <a:r>
              <a:rPr lang="tr-TR" dirty="0" err="1"/>
              <a:t>window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. </a:t>
            </a:r>
            <a:r>
              <a:rPr lang="tr-TR" dirty="0" err="1"/>
              <a:t>It’s</a:t>
            </a:r>
            <a:r>
              <a:rPr lang="tr-TR" dirty="0"/>
              <a:t> a </a:t>
            </a:r>
            <a:r>
              <a:rPr lang="tr-TR" dirty="0" err="1"/>
              <a:t>container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controls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components</a:t>
            </a:r>
            <a:endParaRPr lang="tr-TR" dirty="0"/>
          </a:p>
          <a:p>
            <a:r>
              <a:rPr lang="tr-TR" dirty="0"/>
              <a:t>A </a:t>
            </a:r>
            <a:r>
              <a:rPr lang="tr-TR" dirty="0" err="1"/>
              <a:t>control</a:t>
            </a:r>
            <a:r>
              <a:rPr lang="tr-TR" dirty="0"/>
              <a:t> is a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has a </a:t>
            </a:r>
            <a:r>
              <a:rPr lang="tr-TR" dirty="0" err="1"/>
              <a:t>graphical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at </a:t>
            </a:r>
            <a:r>
              <a:rPr lang="tr-TR" dirty="0" err="1"/>
              <a:t>runtime</a:t>
            </a:r>
            <a:r>
              <a:rPr lang="tr-TR" dirty="0"/>
              <a:t>.</a:t>
            </a:r>
          </a:p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grapical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(</a:t>
            </a:r>
            <a:r>
              <a:rPr lang="tr-TR" dirty="0" err="1"/>
              <a:t>timers</a:t>
            </a:r>
            <a:r>
              <a:rPr lang="tr-TR" dirty="0"/>
              <a:t>)</a:t>
            </a:r>
          </a:p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several</a:t>
            </a:r>
            <a:r>
              <a:rPr lang="tr-TR" dirty="0"/>
              <a:t> Windows on </a:t>
            </a:r>
            <a:r>
              <a:rPr lang="tr-TR" dirty="0" err="1"/>
              <a:t>screen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active</a:t>
            </a:r>
            <a:r>
              <a:rPr lang="tr-TR" dirty="0"/>
              <a:t> Windows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frontmost</a:t>
            </a:r>
            <a:r>
              <a:rPr lang="tr-TR" dirty="0"/>
              <a:t>. Active </a:t>
            </a:r>
            <a:r>
              <a:rPr lang="tr-TR" dirty="0" err="1"/>
              <a:t>window</a:t>
            </a:r>
            <a:r>
              <a:rPr lang="tr-TR" dirty="0"/>
              <a:t> is </a:t>
            </a:r>
            <a:r>
              <a:rPr lang="tr-TR" dirty="0" err="1"/>
              <a:t>said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«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focus</a:t>
            </a:r>
            <a:r>
              <a:rPr lang="tr-TR" dirty="0"/>
              <a:t>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Event</a:t>
            </a:r>
            <a:r>
              <a:rPr lang="tr-TR" b="1" u="sng" dirty="0"/>
              <a:t> Handling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Normally</a:t>
            </a:r>
            <a:r>
              <a:rPr lang="tr-TR" dirty="0"/>
              <a:t>, a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interacts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app’s</a:t>
            </a:r>
            <a:r>
              <a:rPr lang="tr-TR" dirty="0"/>
              <a:t> GUI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indicate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.</a:t>
            </a:r>
          </a:p>
          <a:p>
            <a:r>
              <a:rPr lang="tr-TR" dirty="0" err="1"/>
              <a:t>GUI’s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driven</a:t>
            </a:r>
            <a:r>
              <a:rPr lang="tr-TR" dirty="0"/>
              <a:t>.</a:t>
            </a:r>
          </a:p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interacts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GUI </a:t>
            </a:r>
            <a:r>
              <a:rPr lang="tr-TR" dirty="0" err="1"/>
              <a:t>component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interaction</a:t>
            </a:r>
            <a:r>
              <a:rPr lang="tr-TR" dirty="0"/>
              <a:t> –</a:t>
            </a:r>
            <a:r>
              <a:rPr lang="tr-TR" b="1" dirty="0" err="1"/>
              <a:t>event</a:t>
            </a:r>
            <a:r>
              <a:rPr lang="tr-TR" dirty="0"/>
              <a:t>- </a:t>
            </a:r>
            <a:r>
              <a:rPr lang="tr-TR" dirty="0" err="1"/>
              <a:t>drives</a:t>
            </a:r>
            <a:r>
              <a:rPr lang="tr-TR" dirty="0"/>
              <a:t> program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a </a:t>
            </a:r>
            <a:r>
              <a:rPr lang="tr-TR" dirty="0" err="1"/>
              <a:t>task</a:t>
            </a:r>
            <a:r>
              <a:rPr lang="tr-TR" dirty="0"/>
              <a:t>.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events</a:t>
            </a:r>
            <a:r>
              <a:rPr lang="tr-TR" dirty="0"/>
              <a:t> </a:t>
            </a:r>
            <a:r>
              <a:rPr lang="tr-TR" dirty="0" err="1"/>
              <a:t>incclude</a:t>
            </a:r>
            <a:r>
              <a:rPr lang="tr-TR" dirty="0"/>
              <a:t> a </a:t>
            </a:r>
            <a:r>
              <a:rPr lang="tr-TR" dirty="0" err="1"/>
              <a:t>Button</a:t>
            </a:r>
            <a:r>
              <a:rPr lang="tr-TR" dirty="0"/>
              <a:t>, </a:t>
            </a:r>
            <a:r>
              <a:rPr lang="tr-TR" dirty="0" err="1"/>
              <a:t>typing</a:t>
            </a:r>
            <a:r>
              <a:rPr lang="tr-TR" dirty="0"/>
              <a:t> a </a:t>
            </a:r>
            <a:r>
              <a:rPr lang="tr-TR" dirty="0" err="1"/>
              <a:t>textbox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selecting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on </a:t>
            </a:r>
            <a:r>
              <a:rPr lang="tr-TR" dirty="0" err="1"/>
              <a:t>menu</a:t>
            </a:r>
            <a:r>
              <a:rPr lang="tr-TR" dirty="0"/>
              <a:t>.</a:t>
            </a:r>
          </a:p>
          <a:p>
            <a:r>
              <a:rPr lang="tr-TR" dirty="0"/>
              <a:t>A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performs</a:t>
            </a:r>
            <a:r>
              <a:rPr lang="tr-TR" dirty="0"/>
              <a:t> a </a:t>
            </a:r>
            <a:r>
              <a:rPr lang="tr-TR" dirty="0" err="1"/>
              <a:t>task</a:t>
            </a:r>
            <a:r>
              <a:rPr lang="tr-TR" dirty="0"/>
              <a:t> in </a:t>
            </a:r>
            <a:r>
              <a:rPr lang="tr-TR" dirty="0" err="1"/>
              <a:t>response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event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b="1" dirty="0" err="1"/>
              <a:t>event</a:t>
            </a:r>
            <a:r>
              <a:rPr lang="tr-TR" b="1" dirty="0"/>
              <a:t> </a:t>
            </a:r>
            <a:r>
              <a:rPr lang="tr-TR" b="1" dirty="0" err="1"/>
              <a:t>handler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858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Event</a:t>
            </a:r>
            <a:r>
              <a:rPr lang="tr-TR" b="1" u="sng" dirty="0"/>
              <a:t> Handling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3638D-2ADC-4343-B34E-F84ECAE4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handler</a:t>
            </a:r>
            <a:r>
              <a:rPr lang="tr-TR" dirty="0"/>
              <a:t> </a:t>
            </a:r>
            <a:r>
              <a:rPr lang="tr-TR" dirty="0" err="1"/>
              <a:t>receives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it is </a:t>
            </a:r>
            <a:r>
              <a:rPr lang="tr-TR" dirty="0" err="1"/>
              <a:t>called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First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object</a:t>
            </a:r>
            <a:r>
              <a:rPr lang="tr-TR" dirty="0"/>
              <a:t> </a:t>
            </a:r>
            <a:r>
              <a:rPr lang="tr-TR" dirty="0" err="1"/>
              <a:t>reference</a:t>
            </a:r>
            <a:r>
              <a:rPr lang="tr-TR" dirty="0"/>
              <a:t> -&gt; Reference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is </a:t>
            </a:r>
            <a:r>
              <a:rPr lang="tr-TR" dirty="0" err="1"/>
              <a:t>reference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arguments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on </a:t>
            </a:r>
            <a:r>
              <a:rPr lang="tr-TR" dirty="0" err="1"/>
              <a:t>EventArgs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2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Control </a:t>
            </a:r>
            <a:r>
              <a:rPr lang="tr-TR" b="1" u="sng" dirty="0" err="1"/>
              <a:t>Properties</a:t>
            </a:r>
            <a:endParaRPr lang="en-US" b="1" u="sng" dirty="0"/>
          </a:p>
        </p:txBody>
      </p:sp>
      <p:pic>
        <p:nvPicPr>
          <p:cNvPr id="6" name="Picture 1" descr="cshtp6_14_WindowsForms_Page_20">
            <a:extLst>
              <a:ext uri="{FF2B5EF4-FFF2-40B4-BE49-F238E27FC236}">
                <a16:creationId xmlns:a16="http://schemas.microsoft.com/office/drawing/2014/main" id="{BA690801-F7F4-4602-8A30-1085992FEC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10" y="1382652"/>
            <a:ext cx="8119158" cy="5353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53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Control </a:t>
            </a:r>
            <a:r>
              <a:rPr lang="tr-TR" b="1" u="sng" dirty="0" err="1"/>
              <a:t>Properties</a:t>
            </a:r>
            <a:endParaRPr lang="en-US" b="1" u="sng" dirty="0"/>
          </a:p>
        </p:txBody>
      </p:sp>
      <p:pic>
        <p:nvPicPr>
          <p:cNvPr id="4" name="Picture 1" descr="cshtp6_14_WindowsForms_Page_21">
            <a:extLst>
              <a:ext uri="{FF2B5EF4-FFF2-40B4-BE49-F238E27FC236}">
                <a16:creationId xmlns:a16="http://schemas.microsoft.com/office/drawing/2014/main" id="{1B95AF95-5F73-4FD3-B2B6-EB33EC573A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58" y="1414301"/>
            <a:ext cx="9987484" cy="5443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73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34173-6A84-4C37-A30C-EFD4BB5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Control </a:t>
            </a:r>
            <a:r>
              <a:rPr lang="tr-TR" b="1" u="sng" dirty="0" err="1"/>
              <a:t>Methods</a:t>
            </a:r>
            <a:endParaRPr lang="en-US" b="1" u="sng" dirty="0"/>
          </a:p>
        </p:txBody>
      </p:sp>
      <p:pic>
        <p:nvPicPr>
          <p:cNvPr id="5" name="Picture 1" descr="cshtp6_14_WindowsForms_Page_22">
            <a:extLst>
              <a:ext uri="{FF2B5EF4-FFF2-40B4-BE49-F238E27FC236}">
                <a16:creationId xmlns:a16="http://schemas.microsoft.com/office/drawing/2014/main" id="{CF7E350C-3B15-46C1-8613-CA821F174A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13" y="1608881"/>
            <a:ext cx="9150174" cy="3857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38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B4E11-9312-4B28-A213-EA9122B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Control </a:t>
            </a:r>
            <a:r>
              <a:rPr lang="tr-TR" b="1" u="sng" dirty="0" err="1"/>
              <a:t>Layout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971F5-9A37-4362-8CBA-A7C938F3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Docking</a:t>
            </a:r>
            <a:r>
              <a:rPr lang="tr-TR" dirty="0"/>
              <a:t> : </a:t>
            </a:r>
            <a:r>
              <a:rPr lang="tr-TR" dirty="0" err="1"/>
              <a:t>Attaches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cotainer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stretches</a:t>
            </a:r>
            <a:r>
              <a:rPr lang="tr-TR" dirty="0"/>
              <a:t> </a:t>
            </a:r>
            <a:r>
              <a:rPr lang="tr-TR" dirty="0" err="1"/>
              <a:t>across</a:t>
            </a:r>
            <a:r>
              <a:rPr lang="tr-TR" dirty="0"/>
              <a:t> an </a:t>
            </a:r>
            <a:r>
              <a:rPr lang="tr-TR" dirty="0" err="1"/>
              <a:t>entire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.</a:t>
            </a:r>
          </a:p>
          <a:p>
            <a:r>
              <a:rPr lang="tr-TR" dirty="0" err="1"/>
              <a:t>Anchoring</a:t>
            </a:r>
            <a:r>
              <a:rPr lang="tr-TR" dirty="0"/>
              <a:t> :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causes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remain</a:t>
            </a:r>
            <a:r>
              <a:rPr lang="tr-TR" dirty="0"/>
              <a:t> </a:t>
            </a:r>
            <a:r>
              <a:rPr lang="tr-TR" dirty="0" err="1"/>
              <a:t>fixed</a:t>
            </a:r>
            <a:r>
              <a:rPr lang="tr-TR" dirty="0"/>
              <a:t> </a:t>
            </a:r>
            <a:r>
              <a:rPr lang="tr-TR" dirty="0" err="1"/>
              <a:t>distnce</a:t>
            </a:r>
            <a:r>
              <a:rPr lang="tr-TR" dirty="0"/>
              <a:t> from </a:t>
            </a:r>
            <a:r>
              <a:rPr lang="tr-TR" dirty="0" err="1"/>
              <a:t>sides</a:t>
            </a:r>
            <a:r>
              <a:rPr lang="tr-TR" dirty="0"/>
              <a:t>.</a:t>
            </a:r>
          </a:p>
          <a:p>
            <a:r>
              <a:rPr lang="tr-TR" dirty="0" err="1"/>
              <a:t>Padding</a:t>
            </a:r>
            <a:r>
              <a:rPr lang="tr-TR" dirty="0"/>
              <a:t> : </a:t>
            </a:r>
            <a:r>
              <a:rPr lang="tr-TR" dirty="0" err="1"/>
              <a:t>Specifies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docked</a:t>
            </a:r>
            <a:r>
              <a:rPr lang="tr-TR" dirty="0"/>
              <a:t> </a:t>
            </a:r>
            <a:r>
              <a:rPr lang="tr-TR" dirty="0" err="1"/>
              <a:t>controls</a:t>
            </a:r>
            <a:r>
              <a:rPr lang="tr-TR" dirty="0"/>
              <a:t> an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136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B4E11-9312-4B28-A213-EA9122B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 err="1"/>
              <a:t>Labels</a:t>
            </a:r>
            <a:r>
              <a:rPr lang="tr-TR" b="1" u="sng" dirty="0"/>
              <a:t>, </a:t>
            </a:r>
            <a:r>
              <a:rPr lang="tr-TR" b="1" u="sng" dirty="0" err="1"/>
              <a:t>Textboxes</a:t>
            </a:r>
            <a:r>
              <a:rPr lang="tr-TR" b="1" u="sng" dirty="0"/>
              <a:t> </a:t>
            </a:r>
            <a:r>
              <a:rPr lang="tr-TR" b="1" u="sng" dirty="0" err="1"/>
              <a:t>and</a:t>
            </a:r>
            <a:r>
              <a:rPr lang="tr-TR" b="1" u="sng" dirty="0"/>
              <a:t> </a:t>
            </a:r>
            <a:r>
              <a:rPr lang="tr-TR" b="1" u="sng" dirty="0" err="1"/>
              <a:t>Buttons</a:t>
            </a:r>
            <a:endParaRPr lang="en-US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971F5-9A37-4362-8CBA-A7C938F3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Labels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cannot</a:t>
            </a:r>
            <a:r>
              <a:rPr lang="tr-TR" dirty="0"/>
              <a:t>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modify</a:t>
            </a:r>
            <a:r>
              <a:rPr lang="tr-TR" dirty="0"/>
              <a:t>.</a:t>
            </a:r>
          </a:p>
          <a:p>
            <a:r>
              <a:rPr lang="tr-TR" dirty="0" err="1"/>
              <a:t>Textbox</a:t>
            </a:r>
            <a:r>
              <a:rPr lang="tr-TR" dirty="0"/>
              <a:t> is an </a:t>
            </a:r>
            <a:r>
              <a:rPr lang="tr-TR" dirty="0" err="1"/>
              <a:t>area</a:t>
            </a:r>
            <a:r>
              <a:rPr lang="tr-TR" dirty="0"/>
              <a:t> in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either</a:t>
            </a:r>
            <a:r>
              <a:rPr lang="tr-TR" dirty="0"/>
              <a:t> can be </a:t>
            </a:r>
            <a:r>
              <a:rPr lang="tr-TR" dirty="0" err="1"/>
              <a:t>displayed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 program </a:t>
            </a:r>
            <a:r>
              <a:rPr lang="tr-TR" dirty="0" err="1"/>
              <a:t>or</a:t>
            </a:r>
            <a:r>
              <a:rPr lang="tr-TR" dirty="0"/>
              <a:t> in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can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keyboard</a:t>
            </a:r>
            <a:r>
              <a:rPr lang="tr-TR" dirty="0"/>
              <a:t>.</a:t>
            </a:r>
          </a:p>
          <a:p>
            <a:r>
              <a:rPr lang="tr-TR" dirty="0" err="1"/>
              <a:t>Button</a:t>
            </a:r>
            <a:r>
              <a:rPr lang="tr-TR" dirty="0"/>
              <a:t> is a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clicks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trigger</a:t>
            </a:r>
            <a:r>
              <a:rPr lang="tr-TR" dirty="0"/>
              <a:t> an </a:t>
            </a:r>
            <a:r>
              <a:rPr lang="tr-TR" dirty="0" err="1"/>
              <a:t>action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359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699</Words>
  <Application>Microsoft Office PowerPoint</Application>
  <PresentationFormat>Geniş ekran</PresentationFormat>
  <Paragraphs>60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Introduction</vt:lpstr>
      <vt:lpstr>Windows Forms</vt:lpstr>
      <vt:lpstr>Event Handling</vt:lpstr>
      <vt:lpstr>Event Handling</vt:lpstr>
      <vt:lpstr>Control Properties</vt:lpstr>
      <vt:lpstr>Control Properties</vt:lpstr>
      <vt:lpstr>Control Methods</vt:lpstr>
      <vt:lpstr>Control Layout</vt:lpstr>
      <vt:lpstr>Labels, Textboxes and Buttons</vt:lpstr>
      <vt:lpstr>Groupboxes and Panels</vt:lpstr>
      <vt:lpstr>Checkboxes and Radio Buttons</vt:lpstr>
      <vt:lpstr>ToolTips</vt:lpstr>
      <vt:lpstr>NumericUpDown Control</vt:lpstr>
      <vt:lpstr>Mouse Event Handling</vt:lpstr>
      <vt:lpstr>Keyboard-Event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Berkay GÜRKAN</dc:creator>
  <cp:lastModifiedBy>Berkay GÜRKAN</cp:lastModifiedBy>
  <cp:revision>8</cp:revision>
  <dcterms:created xsi:type="dcterms:W3CDTF">2021-12-29T06:41:28Z</dcterms:created>
  <dcterms:modified xsi:type="dcterms:W3CDTF">2021-12-29T08:55:13Z</dcterms:modified>
</cp:coreProperties>
</file>