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4"/>
  </p:notesMasterIdLst>
  <p:handoutMasterIdLst>
    <p:handoutMasterId r:id="rId15"/>
  </p:handoutMasterIdLst>
  <p:sldIdLst>
    <p:sldId id="257" r:id="rId2"/>
    <p:sldId id="259" r:id="rId3"/>
    <p:sldId id="260" r:id="rId4"/>
    <p:sldId id="261" r:id="rId5"/>
    <p:sldId id="262" r:id="rId6"/>
    <p:sldId id="264" r:id="rId7"/>
    <p:sldId id="263" r:id="rId8"/>
    <p:sldId id="265" r:id="rId9"/>
    <p:sldId id="266" r:id="rId10"/>
    <p:sldId id="267" r:id="rId11"/>
    <p:sldId id="268" r:id="rId12"/>
    <p:sldId id="269" r:id="rId13"/>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DCEF498-99A3-42FC-8C99-5D9EBE8F5D9F}" type="datetime1">
              <a:rPr lang="tr-TR" smtClean="0"/>
              <a:t>26.01.2024</a:t>
            </a:fld>
            <a:endParaRPr lang="en-US"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6193448-CC2D-4299-9E0C-71868B72063B}" type="datetime1">
              <a:rPr lang="tr-TR" smtClean="0"/>
              <a:t>26.01.2024</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
              <a:t>Asıl metin stillerini düzenlemek için tıklayın</a:t>
            </a:r>
            <a:endParaRPr lang="en-US"/>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n-US"/>
              <a:t>Click to edit Master title style</a:t>
            </a:r>
            <a:endParaRPr lang="en-US" dirty="0"/>
          </a:p>
        </p:txBody>
      </p:sp>
      <p:sp>
        <p:nvSpPr>
          <p:cNvPr id="3" name="Alt Başlık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US"/>
              <a:t>Click to edit Master subtitle style</a:t>
            </a:r>
            <a:endParaRPr lang="en-US" dirty="0"/>
          </a:p>
        </p:txBody>
      </p:sp>
      <p:cxnSp>
        <p:nvCxnSpPr>
          <p:cNvPr id="9" name="Düz Bağlayıcı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arih Yer Tutucusu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E0AE17E-57CC-4046-BB97-65C2A83F5EC7}" type="datetime1">
              <a:rPr lang="tr-TR" smtClean="0"/>
              <a:t>26.01.2024</a:t>
            </a:fld>
            <a:endParaRPr lang="en-US" dirty="0"/>
          </a:p>
        </p:txBody>
      </p:sp>
      <p:sp>
        <p:nvSpPr>
          <p:cNvPr id="5" name="Alt Bilgi Yer Tutucusu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Slayt Numarası Yer Tutucusu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en-US"/>
              <a:t>Click to edit Master title style</a:t>
            </a:r>
            <a:endParaRPr lang="en-US" dirty="0"/>
          </a:p>
        </p:txBody>
      </p:sp>
      <p:sp>
        <p:nvSpPr>
          <p:cNvPr id="3" name="Dikey Metin Yer Tutucusu 2"/>
          <p:cNvSpPr>
            <a:spLocks noGrp="1"/>
          </p:cNvSpPr>
          <p:nvPr>
            <p:ph type="body" orient="vert" idx="1"/>
          </p:nvPr>
        </p:nvSpPr>
        <p:spPr/>
        <p:txBody>
          <a:bodyPr vert="eaVert" lIns="45720" tIns="0" rIns="45720" bIns="0"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7" name="Tarih Yer Tutucusu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388ABED7-75A7-4337-8539-39229310A32F}" type="datetime1">
              <a:rPr lang="tr-TR" smtClean="0"/>
              <a:t>26.01.2024</a:t>
            </a:fld>
            <a:endParaRPr lang="en-US" dirty="0"/>
          </a:p>
        </p:txBody>
      </p:sp>
      <p:sp>
        <p:nvSpPr>
          <p:cNvPr id="8" name="Alt Bilgi Yer Tutucusu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Slayt Numarası Yer Tutucusu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9" name="Dikdörtgen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ikey Başlık 1"/>
          <p:cNvSpPr>
            <a:spLocks noGrp="1"/>
          </p:cNvSpPr>
          <p:nvPr>
            <p:ph type="title" orient="vert"/>
          </p:nvPr>
        </p:nvSpPr>
        <p:spPr>
          <a:xfrm>
            <a:off x="8724900" y="412302"/>
            <a:ext cx="2628900" cy="5759898"/>
          </a:xfrm>
        </p:spPr>
        <p:txBody>
          <a:bodyPr vert="eaVert" rtlCol="0"/>
          <a:lstStyle/>
          <a:p>
            <a:pPr rtl="0"/>
            <a:r>
              <a:rPr lang="en-US"/>
              <a:t>Click to edit Master title style</a:t>
            </a:r>
            <a:endParaRPr lang="en-US" dirty="0"/>
          </a:p>
        </p:txBody>
      </p:sp>
      <p:sp>
        <p:nvSpPr>
          <p:cNvPr id="3" name="Dikey Metin Yer Tutucusu 2"/>
          <p:cNvSpPr>
            <a:spLocks noGrp="1"/>
          </p:cNvSpPr>
          <p:nvPr>
            <p:ph type="body" orient="vert" idx="1"/>
          </p:nvPr>
        </p:nvSpPr>
        <p:spPr>
          <a:xfrm>
            <a:off x="838200" y="412302"/>
            <a:ext cx="7734300" cy="5759898"/>
          </a:xfrm>
        </p:spPr>
        <p:txBody>
          <a:bodyPr vert="eaVert" lIns="45720" tIns="0" rIns="45720" bIns="0"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7" name="Tarih Yer Tutucusu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2D10E36F-8066-4E4E-B659-BD927AF700C4}" type="datetime1">
              <a:rPr lang="tr-TR" smtClean="0"/>
              <a:t>26.01.2024</a:t>
            </a:fld>
            <a:endParaRPr lang="en-US" dirty="0"/>
          </a:p>
        </p:txBody>
      </p:sp>
      <p:sp>
        <p:nvSpPr>
          <p:cNvPr id="8" name="Alt Bilgi Yer Tutucusu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Slayt Numarası Yer Tutucusu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en-US"/>
              <a:t>Click to edit Master title style</a:t>
            </a:r>
            <a:endParaRPr lang="en-US" dirty="0"/>
          </a:p>
        </p:txBody>
      </p:sp>
      <p:sp>
        <p:nvSpPr>
          <p:cNvPr id="3" name="İçerik Yer Tutucusu 2"/>
          <p:cNvSpPr>
            <a:spLocks noGrp="1"/>
          </p:cNvSpPr>
          <p:nvPr>
            <p:ph idx="1"/>
          </p:nvPr>
        </p:nvSpPr>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7" name="Tarih Yer Tutucusu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94E745DE-C81E-4AB0-A4DC-D933D3D60995}" type="datetime1">
              <a:rPr lang="tr-TR" smtClean="0"/>
              <a:t>26.01.2024</a:t>
            </a:fld>
            <a:endParaRPr lang="en-US" dirty="0"/>
          </a:p>
        </p:txBody>
      </p:sp>
      <p:sp>
        <p:nvSpPr>
          <p:cNvPr id="8" name="Alt Bilgi Yer Tutucusu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Slayt Numarası Yer Tutucusu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n-US"/>
              <a:t>Click to edit Master title style</a:t>
            </a:r>
            <a:endParaRPr lang="en-US" dirty="0"/>
          </a:p>
        </p:txBody>
      </p:sp>
      <p:sp>
        <p:nvSpPr>
          <p:cNvPr id="3" name="Metin Yer Tutucusu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cxnSp>
        <p:nvCxnSpPr>
          <p:cNvPr id="9" name="Düz Bağlayıcı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arih Yer Tutucusu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32C5FEE0-998F-4936-A0AA-C60707409371}" type="datetime1">
              <a:rPr lang="tr-TR" smtClean="0"/>
              <a:t>26.01.2024</a:t>
            </a:fld>
            <a:endParaRPr lang="en-US" dirty="0"/>
          </a:p>
        </p:txBody>
      </p:sp>
      <p:sp>
        <p:nvSpPr>
          <p:cNvPr id="8" name="Alt Bilgi Yer Tutucusu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Slayt Numarası Yer Tutucusu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Başlık 7"/>
          <p:cNvSpPr>
            <a:spLocks noGrp="1"/>
          </p:cNvSpPr>
          <p:nvPr>
            <p:ph type="title"/>
          </p:nvPr>
        </p:nvSpPr>
        <p:spPr>
          <a:xfrm>
            <a:off x="1097280" y="286603"/>
            <a:ext cx="10058400" cy="1450757"/>
          </a:xfrm>
        </p:spPr>
        <p:txBody>
          <a:bodyPr rtlCol="0"/>
          <a:lstStyle/>
          <a:p>
            <a:pPr rtl="0"/>
            <a:r>
              <a:rPr lang="en-US"/>
              <a:t>Click to edit Master title style</a:t>
            </a:r>
            <a:endParaRPr lang="en-US" dirty="0"/>
          </a:p>
        </p:txBody>
      </p:sp>
      <p:sp>
        <p:nvSpPr>
          <p:cNvPr id="3" name="İçerik Yer Tutucusu 2"/>
          <p:cNvSpPr>
            <a:spLocks noGrp="1"/>
          </p:cNvSpPr>
          <p:nvPr>
            <p:ph sz="half" idx="1"/>
          </p:nvPr>
        </p:nvSpPr>
        <p:spPr>
          <a:xfrm>
            <a:off x="1097280" y="2120900"/>
            <a:ext cx="4639736" cy="3748193"/>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İçerik Yer Tutucusu 3"/>
          <p:cNvSpPr>
            <a:spLocks noGrp="1"/>
          </p:cNvSpPr>
          <p:nvPr>
            <p:ph sz="half" idx="2"/>
          </p:nvPr>
        </p:nvSpPr>
        <p:spPr>
          <a:xfrm>
            <a:off x="6515944" y="2120900"/>
            <a:ext cx="4639736" cy="3748194"/>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2" name="Tarih Yer Tutucusu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358F89C-E02C-47E7-AE2C-E7D5D56A7D38}" type="datetime1">
              <a:rPr lang="tr-TR" smtClean="0"/>
              <a:t>26.01.2024</a:t>
            </a:fld>
            <a:endParaRPr lang="en-US" dirty="0"/>
          </a:p>
        </p:txBody>
      </p:sp>
      <p:sp>
        <p:nvSpPr>
          <p:cNvPr id="9" name="Alt Bilgi Yer Tutucusu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Slayt Numarası Yer Tutucusu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Başlık 9"/>
          <p:cNvSpPr>
            <a:spLocks noGrp="1"/>
          </p:cNvSpPr>
          <p:nvPr>
            <p:ph type="title"/>
          </p:nvPr>
        </p:nvSpPr>
        <p:spPr>
          <a:xfrm>
            <a:off x="1097280" y="286603"/>
            <a:ext cx="10058400" cy="1450757"/>
          </a:xfrm>
        </p:spPr>
        <p:txBody>
          <a:bodyPr rtlCol="0"/>
          <a:lstStyle/>
          <a:p>
            <a:pPr rtl="0"/>
            <a:r>
              <a:rPr lang="en-US"/>
              <a:t>Click to edit Master title style</a:t>
            </a:r>
            <a:endParaRPr lang="en-US" dirty="0"/>
          </a:p>
        </p:txBody>
      </p:sp>
      <p:sp>
        <p:nvSpPr>
          <p:cNvPr id="3" name="Metin Yer Tutucusu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İçerik Yer Tutucusu 3"/>
          <p:cNvSpPr>
            <a:spLocks noGrp="1"/>
          </p:cNvSpPr>
          <p:nvPr>
            <p:ph sz="half" idx="2"/>
          </p:nvPr>
        </p:nvSpPr>
        <p:spPr>
          <a:xfrm>
            <a:off x="1097280" y="2958274"/>
            <a:ext cx="4639736" cy="2910821"/>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Metin Yer Tutucusu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İçerik Yer Tutucusu 5"/>
          <p:cNvSpPr>
            <a:spLocks noGrp="1"/>
          </p:cNvSpPr>
          <p:nvPr>
            <p:ph sz="quarter" idx="4"/>
          </p:nvPr>
        </p:nvSpPr>
        <p:spPr>
          <a:xfrm>
            <a:off x="6515944" y="2958273"/>
            <a:ext cx="4639736" cy="2910821"/>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2" name="Tarih Yer Tutucusu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80AC511-DD1A-42D0-B5F4-F0B8E8AB092D}" type="datetime1">
              <a:rPr lang="tr-TR" smtClean="0"/>
              <a:t>26.01.2024</a:t>
            </a:fld>
            <a:endParaRPr lang="en-US" dirty="0"/>
          </a:p>
        </p:txBody>
      </p:sp>
      <p:sp>
        <p:nvSpPr>
          <p:cNvPr id="11" name="Alt Bilgi Yer Tutucusu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Slayt Numarası Yer Tutucusu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en-US"/>
              <a:t>Click to edit Master title style</a:t>
            </a:r>
            <a:endParaRPr lang="en-US" dirty="0"/>
          </a:p>
        </p:txBody>
      </p:sp>
      <p:sp>
        <p:nvSpPr>
          <p:cNvPr id="6" name="Tarih Yer Tutucusu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68AF3CF-2F18-4CC9-A875-FCB045B085F1}" type="datetime1">
              <a:rPr lang="tr-TR" smtClean="0"/>
              <a:t>26.01.2024</a:t>
            </a:fld>
            <a:endParaRPr lang="en-US" dirty="0"/>
          </a:p>
        </p:txBody>
      </p:sp>
      <p:sp>
        <p:nvSpPr>
          <p:cNvPr id="7" name="Alt Bilgi Yer Tutucusu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Slayt Numarası Yer Tutucusu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arih Yer Tutucusu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6F8553B3-F124-4BA5-876E-0628064B1660}" type="datetime1">
              <a:rPr lang="tr-TR" smtClean="0"/>
              <a:t>26.01.2024</a:t>
            </a:fld>
            <a:endParaRPr lang="en-US" dirty="0"/>
          </a:p>
        </p:txBody>
      </p:sp>
      <p:sp>
        <p:nvSpPr>
          <p:cNvPr id="3" name="Alt Bilgi Yer Tutucusu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Slayt Numarası Yer Tutucusu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n-US"/>
              <a:t>Click to edit Master title style</a:t>
            </a:r>
            <a:endParaRPr lang="en-US" dirty="0"/>
          </a:p>
        </p:txBody>
      </p:sp>
      <p:sp>
        <p:nvSpPr>
          <p:cNvPr id="3" name="İçerik Yer Tutucusu 2"/>
          <p:cNvSpPr>
            <a:spLocks noGrp="1"/>
          </p:cNvSpPr>
          <p:nvPr>
            <p:ph idx="1"/>
          </p:nvPr>
        </p:nvSpPr>
        <p:spPr>
          <a:xfrm>
            <a:off x="5458984" y="812799"/>
            <a:ext cx="5928344" cy="5294757"/>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Metin Yer Tutucusu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5" name="Tarih Yer Tutucusu 4"/>
          <p:cNvSpPr>
            <a:spLocks noGrp="1"/>
          </p:cNvSpPr>
          <p:nvPr>
            <p:ph type="dt" sz="half" idx="10"/>
          </p:nvPr>
        </p:nvSpPr>
        <p:spPr>
          <a:xfrm>
            <a:off x="643464" y="6446520"/>
            <a:ext cx="3517568" cy="365125"/>
          </a:xfrm>
        </p:spPr>
        <p:txBody>
          <a:bodyPr rtlCol="0"/>
          <a:lstStyle>
            <a:lvl1pPr algn="l">
              <a:defRPr/>
            </a:lvl1pPr>
          </a:lstStyle>
          <a:p>
            <a:pPr rtl="0"/>
            <a:fld id="{5A9D949F-BC9C-44DB-81BB-156AFB5B32AB}" type="datetime1">
              <a:rPr lang="tr-TR" smtClean="0"/>
              <a:t>26.01.2024</a:t>
            </a:fld>
            <a:endParaRPr lang="en-US" dirty="0"/>
          </a:p>
        </p:txBody>
      </p:sp>
      <p:sp>
        <p:nvSpPr>
          <p:cNvPr id="6" name="Alt Bilgi Yer Tutucusu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Slayt Numarası Yer Tutucusu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sim Yer Tutucusu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US" dirty="0"/>
          </a:p>
        </p:txBody>
      </p:sp>
      <p:sp>
        <p:nvSpPr>
          <p:cNvPr id="2" name="Başlık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n-US"/>
              <a:t>Click to edit Master title style</a:t>
            </a:r>
            <a:endParaRPr lang="en-US" dirty="0"/>
          </a:p>
        </p:txBody>
      </p:sp>
      <p:sp>
        <p:nvSpPr>
          <p:cNvPr id="4" name="Metin Yer Tutucusu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5" name="Tarih Yer Tutucusu 4"/>
          <p:cNvSpPr>
            <a:spLocks noGrp="1"/>
          </p:cNvSpPr>
          <p:nvPr>
            <p:ph type="dt" sz="half" idx="10"/>
          </p:nvPr>
        </p:nvSpPr>
        <p:spPr/>
        <p:txBody>
          <a:bodyPr rtlCol="0"/>
          <a:lstStyle>
            <a:lvl1pPr>
              <a:defRPr/>
            </a:lvl1pPr>
          </a:lstStyle>
          <a:p>
            <a:pPr rtl="0"/>
            <a:fld id="{D07BF869-CED7-4B9F-A96F-EFAFC681FDFB}" type="datetime1">
              <a:rPr lang="tr-TR" smtClean="0"/>
              <a:t>26.01.2024</a:t>
            </a:fld>
            <a:endParaRPr lang="en-US" dirty="0"/>
          </a:p>
        </p:txBody>
      </p:sp>
      <p:sp>
        <p:nvSpPr>
          <p:cNvPr id="6" name="Alt Bilgi Yer Tutucusu 5"/>
          <p:cNvSpPr>
            <a:spLocks noGrp="1"/>
          </p:cNvSpPr>
          <p:nvPr>
            <p:ph type="ftr" sz="quarter" idx="11"/>
          </p:nvPr>
        </p:nvSpPr>
        <p:spPr>
          <a:xfrm>
            <a:off x="1097279" y="6446838"/>
            <a:ext cx="6818262" cy="365125"/>
          </a:xfrm>
        </p:spPr>
        <p:txBody>
          <a:bodyPr rtlCol="0"/>
          <a:lstStyle/>
          <a:p>
            <a:pPr algn="l" rtl="0"/>
            <a:endParaRPr lang="en-US" dirty="0"/>
          </a:p>
        </p:txBody>
      </p:sp>
      <p:sp>
        <p:nvSpPr>
          <p:cNvPr id="7" name="Slayt Numarası Yer Tutucusu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Yer Tutucusu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89A918C5-53DD-41D2-B8D3-A2402E985BFE}" type="datetime1">
              <a:rPr lang="tr-TR" smtClean="0"/>
              <a:t>26.01.2024</a:t>
            </a:fld>
            <a:endParaRPr lang="en-US" dirty="0"/>
          </a:p>
        </p:txBody>
      </p:sp>
      <p:sp>
        <p:nvSpPr>
          <p:cNvPr id="5" name="Alt Bilgi Yer Tutucusu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Slayt Numarası Yer Tutucusu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dirty="0"/>
          </a:p>
        </p:txBody>
      </p:sp>
      <p:cxnSp>
        <p:nvCxnSpPr>
          <p:cNvPr id="10" name="Düz Bağlayıcı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Dikdörtgen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Başlık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tr" sz="6000" dirty="0"/>
              <a:t>Recomendation and Online Time Algorithm</a:t>
            </a:r>
          </a:p>
        </p:txBody>
      </p:sp>
      <p:sp>
        <p:nvSpPr>
          <p:cNvPr id="3" name="Alt Başlık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tr" sz="2400" dirty="0">
                <a:solidFill>
                  <a:schemeClr val="tx1">
                    <a:lumMod val="85000"/>
                    <a:lumOff val="15000"/>
                  </a:schemeClr>
                </a:solidFill>
              </a:rPr>
              <a:t>Group - x</a:t>
            </a:r>
          </a:p>
        </p:txBody>
      </p:sp>
      <p:pic>
        <p:nvPicPr>
          <p:cNvPr id="5" name="Resim 4" descr="Bina, oturma alanı, bank içeren resim, yandan görünüm&#10;&#10;Otomatik oluşturulan açıklama">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Düz Bağlayıcı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E6F4-2062-AA7C-932E-1E1AA483C367}"/>
              </a:ext>
            </a:extLst>
          </p:cNvPr>
          <p:cNvSpPr>
            <a:spLocks noGrp="1"/>
          </p:cNvSpPr>
          <p:nvPr>
            <p:ph type="title"/>
          </p:nvPr>
        </p:nvSpPr>
        <p:spPr/>
        <p:txBody>
          <a:bodyPr/>
          <a:lstStyle/>
          <a:p>
            <a:r>
              <a:rPr lang="tr-TR" dirty="0"/>
              <a:t>Just A Reminder</a:t>
            </a:r>
          </a:p>
        </p:txBody>
      </p:sp>
      <p:sp>
        <p:nvSpPr>
          <p:cNvPr id="3" name="Content Placeholder 2">
            <a:extLst>
              <a:ext uri="{FF2B5EF4-FFF2-40B4-BE49-F238E27FC236}">
                <a16:creationId xmlns:a16="http://schemas.microsoft.com/office/drawing/2014/main" id="{426D8A24-505E-D6C7-5F39-FC89E592AD95}"/>
              </a:ext>
            </a:extLst>
          </p:cNvPr>
          <p:cNvSpPr>
            <a:spLocks noGrp="1"/>
          </p:cNvSpPr>
          <p:nvPr>
            <p:ph sz="half" idx="1"/>
          </p:nvPr>
        </p:nvSpPr>
        <p:spPr/>
        <p:txBody>
          <a:bodyPr/>
          <a:lstStyle/>
          <a:p>
            <a:r>
              <a:rPr lang="tr-TR" dirty="0"/>
              <a:t>When the users meets this reminder, they will probably visit the My Online Time page.</a:t>
            </a:r>
          </a:p>
          <a:p>
            <a:pPr marL="0" indent="0">
              <a:buNone/>
            </a:pPr>
            <a:endParaRPr lang="tr-TR" dirty="0"/>
          </a:p>
        </p:txBody>
      </p:sp>
      <p:pic>
        <p:nvPicPr>
          <p:cNvPr id="7" name="Content Placeholder 6">
            <a:extLst>
              <a:ext uri="{FF2B5EF4-FFF2-40B4-BE49-F238E27FC236}">
                <a16:creationId xmlns:a16="http://schemas.microsoft.com/office/drawing/2014/main" id="{C9D283F9-CC8C-C8D1-55F2-FCD35F9B0549}"/>
              </a:ext>
            </a:extLst>
          </p:cNvPr>
          <p:cNvPicPr>
            <a:picLocks noGrp="1" noChangeAspect="1"/>
          </p:cNvPicPr>
          <p:nvPr>
            <p:ph sz="half" idx="2"/>
          </p:nvPr>
        </p:nvPicPr>
        <p:blipFill>
          <a:blip r:embed="rId2"/>
          <a:stretch>
            <a:fillRect/>
          </a:stretch>
        </p:blipFill>
        <p:spPr>
          <a:xfrm>
            <a:off x="6255010" y="2882359"/>
            <a:ext cx="5406276" cy="2225274"/>
          </a:xfrm>
        </p:spPr>
      </p:pic>
      <p:sp>
        <p:nvSpPr>
          <p:cNvPr id="5" name="Date Placeholder 4">
            <a:extLst>
              <a:ext uri="{FF2B5EF4-FFF2-40B4-BE49-F238E27FC236}">
                <a16:creationId xmlns:a16="http://schemas.microsoft.com/office/drawing/2014/main" id="{F9CF6E52-1915-54B5-C3AA-425296FE2809}"/>
              </a:ext>
            </a:extLst>
          </p:cNvPr>
          <p:cNvSpPr>
            <a:spLocks noGrp="1"/>
          </p:cNvSpPr>
          <p:nvPr>
            <p:ph type="dt" sz="half" idx="10"/>
          </p:nvPr>
        </p:nvSpPr>
        <p:spPr/>
        <p:txBody>
          <a:bodyPr/>
          <a:lstStyle/>
          <a:p>
            <a:pPr rtl="0"/>
            <a:fld id="{F358F89C-E02C-47E7-AE2C-E7D5D56A7D38}" type="datetime1">
              <a:rPr lang="tr-TR" smtClean="0"/>
              <a:t>26.01.2024</a:t>
            </a:fld>
            <a:endParaRPr lang="en-US" dirty="0"/>
          </a:p>
        </p:txBody>
      </p:sp>
    </p:spTree>
    <p:extLst>
      <p:ext uri="{BB962C8B-B14F-4D97-AF65-F5344CB8AC3E}">
        <p14:creationId xmlns:p14="http://schemas.microsoft.com/office/powerpoint/2010/main" val="2311802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88CB7A-3F00-B40A-2CA5-1186DC0C1731}"/>
              </a:ext>
            </a:extLst>
          </p:cNvPr>
          <p:cNvSpPr>
            <a:spLocks noGrp="1"/>
          </p:cNvSpPr>
          <p:nvPr>
            <p:ph sz="half" idx="1"/>
          </p:nvPr>
        </p:nvSpPr>
        <p:spPr>
          <a:xfrm>
            <a:off x="461818" y="2120900"/>
            <a:ext cx="4858327" cy="3748193"/>
          </a:xfrm>
        </p:spPr>
        <p:txBody>
          <a:bodyPr/>
          <a:lstStyle/>
          <a:p>
            <a:r>
              <a:rPr lang="tr-TR" dirty="0"/>
              <a:t>In My Online Time page, user can see his daily and weekly online time count and evaluation of these times. Daily evaluation messages are mostly about the health of the user, weekly is about the sociability and general evaluation is about comparing the user with average weekly time of all the other users. So its about adding more competition to the application and motivating the user.</a:t>
            </a:r>
          </a:p>
        </p:txBody>
      </p:sp>
      <p:pic>
        <p:nvPicPr>
          <p:cNvPr id="7" name="Content Placeholder 6">
            <a:extLst>
              <a:ext uri="{FF2B5EF4-FFF2-40B4-BE49-F238E27FC236}">
                <a16:creationId xmlns:a16="http://schemas.microsoft.com/office/drawing/2014/main" id="{FE7ABEFD-C609-20D1-0D88-51463EAB1B84}"/>
              </a:ext>
            </a:extLst>
          </p:cNvPr>
          <p:cNvPicPr>
            <a:picLocks noGrp="1" noChangeAspect="1"/>
          </p:cNvPicPr>
          <p:nvPr>
            <p:ph sz="half" idx="2"/>
          </p:nvPr>
        </p:nvPicPr>
        <p:blipFill>
          <a:blip r:embed="rId2"/>
          <a:stretch>
            <a:fillRect/>
          </a:stretch>
        </p:blipFill>
        <p:spPr>
          <a:xfrm>
            <a:off x="5389852" y="629124"/>
            <a:ext cx="6732213" cy="5051239"/>
          </a:xfrm>
          <a:ln>
            <a:solidFill>
              <a:schemeClr val="tx1"/>
            </a:solidFill>
          </a:ln>
        </p:spPr>
      </p:pic>
      <p:sp>
        <p:nvSpPr>
          <p:cNvPr id="5" name="Date Placeholder 4">
            <a:extLst>
              <a:ext uri="{FF2B5EF4-FFF2-40B4-BE49-F238E27FC236}">
                <a16:creationId xmlns:a16="http://schemas.microsoft.com/office/drawing/2014/main" id="{E66F03A9-CA0C-D42C-A152-7572C7E2E614}"/>
              </a:ext>
            </a:extLst>
          </p:cNvPr>
          <p:cNvSpPr>
            <a:spLocks noGrp="1"/>
          </p:cNvSpPr>
          <p:nvPr>
            <p:ph type="dt" sz="half" idx="10"/>
          </p:nvPr>
        </p:nvSpPr>
        <p:spPr/>
        <p:txBody>
          <a:bodyPr/>
          <a:lstStyle/>
          <a:p>
            <a:pPr rtl="0"/>
            <a:fld id="{F358F89C-E02C-47E7-AE2C-E7D5D56A7D38}" type="datetime1">
              <a:rPr lang="tr-TR" smtClean="0"/>
              <a:t>26.01.2024</a:t>
            </a:fld>
            <a:endParaRPr lang="en-US" dirty="0"/>
          </a:p>
        </p:txBody>
      </p:sp>
    </p:spTree>
    <p:extLst>
      <p:ext uri="{BB962C8B-B14F-4D97-AF65-F5344CB8AC3E}">
        <p14:creationId xmlns:p14="http://schemas.microsoft.com/office/powerpoint/2010/main" val="2602448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B933-92FD-7411-3992-FB5109FD7FEF}"/>
              </a:ext>
            </a:extLst>
          </p:cNvPr>
          <p:cNvSpPr>
            <a:spLocks noGrp="1"/>
          </p:cNvSpPr>
          <p:nvPr>
            <p:ph type="title"/>
          </p:nvPr>
        </p:nvSpPr>
        <p:spPr/>
        <p:txBody>
          <a:bodyPr/>
          <a:lstStyle/>
          <a:p>
            <a:r>
              <a:rPr lang="tr-TR" dirty="0"/>
              <a:t>Thank you for listening</a:t>
            </a:r>
          </a:p>
        </p:txBody>
      </p:sp>
      <p:sp>
        <p:nvSpPr>
          <p:cNvPr id="3" name="Content Placeholder 2">
            <a:extLst>
              <a:ext uri="{FF2B5EF4-FFF2-40B4-BE49-F238E27FC236}">
                <a16:creationId xmlns:a16="http://schemas.microsoft.com/office/drawing/2014/main" id="{869AD756-D54E-0F44-E29C-8705D345B36F}"/>
              </a:ext>
            </a:extLst>
          </p:cNvPr>
          <p:cNvSpPr>
            <a:spLocks noGrp="1"/>
          </p:cNvSpPr>
          <p:nvPr>
            <p:ph sz="half" idx="1"/>
          </p:nvPr>
        </p:nvSpPr>
        <p:spPr/>
        <p:txBody>
          <a:bodyPr/>
          <a:lstStyle/>
          <a:p>
            <a:endParaRPr lang="tr-TR" dirty="0"/>
          </a:p>
        </p:txBody>
      </p:sp>
      <p:sp>
        <p:nvSpPr>
          <p:cNvPr id="4" name="Content Placeholder 3">
            <a:extLst>
              <a:ext uri="{FF2B5EF4-FFF2-40B4-BE49-F238E27FC236}">
                <a16:creationId xmlns:a16="http://schemas.microsoft.com/office/drawing/2014/main" id="{3323BB95-24E6-7ACD-23F9-A30B30967DAE}"/>
              </a:ext>
            </a:extLst>
          </p:cNvPr>
          <p:cNvSpPr>
            <a:spLocks noGrp="1"/>
          </p:cNvSpPr>
          <p:nvPr>
            <p:ph sz="half" idx="2"/>
          </p:nvPr>
        </p:nvSpPr>
        <p:spPr/>
        <p:txBody>
          <a:bodyPr/>
          <a:lstStyle/>
          <a:p>
            <a:endParaRPr lang="tr-TR"/>
          </a:p>
        </p:txBody>
      </p:sp>
      <p:sp>
        <p:nvSpPr>
          <p:cNvPr id="5" name="Date Placeholder 4">
            <a:extLst>
              <a:ext uri="{FF2B5EF4-FFF2-40B4-BE49-F238E27FC236}">
                <a16:creationId xmlns:a16="http://schemas.microsoft.com/office/drawing/2014/main" id="{1D967AA8-95C0-FC62-9274-8F70494BA184}"/>
              </a:ext>
            </a:extLst>
          </p:cNvPr>
          <p:cNvSpPr>
            <a:spLocks noGrp="1"/>
          </p:cNvSpPr>
          <p:nvPr>
            <p:ph type="dt" sz="half" idx="10"/>
          </p:nvPr>
        </p:nvSpPr>
        <p:spPr/>
        <p:txBody>
          <a:bodyPr/>
          <a:lstStyle/>
          <a:p>
            <a:pPr rtl="0"/>
            <a:fld id="{F358F89C-E02C-47E7-AE2C-E7D5D56A7D38}" type="datetime1">
              <a:rPr lang="tr-TR" smtClean="0"/>
              <a:t>26.01.2024</a:t>
            </a:fld>
            <a:endParaRPr lang="en-US" dirty="0"/>
          </a:p>
        </p:txBody>
      </p:sp>
    </p:spTree>
    <p:extLst>
      <p:ext uri="{BB962C8B-B14F-4D97-AF65-F5344CB8AC3E}">
        <p14:creationId xmlns:p14="http://schemas.microsoft.com/office/powerpoint/2010/main" val="211032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1FA9-E488-69A4-56CE-927D0C505A47}"/>
              </a:ext>
            </a:extLst>
          </p:cNvPr>
          <p:cNvSpPr>
            <a:spLocks noGrp="1"/>
          </p:cNvSpPr>
          <p:nvPr>
            <p:ph type="title"/>
          </p:nvPr>
        </p:nvSpPr>
        <p:spPr/>
        <p:txBody>
          <a:bodyPr/>
          <a:lstStyle/>
          <a:p>
            <a:r>
              <a:rPr lang="tr-TR" dirty="0"/>
              <a:t>INTRODUCTION</a:t>
            </a:r>
          </a:p>
        </p:txBody>
      </p:sp>
      <p:sp>
        <p:nvSpPr>
          <p:cNvPr id="3" name="Content Placeholder 2">
            <a:extLst>
              <a:ext uri="{FF2B5EF4-FFF2-40B4-BE49-F238E27FC236}">
                <a16:creationId xmlns:a16="http://schemas.microsoft.com/office/drawing/2014/main" id="{8087FD7E-C8A7-3889-22B2-E48DEA860931}"/>
              </a:ext>
            </a:extLst>
          </p:cNvPr>
          <p:cNvSpPr>
            <a:spLocks noGrp="1"/>
          </p:cNvSpPr>
          <p:nvPr>
            <p:ph idx="1"/>
          </p:nvPr>
        </p:nvSpPr>
        <p:spPr/>
        <p:txBody>
          <a:bodyPr/>
          <a:lstStyle/>
          <a:p>
            <a:r>
              <a:rPr lang="tr-TR" dirty="0"/>
              <a:t>The codes and algorithms that we are going to view are a book recommendation for the books that user might be interested and an online time mesurement algorithms that both connected to SQL server. We are going to examine the features with the order of point of view of a first time loged in user. First recomendation algorithm, then online time warnings and mesurements.</a:t>
            </a:r>
          </a:p>
        </p:txBody>
      </p:sp>
      <p:sp>
        <p:nvSpPr>
          <p:cNvPr id="4" name="Date Placeholder 3">
            <a:extLst>
              <a:ext uri="{FF2B5EF4-FFF2-40B4-BE49-F238E27FC236}">
                <a16:creationId xmlns:a16="http://schemas.microsoft.com/office/drawing/2014/main" id="{688AA84B-3CC9-68D4-384B-ED211EA924BC}"/>
              </a:ext>
            </a:extLst>
          </p:cNvPr>
          <p:cNvSpPr>
            <a:spLocks noGrp="1"/>
          </p:cNvSpPr>
          <p:nvPr>
            <p:ph type="dt" sz="half" idx="10"/>
          </p:nvPr>
        </p:nvSpPr>
        <p:spPr/>
        <p:txBody>
          <a:bodyPr/>
          <a:lstStyle/>
          <a:p>
            <a:pPr rtl="0"/>
            <a:fld id="{94E745DE-C81E-4AB0-A4DC-D933D3D60995}" type="datetime1">
              <a:rPr lang="tr-TR" smtClean="0"/>
              <a:t>26.01.2024</a:t>
            </a:fld>
            <a:endParaRPr lang="en-US" dirty="0"/>
          </a:p>
        </p:txBody>
      </p:sp>
    </p:spTree>
    <p:extLst>
      <p:ext uri="{BB962C8B-B14F-4D97-AF65-F5344CB8AC3E}">
        <p14:creationId xmlns:p14="http://schemas.microsoft.com/office/powerpoint/2010/main" val="1461376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C1217-94C7-7E19-745E-53F32B6C6BDD}"/>
              </a:ext>
            </a:extLst>
          </p:cNvPr>
          <p:cNvSpPr>
            <a:spLocks noGrp="1"/>
          </p:cNvSpPr>
          <p:nvPr>
            <p:ph type="title"/>
          </p:nvPr>
        </p:nvSpPr>
        <p:spPr>
          <a:xfrm>
            <a:off x="1097280" y="286603"/>
            <a:ext cx="10058400" cy="1450757"/>
          </a:xfrm>
        </p:spPr>
        <p:txBody>
          <a:bodyPr anchor="b">
            <a:normAutofit/>
          </a:bodyPr>
          <a:lstStyle/>
          <a:p>
            <a:r>
              <a:rPr lang="tr-TR" dirty="0"/>
              <a:t>Signing Up for The First Time</a:t>
            </a:r>
          </a:p>
        </p:txBody>
      </p:sp>
      <p:sp>
        <p:nvSpPr>
          <p:cNvPr id="3" name="Content Placeholder 2">
            <a:extLst>
              <a:ext uri="{FF2B5EF4-FFF2-40B4-BE49-F238E27FC236}">
                <a16:creationId xmlns:a16="http://schemas.microsoft.com/office/drawing/2014/main" id="{1A0410D3-B927-C0F5-2B1D-25BF40A33E49}"/>
              </a:ext>
            </a:extLst>
          </p:cNvPr>
          <p:cNvSpPr>
            <a:spLocks noGrp="1"/>
          </p:cNvSpPr>
          <p:nvPr>
            <p:ph sz="half" idx="1"/>
          </p:nvPr>
        </p:nvSpPr>
        <p:spPr>
          <a:xfrm>
            <a:off x="1097280" y="2120900"/>
            <a:ext cx="4639736" cy="3748193"/>
          </a:xfrm>
        </p:spPr>
        <p:txBody>
          <a:bodyPr>
            <a:normAutofit/>
          </a:bodyPr>
          <a:lstStyle/>
          <a:p>
            <a:r>
              <a:rPr lang="tr-TR" dirty="0"/>
              <a:t>When we sign up and login for the first time, our account is saved in the database and starts saving the online time that we spend in the application. Every minute, database gets updated.</a:t>
            </a:r>
          </a:p>
        </p:txBody>
      </p:sp>
      <p:pic>
        <p:nvPicPr>
          <p:cNvPr id="7" name="Content Placeholder 5" descr="A screenshot of a computer&#10;&#10;Description automatically generated">
            <a:extLst>
              <a:ext uri="{FF2B5EF4-FFF2-40B4-BE49-F238E27FC236}">
                <a16:creationId xmlns:a16="http://schemas.microsoft.com/office/drawing/2014/main" id="{A8ED356C-9CD3-EC37-293B-1798073B15F5}"/>
              </a:ext>
            </a:extLst>
          </p:cNvPr>
          <p:cNvPicPr>
            <a:picLocks noChangeAspect="1"/>
          </p:cNvPicPr>
          <p:nvPr/>
        </p:nvPicPr>
        <p:blipFill>
          <a:blip r:embed="rId2"/>
          <a:stretch>
            <a:fillRect/>
          </a:stretch>
        </p:blipFill>
        <p:spPr>
          <a:xfrm>
            <a:off x="6515944" y="2237697"/>
            <a:ext cx="4639736" cy="3514600"/>
          </a:xfrm>
          <a:prstGeom prst="rect">
            <a:avLst/>
          </a:prstGeom>
          <a:noFill/>
        </p:spPr>
      </p:pic>
      <p:sp>
        <p:nvSpPr>
          <p:cNvPr id="4" name="Date Placeholder 3">
            <a:extLst>
              <a:ext uri="{FF2B5EF4-FFF2-40B4-BE49-F238E27FC236}">
                <a16:creationId xmlns:a16="http://schemas.microsoft.com/office/drawing/2014/main" id="{75E83E1A-1801-2A37-D720-D5874D6BB44A}"/>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94E745DE-C81E-4AB0-A4DC-D933D3D60995}" type="datetime1">
              <a:rPr lang="tr-TR" smtClean="0"/>
              <a:pPr rtl="0">
                <a:spcAft>
                  <a:spcPts val="600"/>
                </a:spcAft>
              </a:pPr>
              <a:t>26.01.2024</a:t>
            </a:fld>
            <a:endParaRPr lang="en-US"/>
          </a:p>
        </p:txBody>
      </p:sp>
    </p:spTree>
    <p:extLst>
      <p:ext uri="{BB962C8B-B14F-4D97-AF65-F5344CB8AC3E}">
        <p14:creationId xmlns:p14="http://schemas.microsoft.com/office/powerpoint/2010/main" val="1338502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0E50-35E4-4262-9EF3-0581EE462C24}"/>
              </a:ext>
            </a:extLst>
          </p:cNvPr>
          <p:cNvSpPr>
            <a:spLocks noGrp="1"/>
          </p:cNvSpPr>
          <p:nvPr>
            <p:ph type="title"/>
          </p:nvPr>
        </p:nvSpPr>
        <p:spPr>
          <a:xfrm>
            <a:off x="1097280" y="286603"/>
            <a:ext cx="10058400" cy="1450757"/>
          </a:xfrm>
        </p:spPr>
        <p:txBody>
          <a:bodyPr anchor="b">
            <a:normAutofit/>
          </a:bodyPr>
          <a:lstStyle/>
          <a:p>
            <a:r>
              <a:rPr lang="tr-TR" dirty="0"/>
              <a:t>Home Page</a:t>
            </a:r>
          </a:p>
        </p:txBody>
      </p:sp>
      <p:pic>
        <p:nvPicPr>
          <p:cNvPr id="7" name="Content Placeholder 6">
            <a:extLst>
              <a:ext uri="{FF2B5EF4-FFF2-40B4-BE49-F238E27FC236}">
                <a16:creationId xmlns:a16="http://schemas.microsoft.com/office/drawing/2014/main" id="{BB0C3ED8-144A-2BF1-6901-92DEB25235F9}"/>
              </a:ext>
            </a:extLst>
          </p:cNvPr>
          <p:cNvPicPr>
            <a:picLocks noGrp="1" noChangeAspect="1"/>
          </p:cNvPicPr>
          <p:nvPr>
            <p:ph sz="half" idx="1"/>
          </p:nvPr>
        </p:nvPicPr>
        <p:blipFill>
          <a:blip r:embed="rId2"/>
          <a:stretch>
            <a:fillRect/>
          </a:stretch>
        </p:blipFill>
        <p:spPr>
          <a:xfrm>
            <a:off x="1097280" y="2243497"/>
            <a:ext cx="4639736" cy="3502999"/>
          </a:xfrm>
          <a:noFill/>
        </p:spPr>
      </p:pic>
      <p:sp>
        <p:nvSpPr>
          <p:cNvPr id="3" name="Content Placeholder 2">
            <a:extLst>
              <a:ext uri="{FF2B5EF4-FFF2-40B4-BE49-F238E27FC236}">
                <a16:creationId xmlns:a16="http://schemas.microsoft.com/office/drawing/2014/main" id="{ED555A0B-E13D-E1D1-FCE2-841C2E7C62FF}"/>
              </a:ext>
            </a:extLst>
          </p:cNvPr>
          <p:cNvSpPr>
            <a:spLocks noGrp="1"/>
          </p:cNvSpPr>
          <p:nvPr>
            <p:ph sz="half" idx="2"/>
          </p:nvPr>
        </p:nvSpPr>
        <p:spPr>
          <a:xfrm>
            <a:off x="6515944" y="2120900"/>
            <a:ext cx="4639736" cy="3748194"/>
          </a:xfrm>
        </p:spPr>
        <p:txBody>
          <a:bodyPr>
            <a:normAutofit/>
          </a:bodyPr>
          <a:lstStyle/>
          <a:p>
            <a:r>
              <a:rPr lang="tr-TR" dirty="0"/>
              <a:t>In our first login, there wont be a recommended book in the middle section because we don’t have any book tags saved in the SQL database. </a:t>
            </a:r>
          </a:p>
        </p:txBody>
      </p:sp>
      <p:sp>
        <p:nvSpPr>
          <p:cNvPr id="5" name="Date Placeholder 4">
            <a:extLst>
              <a:ext uri="{FF2B5EF4-FFF2-40B4-BE49-F238E27FC236}">
                <a16:creationId xmlns:a16="http://schemas.microsoft.com/office/drawing/2014/main" id="{B327CBF7-5829-85F8-D8F0-CAD443B194C7}"/>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358F89C-E02C-47E7-AE2C-E7D5D56A7D38}" type="datetime1">
              <a:rPr lang="tr-TR" smtClean="0"/>
              <a:pPr rtl="0">
                <a:spcAft>
                  <a:spcPts val="600"/>
                </a:spcAft>
              </a:pPr>
              <a:t>26.01.2024</a:t>
            </a:fld>
            <a:endParaRPr lang="en-US"/>
          </a:p>
        </p:txBody>
      </p:sp>
    </p:spTree>
    <p:extLst>
      <p:ext uri="{BB962C8B-B14F-4D97-AF65-F5344CB8AC3E}">
        <p14:creationId xmlns:p14="http://schemas.microsoft.com/office/powerpoint/2010/main" val="384117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DB24-260E-1A08-5215-E01A9E24FA36}"/>
              </a:ext>
            </a:extLst>
          </p:cNvPr>
          <p:cNvSpPr>
            <a:spLocks noGrp="1"/>
          </p:cNvSpPr>
          <p:nvPr>
            <p:ph type="title"/>
          </p:nvPr>
        </p:nvSpPr>
        <p:spPr>
          <a:xfrm>
            <a:off x="1097280" y="286603"/>
            <a:ext cx="10058400" cy="1450757"/>
          </a:xfrm>
        </p:spPr>
        <p:txBody>
          <a:bodyPr anchor="b">
            <a:normAutofit/>
          </a:bodyPr>
          <a:lstStyle/>
          <a:p>
            <a:r>
              <a:rPr lang="tr-TR" dirty="0"/>
              <a:t>Book Tags</a:t>
            </a:r>
          </a:p>
        </p:txBody>
      </p:sp>
      <p:sp>
        <p:nvSpPr>
          <p:cNvPr id="12" name="Content Placeholder 2">
            <a:extLst>
              <a:ext uri="{FF2B5EF4-FFF2-40B4-BE49-F238E27FC236}">
                <a16:creationId xmlns:a16="http://schemas.microsoft.com/office/drawing/2014/main" id="{26E1884F-FBDF-73CC-7295-28599CB0074E}"/>
              </a:ext>
            </a:extLst>
          </p:cNvPr>
          <p:cNvSpPr>
            <a:spLocks noGrp="1"/>
          </p:cNvSpPr>
          <p:nvPr>
            <p:ph sz="half" idx="1"/>
          </p:nvPr>
        </p:nvSpPr>
        <p:spPr>
          <a:xfrm>
            <a:off x="729673" y="2120900"/>
            <a:ext cx="4756727" cy="3748193"/>
          </a:xfrm>
        </p:spPr>
        <p:txBody>
          <a:bodyPr/>
          <a:lstStyle/>
          <a:p>
            <a:r>
              <a:rPr lang="tr-TR" dirty="0"/>
              <a:t>Everybook has tags that saved in SQL server beside other informations. When the user clicks to read the book button, application seperates the single line tags by the space between them and saves them in the database.</a:t>
            </a:r>
            <a:endParaRPr lang="en-US" dirty="0"/>
          </a:p>
        </p:txBody>
      </p:sp>
      <p:pic>
        <p:nvPicPr>
          <p:cNvPr id="7" name="Content Placeholder 6">
            <a:extLst>
              <a:ext uri="{FF2B5EF4-FFF2-40B4-BE49-F238E27FC236}">
                <a16:creationId xmlns:a16="http://schemas.microsoft.com/office/drawing/2014/main" id="{8FF7C6A3-62A1-158C-48DA-9ECDF739BC61}"/>
              </a:ext>
            </a:extLst>
          </p:cNvPr>
          <p:cNvPicPr>
            <a:picLocks noGrp="1" noChangeAspect="1"/>
          </p:cNvPicPr>
          <p:nvPr>
            <p:ph sz="half" idx="2"/>
          </p:nvPr>
        </p:nvPicPr>
        <p:blipFill>
          <a:blip r:embed="rId2"/>
          <a:stretch>
            <a:fillRect/>
          </a:stretch>
        </p:blipFill>
        <p:spPr>
          <a:xfrm>
            <a:off x="5820480" y="824533"/>
            <a:ext cx="6166473" cy="4671103"/>
          </a:xfrm>
          <a:noFill/>
        </p:spPr>
      </p:pic>
      <p:sp>
        <p:nvSpPr>
          <p:cNvPr id="5" name="Date Placeholder 4">
            <a:extLst>
              <a:ext uri="{FF2B5EF4-FFF2-40B4-BE49-F238E27FC236}">
                <a16:creationId xmlns:a16="http://schemas.microsoft.com/office/drawing/2014/main" id="{A3C00C43-9C77-7670-B80B-CB36476B305D}"/>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358F89C-E02C-47E7-AE2C-E7D5D56A7D38}" type="datetime1">
              <a:rPr lang="tr-TR" smtClean="0"/>
              <a:pPr rtl="0">
                <a:spcAft>
                  <a:spcPts val="600"/>
                </a:spcAft>
              </a:pPr>
              <a:t>26.01.2024</a:t>
            </a:fld>
            <a:endParaRPr lang="en-US"/>
          </a:p>
        </p:txBody>
      </p:sp>
    </p:spTree>
    <p:extLst>
      <p:ext uri="{BB962C8B-B14F-4D97-AF65-F5344CB8AC3E}">
        <p14:creationId xmlns:p14="http://schemas.microsoft.com/office/powerpoint/2010/main" val="917913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A35ABCC-2663-FAD3-DB0C-79FFAF79024A}"/>
              </a:ext>
            </a:extLst>
          </p:cNvPr>
          <p:cNvSpPr>
            <a:spLocks noGrp="1"/>
          </p:cNvSpPr>
          <p:nvPr>
            <p:ph type="dt" sz="half" idx="10"/>
          </p:nvPr>
        </p:nvSpPr>
        <p:spPr/>
        <p:txBody>
          <a:bodyPr/>
          <a:lstStyle/>
          <a:p>
            <a:pPr rtl="0"/>
            <a:fld id="{F358F89C-E02C-47E7-AE2C-E7D5D56A7D38}" type="datetime1">
              <a:rPr lang="tr-TR" smtClean="0"/>
              <a:t>26.01.2024</a:t>
            </a:fld>
            <a:endParaRPr lang="en-US" dirty="0"/>
          </a:p>
        </p:txBody>
      </p:sp>
      <p:pic>
        <p:nvPicPr>
          <p:cNvPr id="7" name="Picture 6">
            <a:extLst>
              <a:ext uri="{FF2B5EF4-FFF2-40B4-BE49-F238E27FC236}">
                <a16:creationId xmlns:a16="http://schemas.microsoft.com/office/drawing/2014/main" id="{2613F6DB-B9A2-5212-038F-6D9864F39D34}"/>
              </a:ext>
            </a:extLst>
          </p:cNvPr>
          <p:cNvPicPr>
            <a:picLocks noChangeAspect="1"/>
          </p:cNvPicPr>
          <p:nvPr/>
        </p:nvPicPr>
        <p:blipFill>
          <a:blip r:embed="rId2"/>
          <a:stretch>
            <a:fillRect/>
          </a:stretch>
        </p:blipFill>
        <p:spPr>
          <a:xfrm>
            <a:off x="0" y="-42204"/>
            <a:ext cx="12192000" cy="1603491"/>
          </a:xfrm>
          <a:prstGeom prst="rect">
            <a:avLst/>
          </a:prstGeom>
          <a:ln>
            <a:solidFill>
              <a:schemeClr val="tx1"/>
            </a:solidFill>
          </a:ln>
        </p:spPr>
      </p:pic>
      <p:pic>
        <p:nvPicPr>
          <p:cNvPr id="9" name="Picture 8">
            <a:extLst>
              <a:ext uri="{FF2B5EF4-FFF2-40B4-BE49-F238E27FC236}">
                <a16:creationId xmlns:a16="http://schemas.microsoft.com/office/drawing/2014/main" id="{AD6B99F7-AE3C-70F2-1AA8-AA2209A63582}"/>
              </a:ext>
            </a:extLst>
          </p:cNvPr>
          <p:cNvPicPr>
            <a:picLocks noChangeAspect="1"/>
          </p:cNvPicPr>
          <p:nvPr/>
        </p:nvPicPr>
        <p:blipFill>
          <a:blip r:embed="rId3"/>
          <a:stretch>
            <a:fillRect/>
          </a:stretch>
        </p:blipFill>
        <p:spPr>
          <a:xfrm>
            <a:off x="6025113" y="1662077"/>
            <a:ext cx="6166887" cy="4683970"/>
          </a:xfrm>
          <a:prstGeom prst="rect">
            <a:avLst/>
          </a:prstGeom>
          <a:ln>
            <a:solidFill>
              <a:schemeClr val="tx1"/>
            </a:solidFill>
          </a:ln>
        </p:spPr>
      </p:pic>
      <p:sp>
        <p:nvSpPr>
          <p:cNvPr id="12" name="Content Placeholder 2">
            <a:extLst>
              <a:ext uri="{FF2B5EF4-FFF2-40B4-BE49-F238E27FC236}">
                <a16:creationId xmlns:a16="http://schemas.microsoft.com/office/drawing/2014/main" id="{FF3901A8-0466-8D82-126E-F9E7726AE1DB}"/>
              </a:ext>
            </a:extLst>
          </p:cNvPr>
          <p:cNvSpPr>
            <a:spLocks noGrp="1"/>
          </p:cNvSpPr>
          <p:nvPr>
            <p:ph sz="half" idx="1"/>
          </p:nvPr>
        </p:nvSpPr>
        <p:spPr>
          <a:xfrm>
            <a:off x="729673" y="2120900"/>
            <a:ext cx="4756727" cy="3748193"/>
          </a:xfrm>
        </p:spPr>
        <p:txBody>
          <a:bodyPr/>
          <a:lstStyle/>
          <a:p>
            <a:r>
              <a:rPr lang="tr-TR" dirty="0"/>
              <a:t>These query results represents the seperation of the tags in different tables in the same database.</a:t>
            </a:r>
            <a:endParaRPr lang="en-US" dirty="0"/>
          </a:p>
        </p:txBody>
      </p:sp>
    </p:spTree>
    <p:extLst>
      <p:ext uri="{BB962C8B-B14F-4D97-AF65-F5344CB8AC3E}">
        <p14:creationId xmlns:p14="http://schemas.microsoft.com/office/powerpoint/2010/main" val="73507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D276BD7-A71D-57F9-EE92-446E43CF4313}"/>
              </a:ext>
            </a:extLst>
          </p:cNvPr>
          <p:cNvSpPr>
            <a:spLocks noGrp="1"/>
          </p:cNvSpPr>
          <p:nvPr>
            <p:ph type="dt" sz="half" idx="10"/>
          </p:nvPr>
        </p:nvSpPr>
        <p:spPr/>
        <p:txBody>
          <a:bodyPr/>
          <a:lstStyle/>
          <a:p>
            <a:pPr rtl="0"/>
            <a:fld id="{F358F89C-E02C-47E7-AE2C-E7D5D56A7D38}" type="datetime1">
              <a:rPr lang="tr-TR" smtClean="0"/>
              <a:t>26.01.2024</a:t>
            </a:fld>
            <a:endParaRPr lang="en-US" dirty="0"/>
          </a:p>
        </p:txBody>
      </p:sp>
      <p:pic>
        <p:nvPicPr>
          <p:cNvPr id="11" name="Picture 10">
            <a:extLst>
              <a:ext uri="{FF2B5EF4-FFF2-40B4-BE49-F238E27FC236}">
                <a16:creationId xmlns:a16="http://schemas.microsoft.com/office/drawing/2014/main" id="{64FD7704-E906-76C2-3B3C-B96BD649211A}"/>
              </a:ext>
            </a:extLst>
          </p:cNvPr>
          <p:cNvPicPr>
            <a:picLocks noChangeAspect="1"/>
          </p:cNvPicPr>
          <p:nvPr/>
        </p:nvPicPr>
        <p:blipFill>
          <a:blip r:embed="rId2"/>
          <a:stretch>
            <a:fillRect/>
          </a:stretch>
        </p:blipFill>
        <p:spPr>
          <a:xfrm>
            <a:off x="2692893" y="46037"/>
            <a:ext cx="9499107" cy="6858000"/>
          </a:xfrm>
          <a:prstGeom prst="rect">
            <a:avLst/>
          </a:prstGeom>
          <a:ln>
            <a:solidFill>
              <a:schemeClr val="tx1"/>
            </a:solidFill>
          </a:ln>
        </p:spPr>
      </p:pic>
      <p:sp>
        <p:nvSpPr>
          <p:cNvPr id="12" name="Content Placeholder 2">
            <a:extLst>
              <a:ext uri="{FF2B5EF4-FFF2-40B4-BE49-F238E27FC236}">
                <a16:creationId xmlns:a16="http://schemas.microsoft.com/office/drawing/2014/main" id="{303854E7-5E9C-50D2-C379-5AC5050E180D}"/>
              </a:ext>
            </a:extLst>
          </p:cNvPr>
          <p:cNvSpPr>
            <a:spLocks noGrp="1"/>
          </p:cNvSpPr>
          <p:nvPr>
            <p:ph sz="half" idx="1"/>
          </p:nvPr>
        </p:nvSpPr>
        <p:spPr>
          <a:xfrm>
            <a:off x="258793" y="2120900"/>
            <a:ext cx="2294626" cy="3748193"/>
          </a:xfrm>
        </p:spPr>
        <p:txBody>
          <a:bodyPr/>
          <a:lstStyle/>
          <a:p>
            <a:r>
              <a:rPr lang="tr-TR" dirty="0"/>
              <a:t>These are the codes</a:t>
            </a:r>
          </a:p>
          <a:p>
            <a:r>
              <a:rPr lang="tr-TR" dirty="0"/>
              <a:t>That seperates the tags and saves them again. </a:t>
            </a:r>
            <a:endParaRPr lang="en-US" dirty="0"/>
          </a:p>
        </p:txBody>
      </p:sp>
    </p:spTree>
    <p:extLst>
      <p:ext uri="{BB962C8B-B14F-4D97-AF65-F5344CB8AC3E}">
        <p14:creationId xmlns:p14="http://schemas.microsoft.com/office/powerpoint/2010/main" val="126422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4733E65-B593-9C17-7B4D-89DC3ADEDC5E}"/>
              </a:ext>
            </a:extLst>
          </p:cNvPr>
          <p:cNvSpPr>
            <a:spLocks noGrp="1"/>
          </p:cNvSpPr>
          <p:nvPr>
            <p:ph type="title"/>
          </p:nvPr>
        </p:nvSpPr>
        <p:spPr>
          <a:xfrm>
            <a:off x="1097280" y="286603"/>
            <a:ext cx="10058400" cy="1450757"/>
          </a:xfrm>
        </p:spPr>
        <p:txBody>
          <a:bodyPr/>
          <a:lstStyle/>
          <a:p>
            <a:r>
              <a:rPr lang="tr-TR" dirty="0"/>
              <a:t>Related Query for Book Recommendation</a:t>
            </a:r>
            <a:endParaRPr lang="en-US" dirty="0"/>
          </a:p>
        </p:txBody>
      </p:sp>
      <p:pic>
        <p:nvPicPr>
          <p:cNvPr id="7" name="Picture 6">
            <a:extLst>
              <a:ext uri="{FF2B5EF4-FFF2-40B4-BE49-F238E27FC236}">
                <a16:creationId xmlns:a16="http://schemas.microsoft.com/office/drawing/2014/main" id="{6A1B0BFE-09B8-A59D-07FF-3E6D0792E333}"/>
              </a:ext>
            </a:extLst>
          </p:cNvPr>
          <p:cNvPicPr>
            <a:picLocks noChangeAspect="1"/>
          </p:cNvPicPr>
          <p:nvPr/>
        </p:nvPicPr>
        <p:blipFill>
          <a:blip r:embed="rId2"/>
          <a:stretch>
            <a:fillRect/>
          </a:stretch>
        </p:blipFill>
        <p:spPr>
          <a:xfrm>
            <a:off x="1097280" y="2347439"/>
            <a:ext cx="10058400" cy="3282415"/>
          </a:xfrm>
          <a:prstGeom prst="rect">
            <a:avLst/>
          </a:prstGeom>
          <a:noFill/>
        </p:spPr>
      </p:pic>
      <p:sp>
        <p:nvSpPr>
          <p:cNvPr id="5" name="Date Placeholder 4">
            <a:extLst>
              <a:ext uri="{FF2B5EF4-FFF2-40B4-BE49-F238E27FC236}">
                <a16:creationId xmlns:a16="http://schemas.microsoft.com/office/drawing/2014/main" id="{82567E43-0AF3-1E94-2025-B41FD3182B2D}"/>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358F89C-E02C-47E7-AE2C-E7D5D56A7D38}" type="datetime1">
              <a:rPr lang="tr-TR" smtClean="0"/>
              <a:pPr rtl="0">
                <a:spcAft>
                  <a:spcPts val="600"/>
                </a:spcAft>
              </a:pPr>
              <a:t>26.01.2024</a:t>
            </a:fld>
            <a:endParaRPr lang="en-US"/>
          </a:p>
        </p:txBody>
      </p:sp>
    </p:spTree>
    <p:extLst>
      <p:ext uri="{BB962C8B-B14F-4D97-AF65-F5344CB8AC3E}">
        <p14:creationId xmlns:p14="http://schemas.microsoft.com/office/powerpoint/2010/main" val="116086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D19ED22-F9C6-7AE1-5265-1EC6A27A2117}"/>
              </a:ext>
            </a:extLst>
          </p:cNvPr>
          <p:cNvSpPr>
            <a:spLocks noGrp="1"/>
          </p:cNvSpPr>
          <p:nvPr>
            <p:ph type="title"/>
          </p:nvPr>
        </p:nvSpPr>
        <p:spPr>
          <a:xfrm>
            <a:off x="1097280" y="286603"/>
            <a:ext cx="10058400" cy="1450757"/>
          </a:xfrm>
        </p:spPr>
        <p:txBody>
          <a:bodyPr/>
          <a:lstStyle/>
          <a:p>
            <a:r>
              <a:rPr lang="tr-TR" dirty="0"/>
              <a:t>Recommended Books are Done</a:t>
            </a:r>
            <a:endParaRPr lang="en-US" dirty="0"/>
          </a:p>
        </p:txBody>
      </p:sp>
      <p:sp>
        <p:nvSpPr>
          <p:cNvPr id="13" name="Content Placeholder 2">
            <a:extLst>
              <a:ext uri="{FF2B5EF4-FFF2-40B4-BE49-F238E27FC236}">
                <a16:creationId xmlns:a16="http://schemas.microsoft.com/office/drawing/2014/main" id="{62D0D5A8-1D32-5DD2-59ED-6942EED1448C}"/>
              </a:ext>
            </a:extLst>
          </p:cNvPr>
          <p:cNvSpPr>
            <a:spLocks noGrp="1"/>
          </p:cNvSpPr>
          <p:nvPr>
            <p:ph sz="half" idx="1"/>
          </p:nvPr>
        </p:nvSpPr>
        <p:spPr>
          <a:xfrm>
            <a:off x="1097280" y="2120900"/>
            <a:ext cx="4639736" cy="3748193"/>
          </a:xfrm>
        </p:spPr>
        <p:txBody>
          <a:bodyPr/>
          <a:lstStyle/>
          <a:p>
            <a:r>
              <a:rPr lang="tr-TR" dirty="0"/>
              <a:t>After getting the query results, there is only listing them on the screen is left. When the user reads a book, algorithm saves and uses only the most recent tags so user can always see the related and new books on his recommended section. This makes the user discover new books and writers to be more active.</a:t>
            </a:r>
            <a:endParaRPr lang="en-US" dirty="0"/>
          </a:p>
        </p:txBody>
      </p:sp>
      <p:pic>
        <p:nvPicPr>
          <p:cNvPr id="6" name="Picture 5">
            <a:extLst>
              <a:ext uri="{FF2B5EF4-FFF2-40B4-BE49-F238E27FC236}">
                <a16:creationId xmlns:a16="http://schemas.microsoft.com/office/drawing/2014/main" id="{F5F38CCA-800F-8108-9994-F9CB4F7AFEFA}"/>
              </a:ext>
            </a:extLst>
          </p:cNvPr>
          <p:cNvPicPr>
            <a:picLocks noChangeAspect="1"/>
          </p:cNvPicPr>
          <p:nvPr/>
        </p:nvPicPr>
        <p:blipFill>
          <a:blip r:embed="rId2"/>
          <a:stretch>
            <a:fillRect/>
          </a:stretch>
        </p:blipFill>
        <p:spPr>
          <a:xfrm>
            <a:off x="6515944" y="2237697"/>
            <a:ext cx="4639736" cy="3514600"/>
          </a:xfrm>
          <a:prstGeom prst="rect">
            <a:avLst/>
          </a:prstGeom>
          <a:noFill/>
        </p:spPr>
      </p:pic>
      <p:sp>
        <p:nvSpPr>
          <p:cNvPr id="4" name="Date Placeholder 3">
            <a:extLst>
              <a:ext uri="{FF2B5EF4-FFF2-40B4-BE49-F238E27FC236}">
                <a16:creationId xmlns:a16="http://schemas.microsoft.com/office/drawing/2014/main" id="{52C8FAC9-E065-E3B3-B179-AEC888B3C00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94E745DE-C81E-4AB0-A4DC-D933D3D60995}" type="datetime1">
              <a:rPr lang="tr-TR" smtClean="0"/>
              <a:pPr rtl="0">
                <a:spcAft>
                  <a:spcPts val="600"/>
                </a:spcAft>
              </a:pPr>
              <a:t>26.01.2024</a:t>
            </a:fld>
            <a:endParaRPr lang="en-US"/>
          </a:p>
        </p:txBody>
      </p:sp>
    </p:spTree>
    <p:extLst>
      <p:ext uri="{BB962C8B-B14F-4D97-AF65-F5344CB8AC3E}">
        <p14:creationId xmlns:p14="http://schemas.microsoft.com/office/powerpoint/2010/main" val="121872393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9100_TF56160789.potx" id="{1475BF6E-3EBA-4BF5-B50E-96804CF0840F}" vid="{25F776C3-3BE1-49C9-933A-F6FA353D5EA2}"/>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{BC4E1992-1406-4919-B15B-4CE18584D398}tf56160789_win32</Template>
  <TotalTime>61</TotalTime>
  <Words>400</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Bookman Old Style</vt:lpstr>
      <vt:lpstr>Calibri</vt:lpstr>
      <vt:lpstr>Franklin Gothic Book</vt:lpstr>
      <vt:lpstr>1_RetrospectVTI</vt:lpstr>
      <vt:lpstr>Recomendation and Online Time Algorithm</vt:lpstr>
      <vt:lpstr>INTRODUCTION</vt:lpstr>
      <vt:lpstr>Signing Up for The First Time</vt:lpstr>
      <vt:lpstr>Home Page</vt:lpstr>
      <vt:lpstr>Book Tags</vt:lpstr>
      <vt:lpstr>PowerPoint Presentation</vt:lpstr>
      <vt:lpstr>PowerPoint Presentation</vt:lpstr>
      <vt:lpstr>Related Query for Book Recommendation</vt:lpstr>
      <vt:lpstr>Recommended Books are Done</vt:lpstr>
      <vt:lpstr>Just A Reminder</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Recomendation and Online Time Algorithm</dc:title>
  <dc:creator>Berkay  ÖNER</dc:creator>
  <cp:lastModifiedBy>Berkay  ÖNER</cp:lastModifiedBy>
  <cp:revision>31</cp:revision>
  <dcterms:created xsi:type="dcterms:W3CDTF">2024-01-26T01:29:50Z</dcterms:created>
  <dcterms:modified xsi:type="dcterms:W3CDTF">2024-01-26T02:31:33Z</dcterms:modified>
</cp:coreProperties>
</file>