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FE759-1962-460B-AAE4-77335E34C846}" v="280" dt="2024-01-13T07:20:21.814"/>
    <p1510:client id="{AC5C1908-F7ED-4377-BD0E-931F378F0A23}" v="143" dt="2024-01-12T19:06:31.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bder" userId="05c675b3fb3ecb1b" providerId="Windows Live" clId="Web-{AC5C1908-F7ED-4377-BD0E-931F378F0A23}"/>
    <pc:docChg chg="addSld modSld">
      <pc:chgData name="hamza bder" userId="05c675b3fb3ecb1b" providerId="Windows Live" clId="Web-{AC5C1908-F7ED-4377-BD0E-931F378F0A23}" dt="2024-01-12T15:25:57.762" v="136" actId="20577"/>
      <pc:docMkLst>
        <pc:docMk/>
      </pc:docMkLst>
      <pc:sldChg chg="modSp">
        <pc:chgData name="hamza bder" userId="05c675b3fb3ecb1b" providerId="Windows Live" clId="Web-{AC5C1908-F7ED-4377-BD0E-931F378F0A23}" dt="2024-01-12T15:24:49.604" v="97" actId="20577"/>
        <pc:sldMkLst>
          <pc:docMk/>
          <pc:sldMk cId="109857222" sldId="256"/>
        </pc:sldMkLst>
        <pc:spChg chg="mod">
          <ac:chgData name="hamza bder" userId="05c675b3fb3ecb1b" providerId="Windows Live" clId="Web-{AC5C1908-F7ED-4377-BD0E-931F378F0A23}" dt="2024-01-12T14:43:21.167" v="33" actId="20577"/>
          <ac:spMkLst>
            <pc:docMk/>
            <pc:sldMk cId="109857222" sldId="256"/>
            <ac:spMk id="2" creationId="{00000000-0000-0000-0000-000000000000}"/>
          </ac:spMkLst>
        </pc:spChg>
        <pc:spChg chg="mod">
          <ac:chgData name="hamza bder" userId="05c675b3fb3ecb1b" providerId="Windows Live" clId="Web-{AC5C1908-F7ED-4377-BD0E-931F378F0A23}" dt="2024-01-12T15:24:49.604" v="97" actId="20577"/>
          <ac:spMkLst>
            <pc:docMk/>
            <pc:sldMk cId="109857222" sldId="256"/>
            <ac:spMk id="3" creationId="{00000000-0000-0000-0000-000000000000}"/>
          </ac:spMkLst>
        </pc:spChg>
      </pc:sldChg>
      <pc:sldChg chg="delSp modSp new">
        <pc:chgData name="hamza bder" userId="05c675b3fb3ecb1b" providerId="Windows Live" clId="Web-{AC5C1908-F7ED-4377-BD0E-931F378F0A23}" dt="2024-01-12T15:25:57.762" v="136" actId="20577"/>
        <pc:sldMkLst>
          <pc:docMk/>
          <pc:sldMk cId="614194067" sldId="257"/>
        </pc:sldMkLst>
        <pc:spChg chg="del mod">
          <ac:chgData name="hamza bder" userId="05c675b3fb3ecb1b" providerId="Windows Live" clId="Web-{AC5C1908-F7ED-4377-BD0E-931F378F0A23}" dt="2024-01-12T15:12:48.804" v="50"/>
          <ac:spMkLst>
            <pc:docMk/>
            <pc:sldMk cId="614194067" sldId="257"/>
            <ac:spMk id="2" creationId="{94F7F78E-7E0B-B2DC-3A63-2E6D49988CBF}"/>
          </ac:spMkLst>
        </pc:spChg>
        <pc:spChg chg="mod">
          <ac:chgData name="hamza bder" userId="05c675b3fb3ecb1b" providerId="Windows Live" clId="Web-{AC5C1908-F7ED-4377-BD0E-931F378F0A23}" dt="2024-01-12T15:25:57.762" v="136" actId="20577"/>
          <ac:spMkLst>
            <pc:docMk/>
            <pc:sldMk cId="614194067" sldId="257"/>
            <ac:spMk id="3" creationId="{F345239B-D0AD-A971-37A3-4E432F3513B9}"/>
          </ac:spMkLst>
        </pc:spChg>
      </pc:sldChg>
    </pc:docChg>
  </pc:docChgLst>
  <pc:docChgLst>
    <pc:chgData name="hamza bder" userId="05c675b3fb3ecb1b" providerId="Windows Live" clId="Web-{162FE759-1962-460B-AAE4-77335E34C846}"/>
    <pc:docChg chg="addSld delSld modSld addMainMaster delMainMaster">
      <pc:chgData name="hamza bder" userId="05c675b3fb3ecb1b" providerId="Windows Live" clId="Web-{162FE759-1962-460B-AAE4-77335E34C846}" dt="2024-01-13T07:20:21.814" v="272" actId="20577"/>
      <pc:docMkLst>
        <pc:docMk/>
      </pc:docMkLst>
      <pc:sldChg chg="addSp modSp mod setBg modClrScheme setClrOvrMap chgLayout">
        <pc:chgData name="hamza bder" userId="05c675b3fb3ecb1b" providerId="Windows Live" clId="Web-{162FE759-1962-460B-AAE4-77335E34C846}" dt="2024-01-13T07:01:23.132" v="25" actId="1076"/>
        <pc:sldMkLst>
          <pc:docMk/>
          <pc:sldMk cId="109857222" sldId="256"/>
        </pc:sldMkLst>
        <pc:spChg chg="mod ord">
          <ac:chgData name="hamza bder" userId="05c675b3fb3ecb1b" providerId="Windows Live" clId="Web-{162FE759-1962-460B-AAE4-77335E34C846}" dt="2024-01-13T06:59:44.691" v="20" actId="1076"/>
          <ac:spMkLst>
            <pc:docMk/>
            <pc:sldMk cId="109857222" sldId="256"/>
            <ac:spMk id="2" creationId="{00000000-0000-0000-0000-000000000000}"/>
          </ac:spMkLst>
        </pc:spChg>
        <pc:spChg chg="mod ord">
          <ac:chgData name="hamza bder" userId="05c675b3fb3ecb1b" providerId="Windows Live" clId="Web-{162FE759-1962-460B-AAE4-77335E34C846}" dt="2024-01-13T07:01:23.132" v="25" actId="1076"/>
          <ac:spMkLst>
            <pc:docMk/>
            <pc:sldMk cId="109857222" sldId="256"/>
            <ac:spMk id="3" creationId="{00000000-0000-0000-0000-000000000000}"/>
          </ac:spMkLst>
        </pc:spChg>
        <pc:grpChg chg="add">
          <ac:chgData name="hamza bder" userId="05c675b3fb3ecb1b" providerId="Windows Live" clId="Web-{162FE759-1962-460B-AAE4-77335E34C846}" dt="2024-01-13T06:58:05.438" v="1"/>
          <ac:grpSpMkLst>
            <pc:docMk/>
            <pc:sldMk cId="109857222" sldId="256"/>
            <ac:grpSpMk id="9" creationId="{0A3EF779-83DD-4EB0-9F4C-7304381A2870}"/>
          </ac:grpSpMkLst>
        </pc:grpChg>
        <pc:picChg chg="add mod">
          <ac:chgData name="hamza bder" userId="05c675b3fb3ecb1b" providerId="Windows Live" clId="Web-{162FE759-1962-460B-AAE4-77335E34C846}" dt="2024-01-13T06:59:58.708" v="22" actId="1076"/>
          <ac:picMkLst>
            <pc:docMk/>
            <pc:sldMk cId="109857222" sldId="256"/>
            <ac:picMk id="5" creationId="{D199AD91-65D4-7E93-C80D-086A2318BC1C}"/>
          </ac:picMkLst>
        </pc:picChg>
      </pc:sldChg>
      <pc:sldChg chg="modSp new">
        <pc:chgData name="hamza bder" userId="05c675b3fb3ecb1b" providerId="Windows Live" clId="Web-{162FE759-1962-460B-AAE4-77335E34C846}" dt="2024-01-13T07:20:21.814" v="272" actId="20577"/>
        <pc:sldMkLst>
          <pc:docMk/>
          <pc:sldMk cId="262214538" sldId="257"/>
        </pc:sldMkLst>
        <pc:spChg chg="mod">
          <ac:chgData name="hamza bder" userId="05c675b3fb3ecb1b" providerId="Windows Live" clId="Web-{162FE759-1962-460B-AAE4-77335E34C846}" dt="2024-01-13T07:19:58.501" v="261" actId="20577"/>
          <ac:spMkLst>
            <pc:docMk/>
            <pc:sldMk cId="262214538" sldId="257"/>
            <ac:spMk id="2" creationId="{9E9B62DE-77F6-CC6C-6E76-2D189F61889B}"/>
          </ac:spMkLst>
        </pc:spChg>
        <pc:spChg chg="mod">
          <ac:chgData name="hamza bder" userId="05c675b3fb3ecb1b" providerId="Windows Live" clId="Web-{162FE759-1962-460B-AAE4-77335E34C846}" dt="2024-01-13T07:20:21.814" v="272" actId="20577"/>
          <ac:spMkLst>
            <pc:docMk/>
            <pc:sldMk cId="262214538" sldId="257"/>
            <ac:spMk id="3" creationId="{DF804455-D3F0-4E46-2A9F-06B699C2A0D5}"/>
          </ac:spMkLst>
        </pc:spChg>
      </pc:sldChg>
      <pc:sldChg chg="addSp delSp modSp del mod setBg modClrScheme setClrOvrMap chgLayout">
        <pc:chgData name="hamza bder" userId="05c675b3fb3ecb1b" providerId="Windows Live" clId="Web-{162FE759-1962-460B-AAE4-77335E34C846}" dt="2024-01-13T06:58:59.002" v="10"/>
        <pc:sldMkLst>
          <pc:docMk/>
          <pc:sldMk cId="614194067" sldId="257"/>
        </pc:sldMkLst>
        <pc:spChg chg="mod ord">
          <ac:chgData name="hamza bder" userId="05c675b3fb3ecb1b" providerId="Windows Live" clId="Web-{162FE759-1962-460B-AAE4-77335E34C846}" dt="2024-01-13T06:58:55.143" v="9" actId="20577"/>
          <ac:spMkLst>
            <pc:docMk/>
            <pc:sldMk cId="614194067" sldId="257"/>
            <ac:spMk id="3" creationId="{F345239B-D0AD-A971-37A3-4E432F3513B9}"/>
          </ac:spMkLst>
        </pc:spChg>
        <pc:spChg chg="add del">
          <ac:chgData name="hamza bder" userId="05c675b3fb3ecb1b" providerId="Windows Live" clId="Web-{162FE759-1962-460B-AAE4-77335E34C846}" dt="2024-01-13T06:58:20.876" v="3"/>
          <ac:spMkLst>
            <pc:docMk/>
            <pc:sldMk cId="614194067" sldId="257"/>
            <ac:spMk id="8" creationId="{99CAC3B1-4879-424D-8F15-206277196159}"/>
          </ac:spMkLst>
        </pc:spChg>
        <pc:spChg chg="add">
          <ac:chgData name="hamza bder" userId="05c675b3fb3ecb1b" providerId="Windows Live" clId="Web-{162FE759-1962-460B-AAE4-77335E34C846}" dt="2024-01-13T06:58:20.876" v="3"/>
          <ac:spMkLst>
            <pc:docMk/>
            <pc:sldMk cId="614194067" sldId="257"/>
            <ac:spMk id="21" creationId="{E03BF673-8C68-4092-BF1B-53C57EFEC21F}"/>
          </ac:spMkLst>
        </pc:spChg>
        <pc:spChg chg="add">
          <ac:chgData name="hamza bder" userId="05c675b3fb3ecb1b" providerId="Windows Live" clId="Web-{162FE759-1962-460B-AAE4-77335E34C846}" dt="2024-01-13T06:58:20.876" v="3"/>
          <ac:spMkLst>
            <pc:docMk/>
            <pc:sldMk cId="614194067" sldId="257"/>
            <ac:spMk id="23" creationId="{B1BDB70B-F0E6-4867-818F-C582494FB6D6}"/>
          </ac:spMkLst>
        </pc:spChg>
        <pc:grpChg chg="add del">
          <ac:chgData name="hamza bder" userId="05c675b3fb3ecb1b" providerId="Windows Live" clId="Web-{162FE759-1962-460B-AAE4-77335E34C846}" dt="2024-01-13T06:58:20.876" v="3"/>
          <ac:grpSpMkLst>
            <pc:docMk/>
            <pc:sldMk cId="614194067" sldId="257"/>
            <ac:grpSpMk id="10" creationId="{4B8492CB-DFBA-4A82-9778-F21493DA36C1}"/>
          </ac:grpSpMkLst>
        </pc:grpChg>
        <pc:grpChg chg="add">
          <ac:chgData name="hamza bder" userId="05c675b3fb3ecb1b" providerId="Windows Live" clId="Web-{162FE759-1962-460B-AAE4-77335E34C846}" dt="2024-01-13T06:58:20.876" v="3"/>
          <ac:grpSpMkLst>
            <pc:docMk/>
            <pc:sldMk cId="614194067" sldId="257"/>
            <ac:grpSpMk id="25" creationId="{1E52C707-F508-47B5-8864-8CC3EE0F030B}"/>
          </ac:grpSpMkLst>
        </pc:grpChg>
      </pc:sldChg>
      <pc:sldChg chg="modSp new">
        <pc:chgData name="hamza bder" userId="05c675b3fb3ecb1b" providerId="Windows Live" clId="Web-{162FE759-1962-460B-AAE4-77335E34C846}" dt="2024-01-13T07:12:42.829" v="170" actId="20577"/>
        <pc:sldMkLst>
          <pc:docMk/>
          <pc:sldMk cId="3910475966" sldId="258"/>
        </pc:sldMkLst>
        <pc:spChg chg="mod">
          <ac:chgData name="hamza bder" userId="05c675b3fb3ecb1b" providerId="Windows Live" clId="Web-{162FE759-1962-460B-AAE4-77335E34C846}" dt="2024-01-13T07:11:02.919" v="132" actId="20577"/>
          <ac:spMkLst>
            <pc:docMk/>
            <pc:sldMk cId="3910475966" sldId="258"/>
            <ac:spMk id="2" creationId="{6E43AF59-62AA-C18D-F9EC-56EBA660A186}"/>
          </ac:spMkLst>
        </pc:spChg>
        <pc:spChg chg="mod">
          <ac:chgData name="hamza bder" userId="05c675b3fb3ecb1b" providerId="Windows Live" clId="Web-{162FE759-1962-460B-AAE4-77335E34C846}" dt="2024-01-13T07:12:42.829" v="170" actId="20577"/>
          <ac:spMkLst>
            <pc:docMk/>
            <pc:sldMk cId="3910475966" sldId="258"/>
            <ac:spMk id="3" creationId="{3BB9638E-F91E-1679-F5E7-242AE6CEA443}"/>
          </ac:spMkLst>
        </pc:spChg>
      </pc:sldChg>
      <pc:sldChg chg="addSp delSp modSp new mod setBg">
        <pc:chgData name="hamza bder" userId="05c675b3fb3ecb1b" providerId="Windows Live" clId="Web-{162FE759-1962-460B-AAE4-77335E34C846}" dt="2024-01-13T07:15:34.241" v="197"/>
        <pc:sldMkLst>
          <pc:docMk/>
          <pc:sldMk cId="596730770" sldId="259"/>
        </pc:sldMkLst>
        <pc:spChg chg="mod">
          <ac:chgData name="hamza bder" userId="05c675b3fb3ecb1b" providerId="Windows Live" clId="Web-{162FE759-1962-460B-AAE4-77335E34C846}" dt="2024-01-13T07:15:34.241" v="197"/>
          <ac:spMkLst>
            <pc:docMk/>
            <pc:sldMk cId="596730770" sldId="259"/>
            <ac:spMk id="2" creationId="{DD79DFEA-5B10-DC2B-38A5-C4021939A8C1}"/>
          </ac:spMkLst>
        </pc:spChg>
        <pc:spChg chg="del">
          <ac:chgData name="hamza bder" userId="05c675b3fb3ecb1b" providerId="Windows Live" clId="Web-{162FE759-1962-460B-AAE4-77335E34C846}" dt="2024-01-13T07:13:22.893" v="176"/>
          <ac:spMkLst>
            <pc:docMk/>
            <pc:sldMk cId="596730770" sldId="259"/>
            <ac:spMk id="3" creationId="{5DB0953A-68CE-7F88-F95F-77A8641EED9B}"/>
          </ac:spMkLst>
        </pc:spChg>
        <pc:spChg chg="add del">
          <ac:chgData name="hamza bder" userId="05c675b3fb3ecb1b" providerId="Windows Live" clId="Web-{162FE759-1962-460B-AAE4-77335E34C846}" dt="2024-01-13T07:13:56.628" v="179"/>
          <ac:spMkLst>
            <pc:docMk/>
            <pc:sldMk cId="596730770" sldId="259"/>
            <ac:spMk id="8" creationId="{6606A09D-AE60-00EB-DC31-77CBDA80BB9C}"/>
          </ac:spMkLst>
        </pc:spChg>
        <pc:spChg chg="add del">
          <ac:chgData name="hamza bder" userId="05c675b3fb3ecb1b" providerId="Windows Live" clId="Web-{162FE759-1962-460B-AAE4-77335E34C846}" dt="2024-01-13T07:15:34.241" v="197"/>
          <ac:spMkLst>
            <pc:docMk/>
            <pc:sldMk cId="596730770" sldId="259"/>
            <ac:spMk id="19" creationId="{55599FE3-8CCE-4364-9F89-0C11699C4F6A}"/>
          </ac:spMkLst>
        </pc:spChg>
        <pc:spChg chg="add">
          <ac:chgData name="hamza bder" userId="05c675b3fb3ecb1b" providerId="Windows Live" clId="Web-{162FE759-1962-460B-AAE4-77335E34C846}" dt="2024-01-13T07:15:34.241" v="197"/>
          <ac:spMkLst>
            <pc:docMk/>
            <pc:sldMk cId="596730770" sldId="259"/>
            <ac:spMk id="32" creationId="{6C686317-9C96-4A02-88CE-7319FF590580}"/>
          </ac:spMkLst>
        </pc:spChg>
        <pc:spChg chg="add">
          <ac:chgData name="hamza bder" userId="05c675b3fb3ecb1b" providerId="Windows Live" clId="Web-{162FE759-1962-460B-AAE4-77335E34C846}" dt="2024-01-13T07:15:34.241" v="197"/>
          <ac:spMkLst>
            <pc:docMk/>
            <pc:sldMk cId="596730770" sldId="259"/>
            <ac:spMk id="42" creationId="{EB9A9756-A5DB-460E-A867-A2AE77834D3A}"/>
          </ac:spMkLst>
        </pc:spChg>
        <pc:grpChg chg="add del">
          <ac:chgData name="hamza bder" userId="05c675b3fb3ecb1b" providerId="Windows Live" clId="Web-{162FE759-1962-460B-AAE4-77335E34C846}" dt="2024-01-13T07:15:34.241" v="197"/>
          <ac:grpSpMkLst>
            <pc:docMk/>
            <pc:sldMk cId="596730770" sldId="259"/>
            <ac:grpSpMk id="11" creationId="{E4C39A5A-6D63-4FAC-B6C2-D37778B97ACD}"/>
          </ac:grpSpMkLst>
        </pc:grpChg>
        <pc:grpChg chg="add">
          <ac:chgData name="hamza bder" userId="05c675b3fb3ecb1b" providerId="Windows Live" clId="Web-{162FE759-1962-460B-AAE4-77335E34C846}" dt="2024-01-13T07:15:34.241" v="197"/>
          <ac:grpSpMkLst>
            <pc:docMk/>
            <pc:sldMk cId="596730770" sldId="259"/>
            <ac:grpSpMk id="24" creationId="{C616B3DC-C165-433D-9187-62DCC0E317D3}"/>
          </ac:grpSpMkLst>
        </pc:grpChg>
        <pc:grpChg chg="add">
          <ac:chgData name="hamza bder" userId="05c675b3fb3ecb1b" providerId="Windows Live" clId="Web-{162FE759-1962-460B-AAE4-77335E34C846}" dt="2024-01-13T07:15:34.241" v="197"/>
          <ac:grpSpMkLst>
            <pc:docMk/>
            <pc:sldMk cId="596730770" sldId="259"/>
            <ac:grpSpMk id="34" creationId="{E0E25B5C-98A3-47D8-A4D7-10C2E1758981}"/>
          </ac:grpSpMkLst>
        </pc:grpChg>
        <pc:picChg chg="add mod ord">
          <ac:chgData name="hamza bder" userId="05c675b3fb3ecb1b" providerId="Windows Live" clId="Web-{162FE759-1962-460B-AAE4-77335E34C846}" dt="2024-01-13T07:15:34.241" v="197"/>
          <ac:picMkLst>
            <pc:docMk/>
            <pc:sldMk cId="596730770" sldId="259"/>
            <ac:picMk id="4" creationId="{9D2FAC0D-1983-A7DB-AF6B-1CC53D6D291C}"/>
          </ac:picMkLst>
        </pc:picChg>
      </pc:sldChg>
      <pc:sldChg chg="addSp delSp modSp new mod setBg">
        <pc:chgData name="hamza bder" userId="05c675b3fb3ecb1b" providerId="Windows Live" clId="Web-{162FE759-1962-460B-AAE4-77335E34C846}" dt="2024-01-13T07:15:28.053" v="196"/>
        <pc:sldMkLst>
          <pc:docMk/>
          <pc:sldMk cId="798299374" sldId="260"/>
        </pc:sldMkLst>
        <pc:spChg chg="mod">
          <ac:chgData name="hamza bder" userId="05c675b3fb3ecb1b" providerId="Windows Live" clId="Web-{162FE759-1962-460B-AAE4-77335E34C846}" dt="2024-01-13T07:15:28.053" v="196"/>
          <ac:spMkLst>
            <pc:docMk/>
            <pc:sldMk cId="798299374" sldId="260"/>
            <ac:spMk id="2" creationId="{CA1758B8-FD69-234B-30BA-871327D49F1C}"/>
          </ac:spMkLst>
        </pc:spChg>
        <pc:spChg chg="del">
          <ac:chgData name="hamza bder" userId="05c675b3fb3ecb1b" providerId="Windows Live" clId="Web-{162FE759-1962-460B-AAE4-77335E34C846}" dt="2024-01-13T07:15:23.241" v="195"/>
          <ac:spMkLst>
            <pc:docMk/>
            <pc:sldMk cId="798299374" sldId="260"/>
            <ac:spMk id="3" creationId="{E6AEBB0B-34B9-231F-7EB4-FE81C126C860}"/>
          </ac:spMkLst>
        </pc:spChg>
        <pc:spChg chg="add">
          <ac:chgData name="hamza bder" userId="05c675b3fb3ecb1b" providerId="Windows Live" clId="Web-{162FE759-1962-460B-AAE4-77335E34C846}" dt="2024-01-13T07:15:28.053" v="196"/>
          <ac:spMkLst>
            <pc:docMk/>
            <pc:sldMk cId="798299374" sldId="260"/>
            <ac:spMk id="17" creationId="{A6073935-E043-4801-AF06-06093A9145F7}"/>
          </ac:spMkLst>
        </pc:spChg>
        <pc:spChg chg="add">
          <ac:chgData name="hamza bder" userId="05c675b3fb3ecb1b" providerId="Windows Live" clId="Web-{162FE759-1962-460B-AAE4-77335E34C846}" dt="2024-01-13T07:15:28.053" v="196"/>
          <ac:spMkLst>
            <pc:docMk/>
            <pc:sldMk cId="798299374" sldId="260"/>
            <ac:spMk id="27" creationId="{8D6B9972-4A81-4223-9901-0E559A1D5E59}"/>
          </ac:spMkLst>
        </pc:spChg>
        <pc:grpChg chg="add">
          <ac:chgData name="hamza bder" userId="05c675b3fb3ecb1b" providerId="Windows Live" clId="Web-{162FE759-1962-460B-AAE4-77335E34C846}" dt="2024-01-13T07:15:28.053" v="196"/>
          <ac:grpSpMkLst>
            <pc:docMk/>
            <pc:sldMk cId="798299374" sldId="260"/>
            <ac:grpSpMk id="9" creationId="{C616B3DC-C165-433D-9187-62DCC0E317D3}"/>
          </ac:grpSpMkLst>
        </pc:grpChg>
        <pc:grpChg chg="add">
          <ac:chgData name="hamza bder" userId="05c675b3fb3ecb1b" providerId="Windows Live" clId="Web-{162FE759-1962-460B-AAE4-77335E34C846}" dt="2024-01-13T07:15:28.053" v="196"/>
          <ac:grpSpMkLst>
            <pc:docMk/>
            <pc:sldMk cId="798299374" sldId="260"/>
            <ac:grpSpMk id="19" creationId="{8AC26FF4-D6F9-4A94-A837-D051A101EDD3}"/>
          </ac:grpSpMkLst>
        </pc:grpChg>
        <pc:picChg chg="add mod ord">
          <ac:chgData name="hamza bder" userId="05c675b3fb3ecb1b" providerId="Windows Live" clId="Web-{162FE759-1962-460B-AAE4-77335E34C846}" dt="2024-01-13T07:15:28.053" v="196"/>
          <ac:picMkLst>
            <pc:docMk/>
            <pc:sldMk cId="798299374" sldId="260"/>
            <ac:picMk id="4" creationId="{047530E1-6DCE-3F26-F58F-414F6C83B767}"/>
          </ac:picMkLst>
        </pc:picChg>
      </pc:sldChg>
      <pc:sldChg chg="addSp delSp modSp new mod setBg">
        <pc:chgData name="hamza bder" userId="05c675b3fb3ecb1b" providerId="Windows Live" clId="Web-{162FE759-1962-460B-AAE4-77335E34C846}" dt="2024-01-13T07:16:11.211" v="205"/>
        <pc:sldMkLst>
          <pc:docMk/>
          <pc:sldMk cId="3292158076" sldId="261"/>
        </pc:sldMkLst>
        <pc:spChg chg="mod">
          <ac:chgData name="hamza bder" userId="05c675b3fb3ecb1b" providerId="Windows Live" clId="Web-{162FE759-1962-460B-AAE4-77335E34C846}" dt="2024-01-13T07:16:11.211" v="205"/>
          <ac:spMkLst>
            <pc:docMk/>
            <pc:sldMk cId="3292158076" sldId="261"/>
            <ac:spMk id="2" creationId="{8E2D7EB4-E50C-0382-6579-D4BA7A0CE1D7}"/>
          </ac:spMkLst>
        </pc:spChg>
        <pc:spChg chg="del">
          <ac:chgData name="hamza bder" userId="05c675b3fb3ecb1b" providerId="Windows Live" clId="Web-{162FE759-1962-460B-AAE4-77335E34C846}" dt="2024-01-13T07:16:03.914" v="202"/>
          <ac:spMkLst>
            <pc:docMk/>
            <pc:sldMk cId="3292158076" sldId="261"/>
            <ac:spMk id="3" creationId="{731FCB10-37FB-CE01-47FF-FFCE16FC316C}"/>
          </ac:spMkLst>
        </pc:spChg>
        <pc:spChg chg="add del">
          <ac:chgData name="hamza bder" userId="05c675b3fb3ecb1b" providerId="Windows Live" clId="Web-{162FE759-1962-460B-AAE4-77335E34C846}" dt="2024-01-13T07:16:11.196" v="204"/>
          <ac:spMkLst>
            <pc:docMk/>
            <pc:sldMk cId="3292158076" sldId="261"/>
            <ac:spMk id="17" creationId="{A6073935-E043-4801-AF06-06093A9145F7}"/>
          </ac:spMkLst>
        </pc:spChg>
        <pc:spChg chg="add del">
          <ac:chgData name="hamza bder" userId="05c675b3fb3ecb1b" providerId="Windows Live" clId="Web-{162FE759-1962-460B-AAE4-77335E34C846}" dt="2024-01-13T07:16:11.196" v="204"/>
          <ac:spMkLst>
            <pc:docMk/>
            <pc:sldMk cId="3292158076" sldId="261"/>
            <ac:spMk id="27" creationId="{8D6B9972-4A81-4223-9901-0E559A1D5E59}"/>
          </ac:spMkLst>
        </pc:spChg>
        <pc:spChg chg="add">
          <ac:chgData name="hamza bder" userId="05c675b3fb3ecb1b" providerId="Windows Live" clId="Web-{162FE759-1962-460B-AAE4-77335E34C846}" dt="2024-01-13T07:16:11.211" v="205"/>
          <ac:spMkLst>
            <pc:docMk/>
            <pc:sldMk cId="3292158076" sldId="261"/>
            <ac:spMk id="30" creationId="{6C686317-9C96-4A02-88CE-7319FF590580}"/>
          </ac:spMkLst>
        </pc:spChg>
        <pc:spChg chg="add">
          <ac:chgData name="hamza bder" userId="05c675b3fb3ecb1b" providerId="Windows Live" clId="Web-{162FE759-1962-460B-AAE4-77335E34C846}" dt="2024-01-13T07:16:11.211" v="205"/>
          <ac:spMkLst>
            <pc:docMk/>
            <pc:sldMk cId="3292158076" sldId="261"/>
            <ac:spMk id="32" creationId="{EB9A9756-A5DB-460E-A867-A2AE77834D3A}"/>
          </ac:spMkLst>
        </pc:spChg>
        <pc:grpChg chg="add del">
          <ac:chgData name="hamza bder" userId="05c675b3fb3ecb1b" providerId="Windows Live" clId="Web-{162FE759-1962-460B-AAE4-77335E34C846}" dt="2024-01-13T07:16:11.196" v="204"/>
          <ac:grpSpMkLst>
            <pc:docMk/>
            <pc:sldMk cId="3292158076" sldId="261"/>
            <ac:grpSpMk id="9" creationId="{C616B3DC-C165-433D-9187-62DCC0E317D3}"/>
          </ac:grpSpMkLst>
        </pc:grpChg>
        <pc:grpChg chg="add del">
          <ac:chgData name="hamza bder" userId="05c675b3fb3ecb1b" providerId="Windows Live" clId="Web-{162FE759-1962-460B-AAE4-77335E34C846}" dt="2024-01-13T07:16:11.196" v="204"/>
          <ac:grpSpMkLst>
            <pc:docMk/>
            <pc:sldMk cId="3292158076" sldId="261"/>
            <ac:grpSpMk id="19" creationId="{8AC26FF4-D6F9-4A94-A837-D051A101EDD3}"/>
          </ac:grpSpMkLst>
        </pc:grpChg>
        <pc:grpChg chg="add">
          <ac:chgData name="hamza bder" userId="05c675b3fb3ecb1b" providerId="Windows Live" clId="Web-{162FE759-1962-460B-AAE4-77335E34C846}" dt="2024-01-13T07:16:11.211" v="205"/>
          <ac:grpSpMkLst>
            <pc:docMk/>
            <pc:sldMk cId="3292158076" sldId="261"/>
            <ac:grpSpMk id="29" creationId="{C616B3DC-C165-433D-9187-62DCC0E317D3}"/>
          </ac:grpSpMkLst>
        </pc:grpChg>
        <pc:grpChg chg="add">
          <ac:chgData name="hamza bder" userId="05c675b3fb3ecb1b" providerId="Windows Live" clId="Web-{162FE759-1962-460B-AAE4-77335E34C846}" dt="2024-01-13T07:16:11.211" v="205"/>
          <ac:grpSpMkLst>
            <pc:docMk/>
            <pc:sldMk cId="3292158076" sldId="261"/>
            <ac:grpSpMk id="31" creationId="{E0E25B5C-98A3-47D8-A4D7-10C2E1758981}"/>
          </ac:grpSpMkLst>
        </pc:grpChg>
        <pc:picChg chg="add mod ord">
          <ac:chgData name="hamza bder" userId="05c675b3fb3ecb1b" providerId="Windows Live" clId="Web-{162FE759-1962-460B-AAE4-77335E34C846}" dt="2024-01-13T07:16:11.211" v="205"/>
          <ac:picMkLst>
            <pc:docMk/>
            <pc:sldMk cId="3292158076" sldId="261"/>
            <ac:picMk id="4" creationId="{01527A41-32D3-718A-CFA9-A641A4E0764F}"/>
          </ac:picMkLst>
        </pc:picChg>
      </pc:sldChg>
      <pc:sldChg chg="addSp delSp modSp new mod setBg">
        <pc:chgData name="hamza bder" userId="05c675b3fb3ecb1b" providerId="Windows Live" clId="Web-{162FE759-1962-460B-AAE4-77335E34C846}" dt="2024-01-13T07:16:32.681" v="215"/>
        <pc:sldMkLst>
          <pc:docMk/>
          <pc:sldMk cId="818614976" sldId="262"/>
        </pc:sldMkLst>
        <pc:spChg chg="mod">
          <ac:chgData name="hamza bder" userId="05c675b3fb3ecb1b" providerId="Windows Live" clId="Web-{162FE759-1962-460B-AAE4-77335E34C846}" dt="2024-01-13T07:16:32.681" v="215"/>
          <ac:spMkLst>
            <pc:docMk/>
            <pc:sldMk cId="818614976" sldId="262"/>
            <ac:spMk id="2" creationId="{906DD2BD-09FF-05EA-3F41-BAA6037CAB49}"/>
          </ac:spMkLst>
        </pc:spChg>
        <pc:spChg chg="del">
          <ac:chgData name="hamza bder" userId="05c675b3fb3ecb1b" providerId="Windows Live" clId="Web-{162FE759-1962-460B-AAE4-77335E34C846}" dt="2024-01-13T07:16:29.024" v="214"/>
          <ac:spMkLst>
            <pc:docMk/>
            <pc:sldMk cId="818614976" sldId="262"/>
            <ac:spMk id="3" creationId="{BA959B7A-7353-0058-1780-ECE563BCA0F9}"/>
          </ac:spMkLst>
        </pc:spChg>
        <pc:spChg chg="add">
          <ac:chgData name="hamza bder" userId="05c675b3fb3ecb1b" providerId="Windows Live" clId="Web-{162FE759-1962-460B-AAE4-77335E34C846}" dt="2024-01-13T07:16:32.681" v="215"/>
          <ac:spMkLst>
            <pc:docMk/>
            <pc:sldMk cId="818614976" sldId="262"/>
            <ac:spMk id="17" creationId="{6C686317-9C96-4A02-88CE-7319FF590580}"/>
          </ac:spMkLst>
        </pc:spChg>
        <pc:spChg chg="add">
          <ac:chgData name="hamza bder" userId="05c675b3fb3ecb1b" providerId="Windows Live" clId="Web-{162FE759-1962-460B-AAE4-77335E34C846}" dt="2024-01-13T07:16:32.681" v="215"/>
          <ac:spMkLst>
            <pc:docMk/>
            <pc:sldMk cId="818614976" sldId="262"/>
            <ac:spMk id="27" creationId="{EB9A9756-A5DB-460E-A867-A2AE77834D3A}"/>
          </ac:spMkLst>
        </pc:spChg>
        <pc:grpChg chg="add">
          <ac:chgData name="hamza bder" userId="05c675b3fb3ecb1b" providerId="Windows Live" clId="Web-{162FE759-1962-460B-AAE4-77335E34C846}" dt="2024-01-13T07:16:32.681" v="215"/>
          <ac:grpSpMkLst>
            <pc:docMk/>
            <pc:sldMk cId="818614976" sldId="262"/>
            <ac:grpSpMk id="9" creationId="{C616B3DC-C165-433D-9187-62DCC0E317D3}"/>
          </ac:grpSpMkLst>
        </pc:grpChg>
        <pc:grpChg chg="add">
          <ac:chgData name="hamza bder" userId="05c675b3fb3ecb1b" providerId="Windows Live" clId="Web-{162FE759-1962-460B-AAE4-77335E34C846}" dt="2024-01-13T07:16:32.681" v="215"/>
          <ac:grpSpMkLst>
            <pc:docMk/>
            <pc:sldMk cId="818614976" sldId="262"/>
            <ac:grpSpMk id="19" creationId="{E0E25B5C-98A3-47D8-A4D7-10C2E1758981}"/>
          </ac:grpSpMkLst>
        </pc:grpChg>
        <pc:picChg chg="add mod ord">
          <ac:chgData name="hamza bder" userId="05c675b3fb3ecb1b" providerId="Windows Live" clId="Web-{162FE759-1962-460B-AAE4-77335E34C846}" dt="2024-01-13T07:16:32.681" v="215"/>
          <ac:picMkLst>
            <pc:docMk/>
            <pc:sldMk cId="818614976" sldId="262"/>
            <ac:picMk id="4" creationId="{BC6B48C3-E387-C1CF-F680-ED360F3046C0}"/>
          </ac:picMkLst>
        </pc:picChg>
      </pc:sldChg>
      <pc:sldChg chg="modSp new">
        <pc:chgData name="hamza bder" userId="05c675b3fb3ecb1b" providerId="Windows Live" clId="Web-{162FE759-1962-460B-AAE4-77335E34C846}" dt="2024-01-13T07:17:55.715" v="254" actId="20577"/>
        <pc:sldMkLst>
          <pc:docMk/>
          <pc:sldMk cId="3393492487" sldId="263"/>
        </pc:sldMkLst>
        <pc:spChg chg="mod">
          <ac:chgData name="hamza bder" userId="05c675b3fb3ecb1b" providerId="Windows Live" clId="Web-{162FE759-1962-460B-AAE4-77335E34C846}" dt="2024-01-13T07:17:18.042" v="239" actId="20577"/>
          <ac:spMkLst>
            <pc:docMk/>
            <pc:sldMk cId="3393492487" sldId="263"/>
            <ac:spMk id="2" creationId="{076F6E48-5814-5ACE-381D-2D7644CE078B}"/>
          </ac:spMkLst>
        </pc:spChg>
        <pc:spChg chg="mod">
          <ac:chgData name="hamza bder" userId="05c675b3fb3ecb1b" providerId="Windows Live" clId="Web-{162FE759-1962-460B-AAE4-77335E34C846}" dt="2024-01-13T07:17:55.715" v="254" actId="20577"/>
          <ac:spMkLst>
            <pc:docMk/>
            <pc:sldMk cId="3393492487" sldId="263"/>
            <ac:spMk id="3" creationId="{5711B2B6-F0E5-C4B4-89F8-BA34E181BA1D}"/>
          </ac:spMkLst>
        </pc:spChg>
      </pc:sldChg>
      <pc:sldMasterChg chg="del delSldLayout">
        <pc:chgData name="hamza bder" userId="05c675b3fb3ecb1b" providerId="Windows Live" clId="Web-{162FE759-1962-460B-AAE4-77335E34C846}" dt="2024-01-13T06:57:50.969" v="0"/>
        <pc:sldMasterMkLst>
          <pc:docMk/>
          <pc:sldMasterMk cId="2460954070" sldId="2147483660"/>
        </pc:sldMasterMkLst>
        <pc:sldLayoutChg chg="del">
          <pc:chgData name="hamza bder" userId="05c675b3fb3ecb1b" providerId="Windows Live" clId="Web-{162FE759-1962-460B-AAE4-77335E34C846}" dt="2024-01-13T06:57:50.969" v="0"/>
          <pc:sldLayoutMkLst>
            <pc:docMk/>
            <pc:sldMasterMk cId="2460954070" sldId="2147483660"/>
            <pc:sldLayoutMk cId="2385387890" sldId="2147483661"/>
          </pc:sldLayoutMkLst>
        </pc:sldLayoutChg>
        <pc:sldLayoutChg chg="del">
          <pc:chgData name="hamza bder" userId="05c675b3fb3ecb1b" providerId="Windows Live" clId="Web-{162FE759-1962-460B-AAE4-77335E34C846}" dt="2024-01-13T06:57:50.969" v="0"/>
          <pc:sldLayoutMkLst>
            <pc:docMk/>
            <pc:sldMasterMk cId="2460954070" sldId="2147483660"/>
            <pc:sldLayoutMk cId="949138452" sldId="2147483662"/>
          </pc:sldLayoutMkLst>
        </pc:sldLayoutChg>
        <pc:sldLayoutChg chg="del">
          <pc:chgData name="hamza bder" userId="05c675b3fb3ecb1b" providerId="Windows Live" clId="Web-{162FE759-1962-460B-AAE4-77335E34C846}" dt="2024-01-13T06:57:50.969" v="0"/>
          <pc:sldLayoutMkLst>
            <pc:docMk/>
            <pc:sldMasterMk cId="2460954070" sldId="2147483660"/>
            <pc:sldLayoutMk cId="2591524520" sldId="2147483663"/>
          </pc:sldLayoutMkLst>
        </pc:sldLayoutChg>
        <pc:sldLayoutChg chg="del">
          <pc:chgData name="hamza bder" userId="05c675b3fb3ecb1b" providerId="Windows Live" clId="Web-{162FE759-1962-460B-AAE4-77335E34C846}" dt="2024-01-13T06:57:50.969" v="0"/>
          <pc:sldLayoutMkLst>
            <pc:docMk/>
            <pc:sldMasterMk cId="2460954070" sldId="2147483660"/>
            <pc:sldLayoutMk cId="1203092039" sldId="2147483664"/>
          </pc:sldLayoutMkLst>
        </pc:sldLayoutChg>
        <pc:sldLayoutChg chg="del">
          <pc:chgData name="hamza bder" userId="05c675b3fb3ecb1b" providerId="Windows Live" clId="Web-{162FE759-1962-460B-AAE4-77335E34C846}" dt="2024-01-13T06:57:50.969" v="0"/>
          <pc:sldLayoutMkLst>
            <pc:docMk/>
            <pc:sldMasterMk cId="2460954070" sldId="2147483660"/>
            <pc:sldLayoutMk cId="3733172339" sldId="2147483665"/>
          </pc:sldLayoutMkLst>
        </pc:sldLayoutChg>
        <pc:sldLayoutChg chg="del">
          <pc:chgData name="hamza bder" userId="05c675b3fb3ecb1b" providerId="Windows Live" clId="Web-{162FE759-1962-460B-AAE4-77335E34C846}" dt="2024-01-13T06:57:50.969" v="0"/>
          <pc:sldLayoutMkLst>
            <pc:docMk/>
            <pc:sldMasterMk cId="2460954070" sldId="2147483660"/>
            <pc:sldLayoutMk cId="3210312558" sldId="2147483666"/>
          </pc:sldLayoutMkLst>
        </pc:sldLayoutChg>
        <pc:sldLayoutChg chg="del">
          <pc:chgData name="hamza bder" userId="05c675b3fb3ecb1b" providerId="Windows Live" clId="Web-{162FE759-1962-460B-AAE4-77335E34C846}" dt="2024-01-13T06:57:50.969" v="0"/>
          <pc:sldLayoutMkLst>
            <pc:docMk/>
            <pc:sldMasterMk cId="2460954070" sldId="2147483660"/>
            <pc:sldLayoutMk cId="3146388984" sldId="2147483667"/>
          </pc:sldLayoutMkLst>
        </pc:sldLayoutChg>
        <pc:sldLayoutChg chg="del">
          <pc:chgData name="hamza bder" userId="05c675b3fb3ecb1b" providerId="Windows Live" clId="Web-{162FE759-1962-460B-AAE4-77335E34C846}" dt="2024-01-13T06:57:50.969" v="0"/>
          <pc:sldLayoutMkLst>
            <pc:docMk/>
            <pc:sldMasterMk cId="2460954070" sldId="2147483660"/>
            <pc:sldLayoutMk cId="3171841454" sldId="2147483668"/>
          </pc:sldLayoutMkLst>
        </pc:sldLayoutChg>
        <pc:sldLayoutChg chg="del">
          <pc:chgData name="hamza bder" userId="05c675b3fb3ecb1b" providerId="Windows Live" clId="Web-{162FE759-1962-460B-AAE4-77335E34C846}" dt="2024-01-13T06:57:50.969" v="0"/>
          <pc:sldLayoutMkLst>
            <pc:docMk/>
            <pc:sldMasterMk cId="2460954070" sldId="2147483660"/>
            <pc:sldLayoutMk cId="1718958274" sldId="2147483669"/>
          </pc:sldLayoutMkLst>
        </pc:sldLayoutChg>
        <pc:sldLayoutChg chg="del">
          <pc:chgData name="hamza bder" userId="05c675b3fb3ecb1b" providerId="Windows Live" clId="Web-{162FE759-1962-460B-AAE4-77335E34C846}" dt="2024-01-13T06:57:50.969" v="0"/>
          <pc:sldLayoutMkLst>
            <pc:docMk/>
            <pc:sldMasterMk cId="2460954070" sldId="2147483660"/>
            <pc:sldLayoutMk cId="2202905451" sldId="2147483670"/>
          </pc:sldLayoutMkLst>
        </pc:sldLayoutChg>
        <pc:sldLayoutChg chg="del">
          <pc:chgData name="hamza bder" userId="05c675b3fb3ecb1b" providerId="Windows Live" clId="Web-{162FE759-1962-460B-AAE4-77335E34C846}" dt="2024-01-13T06:57:50.969" v="0"/>
          <pc:sldLayoutMkLst>
            <pc:docMk/>
            <pc:sldMasterMk cId="2460954070" sldId="2147483660"/>
            <pc:sldLayoutMk cId="3479445657" sldId="2147483671"/>
          </pc:sldLayoutMkLst>
        </pc:sldLayoutChg>
      </pc:sldMasterChg>
      <pc:sldMasterChg chg="add addSldLayout modSldLayout">
        <pc:chgData name="hamza bder" userId="05c675b3fb3ecb1b" providerId="Windows Live" clId="Web-{162FE759-1962-460B-AAE4-77335E34C846}" dt="2024-01-13T06:57:50.969" v="0"/>
        <pc:sldMasterMkLst>
          <pc:docMk/>
          <pc:sldMasterMk cId="726073093" sldId="2147483672"/>
        </pc:sldMasterMkLst>
        <pc:sldLayoutChg chg="add mod replId">
          <pc:chgData name="hamza bder" userId="05c675b3fb3ecb1b" providerId="Windows Live" clId="Web-{162FE759-1962-460B-AAE4-77335E34C846}" dt="2024-01-13T06:57:50.969" v="0"/>
          <pc:sldLayoutMkLst>
            <pc:docMk/>
            <pc:sldMasterMk cId="726073093" sldId="2147483672"/>
            <pc:sldLayoutMk cId="807260857" sldId="2147483673"/>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678124885" sldId="2147483674"/>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2611532788" sldId="2147483675"/>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4205356713" sldId="2147483676"/>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1862373010" sldId="2147483677"/>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2845119226" sldId="2147483678"/>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2219181927" sldId="2147483679"/>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4237377337" sldId="2147483680"/>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255693820" sldId="2147483681"/>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176826075" sldId="2147483682"/>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3367024473" sldId="2147483683"/>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236437767" sldId="2147483684"/>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3015143371" sldId="2147483685"/>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2940764244" sldId="2147483686"/>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1601518185" sldId="2147483687"/>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3979575777" sldId="2147483688"/>
          </pc:sldLayoutMkLst>
        </pc:sldLayoutChg>
        <pc:sldLayoutChg chg="add mod replId">
          <pc:chgData name="hamza bder" userId="05c675b3fb3ecb1b" providerId="Windows Live" clId="Web-{162FE759-1962-460B-AAE4-77335E34C846}" dt="2024-01-13T06:57:50.969" v="0"/>
          <pc:sldLayoutMkLst>
            <pc:docMk/>
            <pc:sldMasterMk cId="726073093" sldId="2147483672"/>
            <pc:sldLayoutMk cId="2075657541" sldId="21474836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726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82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7024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437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51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0764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151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9575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565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812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153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535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237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511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918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737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69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60730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99AD91-65D4-7E93-C80D-086A2318BC1C}"/>
              </a:ext>
            </a:extLst>
          </p:cNvPr>
          <p:cNvPicPr>
            <a:picLocks noChangeAspect="1"/>
          </p:cNvPicPr>
          <p:nvPr/>
        </p:nvPicPr>
        <p:blipFill rotWithShape="1">
          <a:blip r:embed="rId2">
            <a:alphaModFix amt="35000"/>
          </a:blip>
          <a:srcRect t="10000" r="-2" b="-2"/>
          <a:stretch/>
        </p:blipFill>
        <p:spPr>
          <a:xfrm>
            <a:off x="20" y="-8749"/>
            <a:ext cx="12191980" cy="6857990"/>
          </a:xfrm>
          <a:prstGeom prst="rect">
            <a:avLst/>
          </a:prstGeom>
        </p:spPr>
      </p:pic>
      <p:sp>
        <p:nvSpPr>
          <p:cNvPr id="2" name="Title 1"/>
          <p:cNvSpPr>
            <a:spLocks noGrp="1"/>
          </p:cNvSpPr>
          <p:nvPr>
            <p:ph type="ctrTitle"/>
          </p:nvPr>
        </p:nvSpPr>
        <p:spPr>
          <a:xfrm>
            <a:off x="1807298" y="1257447"/>
            <a:ext cx="8574622" cy="2616199"/>
          </a:xfrm>
        </p:spPr>
        <p:txBody>
          <a:bodyPr>
            <a:normAutofit/>
          </a:bodyPr>
          <a:lstStyle/>
          <a:p>
            <a:pPr algn="ctr"/>
            <a:r>
              <a:rPr lang="en-US" sz="5400" dirty="0">
                <a:cs typeface="Calibri Light"/>
              </a:rPr>
              <a:t>Studen</a:t>
            </a:r>
            <a:r>
              <a:rPr lang="en-US" sz="5400" dirty="0">
                <a:ea typeface="+mj-lt"/>
                <a:cs typeface="+mj-lt"/>
              </a:rPr>
              <a:t>t management system</a:t>
            </a:r>
            <a:endParaRPr lang="en-US" sz="5400">
              <a:ea typeface="+mj-lt"/>
              <a:cs typeface="+mj-lt"/>
            </a:endParaRPr>
          </a:p>
        </p:txBody>
      </p:sp>
      <p:sp>
        <p:nvSpPr>
          <p:cNvPr id="3" name="Subtitle 2"/>
          <p:cNvSpPr>
            <a:spLocks noGrp="1"/>
          </p:cNvSpPr>
          <p:nvPr>
            <p:ph type="subTitle" idx="1"/>
          </p:nvPr>
        </p:nvSpPr>
        <p:spPr>
          <a:xfrm>
            <a:off x="2605998" y="3864888"/>
            <a:ext cx="6987645" cy="1388534"/>
          </a:xfrm>
        </p:spPr>
        <p:txBody>
          <a:bodyPr vert="horz" lIns="91440" tIns="45720" rIns="91440" bIns="45720" rtlCol="0">
            <a:normAutofit/>
          </a:bodyPr>
          <a:lstStyle/>
          <a:p>
            <a:pPr algn="ctr"/>
            <a:r>
              <a:rPr lang="en-US" dirty="0">
                <a:ea typeface="+mn-lt"/>
                <a:cs typeface="+mn-lt"/>
              </a:rPr>
              <a:t> </a:t>
            </a:r>
            <a:r>
              <a:rPr lang="en-US" err="1">
                <a:ea typeface="+mn-lt"/>
                <a:cs typeface="+mn-lt"/>
              </a:rPr>
              <a:t>berkay</a:t>
            </a:r>
            <a:r>
              <a:rPr lang="en-US">
                <a:ea typeface="+mn-lt"/>
                <a:cs typeface="+mn-lt"/>
              </a:rPr>
              <a:t> oner, hamza </a:t>
            </a:r>
            <a:r>
              <a:rPr lang="en-US" err="1">
                <a:ea typeface="+mn-lt"/>
                <a:cs typeface="+mn-lt"/>
              </a:rPr>
              <a:t>bder</a:t>
            </a:r>
            <a:r>
              <a:rPr lang="en-US" dirty="0">
                <a:ea typeface="+mn-lt"/>
                <a:cs typeface="+mn-lt"/>
              </a:rPr>
              <a:t> </a:t>
            </a:r>
            <a:endParaRPr lang="en-US" dirty="0">
              <a:cs typeface="Calibri"/>
            </a:endParaRPr>
          </a:p>
        </p:txBody>
      </p:sp>
      <p:grpSp>
        <p:nvGrpSpPr>
          <p:cNvPr id="9" name="Group 8">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txBody>
            <a:bodyPr/>
            <a:lstStyle/>
            <a:p>
              <a:endParaRPr lang="tr-TR"/>
            </a:p>
          </p:txBody>
        </p:sp>
        <p:sp>
          <p:nvSpPr>
            <p:cNvPr id="11"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txBody>
            <a:bodyPr/>
            <a:lstStyle/>
            <a:p>
              <a:endParaRPr lang="tr-TR"/>
            </a:p>
          </p:txBody>
        </p:sp>
        <p:sp>
          <p:nvSpPr>
            <p:cNvPr id="12"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txBody>
            <a:bodyPr/>
            <a:lstStyle/>
            <a:p>
              <a:endParaRPr lang="tr-TR"/>
            </a:p>
          </p:txBody>
        </p:sp>
        <p:sp>
          <p:nvSpPr>
            <p:cNvPr id="13"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txBody>
            <a:bodyPr/>
            <a:lstStyle/>
            <a:p>
              <a:endParaRPr lang="tr-TR"/>
            </a:p>
          </p:txBody>
        </p:sp>
        <p:sp>
          <p:nvSpPr>
            <p:cNvPr id="14"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txBody>
            <a:bodyPr/>
            <a:lstStyle/>
            <a:p>
              <a:endParaRPr lang="tr-TR"/>
            </a:p>
          </p:txBody>
        </p:sp>
        <p:sp>
          <p:nvSpPr>
            <p:cNvPr id="15"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txBody>
            <a:bodyPr/>
            <a:lstStyle/>
            <a:p>
              <a:endParaRPr lang="tr-TR"/>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62DE-77F6-CC6C-6E76-2D189F61889B}"/>
              </a:ext>
            </a:extLst>
          </p:cNvPr>
          <p:cNvSpPr>
            <a:spLocks noGrp="1"/>
          </p:cNvSpPr>
          <p:nvPr>
            <p:ph type="title"/>
          </p:nvPr>
        </p:nvSpPr>
        <p:spPr>
          <a:xfrm>
            <a:off x="1484311" y="685800"/>
            <a:ext cx="10018713" cy="850462"/>
          </a:xfrm>
        </p:spPr>
        <p:txBody>
          <a:bodyPr vert="horz" lIns="91440" tIns="45720" rIns="91440" bIns="45720" rtlCol="0" anchor="t">
            <a:normAutofit/>
          </a:bodyPr>
          <a:lstStyle/>
          <a:p>
            <a:pPr algn="l"/>
            <a:r>
              <a:rPr lang="tr-TR" sz="2800" b="1" dirty="0"/>
              <a:t>PROBLEMS WE HAD</a:t>
            </a:r>
            <a:endParaRPr lang="en-US" b="1" dirty="0"/>
          </a:p>
        </p:txBody>
      </p:sp>
      <p:sp>
        <p:nvSpPr>
          <p:cNvPr id="3" name="Content Placeholder 2">
            <a:extLst>
              <a:ext uri="{FF2B5EF4-FFF2-40B4-BE49-F238E27FC236}">
                <a16:creationId xmlns:a16="http://schemas.microsoft.com/office/drawing/2014/main" id="{DF804455-D3F0-4E46-2A9F-06B699C2A0D5}"/>
              </a:ext>
            </a:extLst>
          </p:cNvPr>
          <p:cNvSpPr>
            <a:spLocks noGrp="1"/>
          </p:cNvSpPr>
          <p:nvPr>
            <p:ph idx="1"/>
          </p:nvPr>
        </p:nvSpPr>
        <p:spPr>
          <a:xfrm>
            <a:off x="1484310" y="1274378"/>
            <a:ext cx="10018713" cy="4464269"/>
          </a:xfrm>
        </p:spPr>
        <p:txBody>
          <a:bodyPr vert="horz" lIns="91440" tIns="45720" rIns="91440" bIns="45720" rtlCol="0" anchor="t">
            <a:normAutofit/>
          </a:bodyPr>
          <a:lstStyle/>
          <a:p>
            <a:endParaRPr lang="en-US" dirty="0"/>
          </a:p>
          <a:p>
            <a:pPr>
              <a:buClr>
                <a:srgbClr val="1287C3"/>
              </a:buClr>
            </a:pPr>
            <a:r>
              <a:rPr lang="tr-TR" b="1" dirty="0"/>
              <a:t>Customtkinter Plugin: </a:t>
            </a:r>
            <a:r>
              <a:rPr lang="tr-TR" dirty="0"/>
              <a:t>We started developing the project with customtkinter plugin instead of tkinter plugin. This plugin is a new and changed version of tkinter plugin. New codes, new graphical changes, more professional design. But the problem we had was changed codes and lack of documentaries. We had some errors on placing the widgets. When we researched it in the internet, there wasn’t an exact solvation. So we had to restart the project with tkinter.</a:t>
            </a:r>
            <a:endParaRPr lang="en-US" b="1" dirty="0"/>
          </a:p>
        </p:txBody>
      </p:sp>
    </p:spTree>
    <p:extLst>
      <p:ext uri="{BB962C8B-B14F-4D97-AF65-F5344CB8AC3E}">
        <p14:creationId xmlns:p14="http://schemas.microsoft.com/office/powerpoint/2010/main" val="356074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62DE-77F6-CC6C-6E76-2D189F61889B}"/>
              </a:ext>
            </a:extLst>
          </p:cNvPr>
          <p:cNvSpPr>
            <a:spLocks noGrp="1"/>
          </p:cNvSpPr>
          <p:nvPr>
            <p:ph type="title"/>
          </p:nvPr>
        </p:nvSpPr>
        <p:spPr>
          <a:xfrm>
            <a:off x="1484311" y="685800"/>
            <a:ext cx="10018713" cy="850462"/>
          </a:xfrm>
        </p:spPr>
        <p:txBody>
          <a:bodyPr vert="horz" lIns="91440" tIns="45720" rIns="91440" bIns="45720" rtlCol="0" anchor="t">
            <a:normAutofit/>
          </a:bodyPr>
          <a:lstStyle/>
          <a:p>
            <a:pPr algn="l"/>
            <a:r>
              <a:rPr lang="tr-TR" sz="2800" b="1" dirty="0"/>
              <a:t>PROBLEMS WE HAD</a:t>
            </a:r>
            <a:endParaRPr lang="en-US" b="1" dirty="0"/>
          </a:p>
        </p:txBody>
      </p:sp>
      <p:sp>
        <p:nvSpPr>
          <p:cNvPr id="3" name="Content Placeholder 2">
            <a:extLst>
              <a:ext uri="{FF2B5EF4-FFF2-40B4-BE49-F238E27FC236}">
                <a16:creationId xmlns:a16="http://schemas.microsoft.com/office/drawing/2014/main" id="{DF804455-D3F0-4E46-2A9F-06B699C2A0D5}"/>
              </a:ext>
            </a:extLst>
          </p:cNvPr>
          <p:cNvSpPr>
            <a:spLocks noGrp="1"/>
          </p:cNvSpPr>
          <p:nvPr>
            <p:ph idx="1"/>
          </p:nvPr>
        </p:nvSpPr>
        <p:spPr>
          <a:xfrm>
            <a:off x="1484310" y="1274378"/>
            <a:ext cx="10018713" cy="4464269"/>
          </a:xfrm>
        </p:spPr>
        <p:txBody>
          <a:bodyPr vert="horz" lIns="91440" tIns="45720" rIns="91440" bIns="45720" rtlCol="0" anchor="t">
            <a:normAutofit/>
          </a:bodyPr>
          <a:lstStyle/>
          <a:p>
            <a:endParaRPr lang="en-US" dirty="0"/>
          </a:p>
          <a:p>
            <a:pPr>
              <a:buClr>
                <a:srgbClr val="1287C3"/>
              </a:buClr>
            </a:pPr>
            <a:r>
              <a:rPr lang="tr-TR" b="1" dirty="0"/>
              <a:t>TXT File as a Database: </a:t>
            </a:r>
            <a:r>
              <a:rPr lang="tr-TR" dirty="0"/>
              <a:t>We used file reading and writing system as the database. When we wanted to make the project have more professional features, we chaged the database to MySQL.</a:t>
            </a:r>
            <a:endParaRPr lang="en-US" b="1" dirty="0"/>
          </a:p>
        </p:txBody>
      </p:sp>
    </p:spTree>
    <p:extLst>
      <p:ext uri="{BB962C8B-B14F-4D97-AF65-F5344CB8AC3E}">
        <p14:creationId xmlns:p14="http://schemas.microsoft.com/office/powerpoint/2010/main" val="74950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6E48-5814-5ACE-381D-2D7644CE078B}"/>
              </a:ext>
            </a:extLst>
          </p:cNvPr>
          <p:cNvSpPr>
            <a:spLocks noGrp="1"/>
          </p:cNvSpPr>
          <p:nvPr>
            <p:ph type="title"/>
          </p:nvPr>
        </p:nvSpPr>
        <p:spPr/>
        <p:txBody>
          <a:bodyPr vert="horz" lIns="91440" tIns="45720" rIns="91440" bIns="45720" rtlCol="0" anchor="t">
            <a:normAutofit/>
          </a:bodyPr>
          <a:lstStyle/>
          <a:p>
            <a:pPr algn="l"/>
            <a:r>
              <a:rPr lang="en-US" dirty="0"/>
              <a:t>Team members  </a:t>
            </a:r>
          </a:p>
        </p:txBody>
      </p:sp>
      <p:sp>
        <p:nvSpPr>
          <p:cNvPr id="3" name="Content Placeholder 2">
            <a:extLst>
              <a:ext uri="{FF2B5EF4-FFF2-40B4-BE49-F238E27FC236}">
                <a16:creationId xmlns:a16="http://schemas.microsoft.com/office/drawing/2014/main" id="{5711B2B6-F0E5-C4B4-89F8-BA34E181BA1D}"/>
              </a:ext>
            </a:extLst>
          </p:cNvPr>
          <p:cNvSpPr>
            <a:spLocks noGrp="1"/>
          </p:cNvSpPr>
          <p:nvPr>
            <p:ph idx="1"/>
          </p:nvPr>
        </p:nvSpPr>
        <p:spPr>
          <a:xfrm>
            <a:off x="1484310" y="1712309"/>
            <a:ext cx="10018713" cy="3124201"/>
          </a:xfrm>
        </p:spPr>
        <p:txBody>
          <a:bodyPr vert="horz" lIns="91440" tIns="45720" rIns="91440" bIns="45720" rtlCol="0" anchor="t">
            <a:normAutofit/>
          </a:bodyPr>
          <a:lstStyle/>
          <a:p>
            <a:r>
              <a:rPr lang="en-US" dirty="0"/>
              <a:t>Berkay </a:t>
            </a:r>
            <a:r>
              <a:rPr lang="tr-TR" dirty="0">
                <a:ea typeface="+mn-lt"/>
                <a:cs typeface="+mn-lt"/>
              </a:rPr>
              <a:t>Ö</a:t>
            </a:r>
            <a:r>
              <a:rPr lang="en-US" dirty="0" err="1">
                <a:ea typeface="+mn-lt"/>
                <a:cs typeface="+mn-lt"/>
              </a:rPr>
              <a:t>ner</a:t>
            </a:r>
            <a:r>
              <a:rPr lang="tr-TR" dirty="0">
                <a:ea typeface="+mn-lt"/>
                <a:cs typeface="+mn-lt"/>
              </a:rPr>
              <a:t> - 220209075</a:t>
            </a:r>
            <a:endParaRPr lang="en-US" dirty="0">
              <a:ea typeface="+mn-lt"/>
              <a:cs typeface="+mn-lt"/>
            </a:endParaRPr>
          </a:p>
          <a:p>
            <a:pPr>
              <a:buClr>
                <a:srgbClr val="1287C3"/>
              </a:buClr>
            </a:pPr>
            <a:r>
              <a:rPr lang="en-US" dirty="0"/>
              <a:t>Hamza </a:t>
            </a:r>
            <a:r>
              <a:rPr lang="tr-TR" dirty="0"/>
              <a:t>B</a:t>
            </a:r>
            <a:r>
              <a:rPr lang="en-US" dirty="0"/>
              <a:t>der </a:t>
            </a:r>
            <a:r>
              <a:rPr lang="tr-TR" dirty="0"/>
              <a:t>- 200209479</a:t>
            </a:r>
            <a:endParaRPr lang="en-US" dirty="0"/>
          </a:p>
        </p:txBody>
      </p:sp>
    </p:spTree>
    <p:extLst>
      <p:ext uri="{BB962C8B-B14F-4D97-AF65-F5344CB8AC3E}">
        <p14:creationId xmlns:p14="http://schemas.microsoft.com/office/powerpoint/2010/main" val="339349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62DE-77F6-CC6C-6E76-2D189F61889B}"/>
              </a:ext>
            </a:extLst>
          </p:cNvPr>
          <p:cNvSpPr>
            <a:spLocks noGrp="1"/>
          </p:cNvSpPr>
          <p:nvPr>
            <p:ph type="title"/>
          </p:nvPr>
        </p:nvSpPr>
        <p:spPr>
          <a:xfrm>
            <a:off x="1484311" y="685800"/>
            <a:ext cx="10018713" cy="850462"/>
          </a:xfrm>
        </p:spPr>
        <p:txBody>
          <a:bodyPr vert="horz" lIns="91440" tIns="45720" rIns="91440" bIns="45720" rtlCol="0" anchor="t">
            <a:normAutofit/>
          </a:bodyPr>
          <a:lstStyle/>
          <a:p>
            <a:pPr algn="l"/>
            <a:r>
              <a:rPr lang="en-US" sz="2800" b="1" dirty="0"/>
              <a:t>ABOUT STUDENT MANAGEMENT SYSTEM </a:t>
            </a:r>
            <a:endParaRPr lang="en-US" b="1" dirty="0"/>
          </a:p>
        </p:txBody>
      </p:sp>
      <p:sp>
        <p:nvSpPr>
          <p:cNvPr id="3" name="Content Placeholder 2">
            <a:extLst>
              <a:ext uri="{FF2B5EF4-FFF2-40B4-BE49-F238E27FC236}">
                <a16:creationId xmlns:a16="http://schemas.microsoft.com/office/drawing/2014/main" id="{DF804455-D3F0-4E46-2A9F-06B699C2A0D5}"/>
              </a:ext>
            </a:extLst>
          </p:cNvPr>
          <p:cNvSpPr>
            <a:spLocks noGrp="1"/>
          </p:cNvSpPr>
          <p:nvPr>
            <p:ph idx="1"/>
          </p:nvPr>
        </p:nvSpPr>
        <p:spPr>
          <a:xfrm>
            <a:off x="1484310" y="1274378"/>
            <a:ext cx="10018713" cy="4464269"/>
          </a:xfrm>
        </p:spPr>
        <p:txBody>
          <a:bodyPr vert="horz" lIns="91440" tIns="45720" rIns="91440" bIns="45720" rtlCol="0" anchor="t">
            <a:normAutofit/>
          </a:bodyPr>
          <a:lstStyle/>
          <a:p>
            <a:endParaRPr lang="en-US" dirty="0"/>
          </a:p>
          <a:p>
            <a:pPr>
              <a:buClr>
                <a:srgbClr val="1287C3"/>
              </a:buClr>
            </a:pPr>
            <a:r>
              <a:rPr lang="en-US" dirty="0"/>
              <a:t>It's an application we have made</a:t>
            </a:r>
            <a:r>
              <a:rPr lang="tr-TR" dirty="0"/>
              <a:t> from scratch</a:t>
            </a:r>
            <a:r>
              <a:rPr lang="en-US" dirty="0"/>
              <a:t> for student</a:t>
            </a:r>
            <a:r>
              <a:rPr lang="tr-TR" dirty="0"/>
              <a:t>s</a:t>
            </a:r>
            <a:r>
              <a:rPr lang="en-US" dirty="0"/>
              <a:t> to see the grades</a:t>
            </a:r>
            <a:r>
              <a:rPr lang="tr-TR" dirty="0"/>
              <a:t>, for teachers to editing grades</a:t>
            </a:r>
            <a:r>
              <a:rPr lang="en-US" dirty="0"/>
              <a:t> in a simple way</a:t>
            </a:r>
            <a:r>
              <a:rPr lang="tr-TR" dirty="0"/>
              <a:t>.</a:t>
            </a:r>
            <a:endParaRPr lang="en-US" dirty="0"/>
          </a:p>
          <a:p>
            <a:pPr>
              <a:buClr>
                <a:srgbClr val="1287C3"/>
              </a:buClr>
            </a:pPr>
            <a:r>
              <a:rPr lang="tr-TR" dirty="0"/>
              <a:t>This application might be used as source code for future projects and might be connected to a school system for faster access.</a:t>
            </a:r>
            <a:endParaRPr lang="en-US" dirty="0"/>
          </a:p>
          <a:p>
            <a:pPr>
              <a:buClr>
                <a:srgbClr val="1287C3"/>
              </a:buClr>
            </a:pPr>
            <a:endParaRPr lang="en-US" dirty="0"/>
          </a:p>
        </p:txBody>
      </p:sp>
    </p:spTree>
    <p:extLst>
      <p:ext uri="{BB962C8B-B14F-4D97-AF65-F5344CB8AC3E}">
        <p14:creationId xmlns:p14="http://schemas.microsoft.com/office/powerpoint/2010/main" val="26221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AF59-62AA-C18D-F9EC-56EBA660A186}"/>
              </a:ext>
            </a:extLst>
          </p:cNvPr>
          <p:cNvSpPr>
            <a:spLocks noGrp="1"/>
          </p:cNvSpPr>
          <p:nvPr>
            <p:ph type="title"/>
          </p:nvPr>
        </p:nvSpPr>
        <p:spPr/>
        <p:txBody>
          <a:bodyPr vert="horz" lIns="91440" tIns="45720" rIns="91440" bIns="45720" rtlCol="0" anchor="t">
            <a:normAutofit/>
          </a:bodyPr>
          <a:lstStyle/>
          <a:p>
            <a:pPr algn="l"/>
            <a:r>
              <a:rPr lang="en-US" dirty="0"/>
              <a:t>The pages we have used </a:t>
            </a:r>
          </a:p>
        </p:txBody>
      </p:sp>
      <p:sp>
        <p:nvSpPr>
          <p:cNvPr id="3" name="Content Placeholder 2">
            <a:extLst>
              <a:ext uri="{FF2B5EF4-FFF2-40B4-BE49-F238E27FC236}">
                <a16:creationId xmlns:a16="http://schemas.microsoft.com/office/drawing/2014/main" id="{3BB9638E-F91E-1679-F5E7-242AE6CEA443}"/>
              </a:ext>
            </a:extLst>
          </p:cNvPr>
          <p:cNvSpPr>
            <a:spLocks noGrp="1"/>
          </p:cNvSpPr>
          <p:nvPr>
            <p:ph idx="1"/>
          </p:nvPr>
        </p:nvSpPr>
        <p:spPr>
          <a:xfrm>
            <a:off x="1484310" y="1589689"/>
            <a:ext cx="10018713" cy="4201511"/>
          </a:xfrm>
        </p:spPr>
        <p:txBody>
          <a:bodyPr vert="horz" lIns="91440" tIns="45720" rIns="91440" bIns="45720" rtlCol="0" anchor="t">
            <a:normAutofit/>
          </a:bodyPr>
          <a:lstStyle/>
          <a:p>
            <a:endParaRPr lang="en-US" dirty="0"/>
          </a:p>
          <a:p>
            <a:pPr>
              <a:buClr>
                <a:srgbClr val="1287C3"/>
              </a:buClr>
            </a:pPr>
            <a:r>
              <a:rPr lang="en-US" dirty="0"/>
              <a:t>Signup page </a:t>
            </a:r>
          </a:p>
          <a:p>
            <a:pPr>
              <a:buClr>
                <a:srgbClr val="1287C3"/>
              </a:buClr>
            </a:pPr>
            <a:r>
              <a:rPr lang="en-US" dirty="0"/>
              <a:t>Login page </a:t>
            </a:r>
          </a:p>
          <a:p>
            <a:pPr>
              <a:buClr>
                <a:srgbClr val="1287C3"/>
              </a:buClr>
            </a:pPr>
            <a:r>
              <a:rPr lang="en-US" dirty="0"/>
              <a:t>Student page </a:t>
            </a:r>
          </a:p>
          <a:p>
            <a:pPr>
              <a:buClr>
                <a:srgbClr val="1287C3"/>
              </a:buClr>
            </a:pPr>
            <a:r>
              <a:rPr lang="en-US" dirty="0"/>
              <a:t>Teacher page </a:t>
            </a:r>
          </a:p>
          <a:p>
            <a:pPr marL="0" indent="0">
              <a:buClr>
                <a:srgbClr val="1287C3"/>
              </a:buClr>
              <a:buNone/>
            </a:pPr>
            <a:endParaRPr lang="en-US" dirty="0"/>
          </a:p>
        </p:txBody>
      </p:sp>
    </p:spTree>
    <p:extLst>
      <p:ext uri="{BB962C8B-B14F-4D97-AF65-F5344CB8AC3E}">
        <p14:creationId xmlns:p14="http://schemas.microsoft.com/office/powerpoint/2010/main" val="391047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5"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tr-TR"/>
            </a:p>
          </p:txBody>
        </p:sp>
        <p:sp>
          <p:nvSpPr>
            <p:cNvPr id="26"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tr-TR"/>
            </a:p>
          </p:txBody>
        </p:sp>
        <p:sp>
          <p:nvSpPr>
            <p:cNvPr id="27"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tr-TR"/>
            </a:p>
          </p:txBody>
        </p:sp>
        <p:sp>
          <p:nvSpPr>
            <p:cNvPr id="28"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tr-TR"/>
            </a:p>
          </p:txBody>
        </p:sp>
        <p:sp>
          <p:nvSpPr>
            <p:cNvPr id="29"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tr-TR"/>
            </a:p>
          </p:txBody>
        </p:sp>
        <p:sp>
          <p:nvSpPr>
            <p:cNvPr id="30"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tr-TR"/>
            </a:p>
          </p:txBody>
        </p:sp>
      </p:grpSp>
      <p:sp useBgFill="1">
        <p:nvSpPr>
          <p:cNvPr id="32" name="Rectangle 31">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9DFEA-5B10-DC2B-38A5-C4021939A8C1}"/>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6000"/>
              <a:t>Sign up page </a:t>
            </a:r>
          </a:p>
        </p:txBody>
      </p:sp>
      <p:grpSp>
        <p:nvGrpSpPr>
          <p:cNvPr id="34" name="Group 33">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35"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tr-TR"/>
            </a:p>
          </p:txBody>
        </p:sp>
        <p:sp>
          <p:nvSpPr>
            <p:cNvPr id="36"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tr-TR"/>
            </a:p>
          </p:txBody>
        </p:sp>
        <p:sp>
          <p:nvSpPr>
            <p:cNvPr id="37"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tr-TR"/>
            </a:p>
          </p:txBody>
        </p:sp>
        <p:sp>
          <p:nvSpPr>
            <p:cNvPr id="38"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tr-TR"/>
            </a:p>
          </p:txBody>
        </p:sp>
        <p:sp>
          <p:nvSpPr>
            <p:cNvPr id="39"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tr-TR"/>
            </a:p>
          </p:txBody>
        </p:sp>
        <p:sp>
          <p:nvSpPr>
            <p:cNvPr id="40"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tr-TR"/>
            </a:p>
          </p:txBody>
        </p:sp>
      </p:grpSp>
      <p:sp>
        <p:nvSpPr>
          <p:cNvPr id="42"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login form&#10;&#10;Description automatically generated">
            <a:extLst>
              <a:ext uri="{FF2B5EF4-FFF2-40B4-BE49-F238E27FC236}">
                <a16:creationId xmlns:a16="http://schemas.microsoft.com/office/drawing/2014/main" id="{9D2FAC0D-1983-A7DB-AF6B-1CC53D6D291C}"/>
              </a:ext>
            </a:extLst>
          </p:cNvPr>
          <p:cNvPicPr>
            <a:picLocks noChangeAspect="1"/>
          </p:cNvPicPr>
          <p:nvPr/>
        </p:nvPicPr>
        <p:blipFill rotWithShape="1">
          <a:blip r:embed="rId3"/>
          <a:srcRect l="13387" r="8420" b="1"/>
          <a:stretch/>
        </p:blipFill>
        <p:spPr>
          <a:xfrm>
            <a:off x="977550" y="1544979"/>
            <a:ext cx="4774321" cy="3480279"/>
          </a:xfrm>
          <a:prstGeom prst="rect">
            <a:avLst/>
          </a:prstGeom>
        </p:spPr>
      </p:pic>
    </p:spTree>
    <p:extLst>
      <p:ext uri="{BB962C8B-B14F-4D97-AF65-F5344CB8AC3E}">
        <p14:creationId xmlns:p14="http://schemas.microsoft.com/office/powerpoint/2010/main" val="59673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tr-TR"/>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tr-TR"/>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tr-TR"/>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tr-TR"/>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tr-TR"/>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tr-TR"/>
            </a:p>
          </p:txBody>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758B8-FD69-234B-30BA-871327D49F1C}"/>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Sign in page </a:t>
            </a:r>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tr-TR"/>
            </a:p>
          </p:txBody>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tr-TR"/>
            </a:p>
          </p:txBody>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tr-TR"/>
            </a:p>
          </p:txBody>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tr-TR"/>
            </a:p>
          </p:txBody>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tr-TR"/>
            </a:p>
          </p:txBody>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tr-TR"/>
            </a:p>
          </p:txBody>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login form&#10;&#10;Description automatically generated">
            <a:extLst>
              <a:ext uri="{FF2B5EF4-FFF2-40B4-BE49-F238E27FC236}">
                <a16:creationId xmlns:a16="http://schemas.microsoft.com/office/drawing/2014/main" id="{047530E1-6DCE-3F26-F58F-414F6C83B767}"/>
              </a:ext>
            </a:extLst>
          </p:cNvPr>
          <p:cNvPicPr>
            <a:picLocks noGrp="1" noChangeAspect="1"/>
          </p:cNvPicPr>
          <p:nvPr>
            <p:ph idx="1"/>
          </p:nvPr>
        </p:nvPicPr>
        <p:blipFill>
          <a:blip r:embed="rId3"/>
          <a:stretch>
            <a:fillRect/>
          </a:stretch>
        </p:blipFill>
        <p:spPr>
          <a:xfrm>
            <a:off x="977550" y="1501820"/>
            <a:ext cx="6202778" cy="3566597"/>
          </a:xfrm>
          <a:prstGeom prst="rect">
            <a:avLst/>
          </a:prstGeom>
        </p:spPr>
      </p:pic>
    </p:spTree>
    <p:extLst>
      <p:ext uri="{BB962C8B-B14F-4D97-AF65-F5344CB8AC3E}">
        <p14:creationId xmlns:p14="http://schemas.microsoft.com/office/powerpoint/2010/main" val="79829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tr-TR"/>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tr-TR"/>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tr-TR"/>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tr-TR"/>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tr-TR"/>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tr-TR"/>
            </a:p>
          </p:txBody>
        </p:sp>
      </p:grpSp>
      <p:sp useBgFill="1">
        <p:nvSpPr>
          <p:cNvPr id="30" name="Rectangle 29">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D7EB4-E50C-0382-6579-D4BA7A0CE1D7}"/>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6000"/>
              <a:t>Student page </a:t>
            </a:r>
          </a:p>
        </p:txBody>
      </p:sp>
      <p:grpSp>
        <p:nvGrpSpPr>
          <p:cNvPr id="31" name="Group 30">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tr-TR"/>
            </a:p>
          </p:txBody>
        </p:sp>
        <p:sp>
          <p:nvSpPr>
            <p:cNvPr id="21"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tr-TR"/>
            </a:p>
          </p:txBody>
        </p:sp>
        <p:sp>
          <p:nvSpPr>
            <p:cNvPr id="22"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tr-TR"/>
            </a:p>
          </p:txBody>
        </p:sp>
        <p:sp>
          <p:nvSpPr>
            <p:cNvPr id="23"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tr-TR"/>
            </a:p>
          </p:txBody>
        </p:sp>
        <p:sp>
          <p:nvSpPr>
            <p:cNvPr id="24"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tr-TR"/>
            </a:p>
          </p:txBody>
        </p:sp>
        <p:sp>
          <p:nvSpPr>
            <p:cNvPr id="25"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tr-TR"/>
            </a:p>
          </p:txBody>
        </p:sp>
      </p:grpSp>
      <p:sp>
        <p:nvSpPr>
          <p:cNvPr id="32"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log out&#10;&#10;Description automatically generated">
            <a:extLst>
              <a:ext uri="{FF2B5EF4-FFF2-40B4-BE49-F238E27FC236}">
                <a16:creationId xmlns:a16="http://schemas.microsoft.com/office/drawing/2014/main" id="{01527A41-32D3-718A-CFA9-A641A4E0764F}"/>
              </a:ext>
            </a:extLst>
          </p:cNvPr>
          <p:cNvPicPr>
            <a:picLocks noGrp="1" noChangeAspect="1"/>
          </p:cNvPicPr>
          <p:nvPr>
            <p:ph idx="1"/>
          </p:nvPr>
        </p:nvPicPr>
        <p:blipFill>
          <a:blip r:embed="rId3"/>
          <a:stretch>
            <a:fillRect/>
          </a:stretch>
        </p:blipFill>
        <p:spPr>
          <a:xfrm>
            <a:off x="977550" y="1918470"/>
            <a:ext cx="4774321" cy="2733298"/>
          </a:xfrm>
          <a:prstGeom prst="rect">
            <a:avLst/>
          </a:prstGeom>
        </p:spPr>
      </p:pic>
    </p:spTree>
    <p:extLst>
      <p:ext uri="{BB962C8B-B14F-4D97-AF65-F5344CB8AC3E}">
        <p14:creationId xmlns:p14="http://schemas.microsoft.com/office/powerpoint/2010/main" val="329215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tr-TR"/>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tr-TR"/>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tr-TR"/>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tr-TR"/>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tr-TR"/>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tr-TR"/>
            </a:p>
          </p:txBody>
        </p:sp>
      </p:grpSp>
      <p:sp useBgFill="1">
        <p:nvSpPr>
          <p:cNvPr id="17" name="Rectangle 16">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DD2BD-09FF-05EA-3F41-BAA6037CAB49}"/>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6000"/>
              <a:t>Teacher page </a:t>
            </a:r>
          </a:p>
        </p:txBody>
      </p:sp>
      <p:grpSp>
        <p:nvGrpSpPr>
          <p:cNvPr id="19" name="Group 18">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tr-TR"/>
            </a:p>
          </p:txBody>
        </p:sp>
        <p:sp>
          <p:nvSpPr>
            <p:cNvPr id="21"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tr-TR"/>
            </a:p>
          </p:txBody>
        </p:sp>
        <p:sp>
          <p:nvSpPr>
            <p:cNvPr id="22"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tr-TR"/>
            </a:p>
          </p:txBody>
        </p:sp>
        <p:sp>
          <p:nvSpPr>
            <p:cNvPr id="23"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tr-TR"/>
            </a:p>
          </p:txBody>
        </p:sp>
        <p:sp>
          <p:nvSpPr>
            <p:cNvPr id="24"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tr-TR"/>
            </a:p>
          </p:txBody>
        </p:sp>
        <p:sp>
          <p:nvSpPr>
            <p:cNvPr id="25"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tr-TR"/>
            </a:p>
          </p:txBody>
        </p:sp>
      </p:grpSp>
      <p:sp>
        <p:nvSpPr>
          <p:cNvPr id="27"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BC6B48C3-E387-C1CF-F680-ED360F3046C0}"/>
              </a:ext>
            </a:extLst>
          </p:cNvPr>
          <p:cNvPicPr>
            <a:picLocks noGrp="1" noChangeAspect="1"/>
          </p:cNvPicPr>
          <p:nvPr>
            <p:ph idx="1"/>
          </p:nvPr>
        </p:nvPicPr>
        <p:blipFill>
          <a:blip r:embed="rId3"/>
          <a:stretch>
            <a:fillRect/>
          </a:stretch>
        </p:blipFill>
        <p:spPr>
          <a:xfrm>
            <a:off x="977550" y="1906534"/>
            <a:ext cx="4774321" cy="2757170"/>
          </a:xfrm>
          <a:prstGeom prst="rect">
            <a:avLst/>
          </a:prstGeom>
        </p:spPr>
      </p:pic>
    </p:spTree>
    <p:extLst>
      <p:ext uri="{BB962C8B-B14F-4D97-AF65-F5344CB8AC3E}">
        <p14:creationId xmlns:p14="http://schemas.microsoft.com/office/powerpoint/2010/main" val="81861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62DE-77F6-CC6C-6E76-2D189F61889B}"/>
              </a:ext>
            </a:extLst>
          </p:cNvPr>
          <p:cNvSpPr>
            <a:spLocks noGrp="1"/>
          </p:cNvSpPr>
          <p:nvPr>
            <p:ph type="title"/>
          </p:nvPr>
        </p:nvSpPr>
        <p:spPr>
          <a:xfrm>
            <a:off x="1484311" y="685800"/>
            <a:ext cx="10018713" cy="850462"/>
          </a:xfrm>
        </p:spPr>
        <p:txBody>
          <a:bodyPr vert="horz" lIns="91440" tIns="45720" rIns="91440" bIns="45720" rtlCol="0" anchor="t">
            <a:normAutofit/>
          </a:bodyPr>
          <a:lstStyle/>
          <a:p>
            <a:pPr algn="l"/>
            <a:r>
              <a:rPr lang="tr-TR" sz="2800" b="1" dirty="0"/>
              <a:t>USED LIBRARIES</a:t>
            </a:r>
            <a:endParaRPr lang="en-US" b="1" dirty="0"/>
          </a:p>
        </p:txBody>
      </p:sp>
      <p:sp>
        <p:nvSpPr>
          <p:cNvPr id="3" name="Content Placeholder 2">
            <a:extLst>
              <a:ext uri="{FF2B5EF4-FFF2-40B4-BE49-F238E27FC236}">
                <a16:creationId xmlns:a16="http://schemas.microsoft.com/office/drawing/2014/main" id="{DF804455-D3F0-4E46-2A9F-06B699C2A0D5}"/>
              </a:ext>
            </a:extLst>
          </p:cNvPr>
          <p:cNvSpPr>
            <a:spLocks noGrp="1"/>
          </p:cNvSpPr>
          <p:nvPr>
            <p:ph idx="1"/>
          </p:nvPr>
        </p:nvSpPr>
        <p:spPr>
          <a:xfrm>
            <a:off x="1484310" y="1274378"/>
            <a:ext cx="10018713" cy="4464269"/>
          </a:xfrm>
        </p:spPr>
        <p:txBody>
          <a:bodyPr vert="horz" lIns="91440" tIns="45720" rIns="91440" bIns="45720" rtlCol="0" anchor="t">
            <a:normAutofit/>
          </a:bodyPr>
          <a:lstStyle/>
          <a:p>
            <a:endParaRPr lang="en-US" dirty="0"/>
          </a:p>
          <a:p>
            <a:pPr>
              <a:buClr>
                <a:srgbClr val="1287C3"/>
              </a:buClr>
            </a:pPr>
            <a:r>
              <a:rPr lang="tr-TR" b="1" dirty="0"/>
              <a:t>Tkinter: </a:t>
            </a:r>
            <a:r>
              <a:rPr lang="tr-TR" dirty="0"/>
              <a:t>This plugin helps the user to design a GUI application. User needs a lot of testing and calculating for finding the perfect locations for the GUI Widgets because there is no graphical help or preview.</a:t>
            </a:r>
          </a:p>
          <a:p>
            <a:pPr>
              <a:buClr>
                <a:srgbClr val="1287C3"/>
              </a:buClr>
            </a:pPr>
            <a:r>
              <a:rPr lang="tr-TR" b="1" dirty="0"/>
              <a:t>MySQL Connector: </a:t>
            </a:r>
            <a:r>
              <a:rPr lang="tr-TR" dirty="0"/>
              <a:t>This plugin helps the user to connect MySQL database, execute querys, read-write datas.</a:t>
            </a:r>
            <a:endParaRPr lang="en-US" b="1" dirty="0"/>
          </a:p>
          <a:p>
            <a:pPr>
              <a:buClr>
                <a:srgbClr val="1287C3"/>
              </a:buClr>
            </a:pPr>
            <a:endParaRPr lang="en-US" dirty="0"/>
          </a:p>
        </p:txBody>
      </p:sp>
    </p:spTree>
    <p:extLst>
      <p:ext uri="{BB962C8B-B14F-4D97-AF65-F5344CB8AC3E}">
        <p14:creationId xmlns:p14="http://schemas.microsoft.com/office/powerpoint/2010/main" val="2960024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284</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Corbel</vt:lpstr>
      <vt:lpstr>Parallax</vt:lpstr>
      <vt:lpstr>Student management system</vt:lpstr>
      <vt:lpstr>Team members  </vt:lpstr>
      <vt:lpstr>ABOUT STUDENT MANAGEMENT SYSTEM </vt:lpstr>
      <vt:lpstr>The pages we have used </vt:lpstr>
      <vt:lpstr>Sign up page </vt:lpstr>
      <vt:lpstr>Sign in page </vt:lpstr>
      <vt:lpstr>Student page </vt:lpstr>
      <vt:lpstr>Teacher page </vt:lpstr>
      <vt:lpstr>USED LIBRARIES</vt:lpstr>
      <vt:lpstr>PROBLEMS WE HAD</vt:lpstr>
      <vt:lpstr>PROBLEMS WE HAD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Berkay  ÖNER</cp:lastModifiedBy>
  <cp:revision>166</cp:revision>
  <dcterms:created xsi:type="dcterms:W3CDTF">2024-01-12T13:34:44Z</dcterms:created>
  <dcterms:modified xsi:type="dcterms:W3CDTF">2024-01-13T09:14:06Z</dcterms:modified>
</cp:coreProperties>
</file>