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</p:sldIdLst>
  <p:sldSz cx="54864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3" autoAdjust="0"/>
    <p:restoredTop sz="94660"/>
  </p:normalViewPr>
  <p:slideViewPr>
    <p:cSldViewPr snapToGrid="0">
      <p:cViewPr varScale="1">
        <p:scale>
          <a:sx n="170" d="100"/>
          <a:sy n="170" d="100"/>
        </p:scale>
        <p:origin x="23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748242"/>
            <a:ext cx="466344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01359"/>
            <a:ext cx="41148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B9BA-9203-4958-8296-6C2D8DB321A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BA45-557F-43AB-B516-CA7C70B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B9BA-9203-4958-8296-6C2D8DB321A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BA45-557F-43AB-B516-CA7C70B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7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43417"/>
            <a:ext cx="118300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43417"/>
            <a:ext cx="3480435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B9BA-9203-4958-8296-6C2D8DB321A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BA45-557F-43AB-B516-CA7C70B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4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B9BA-9203-4958-8296-6C2D8DB321A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BA45-557F-43AB-B516-CA7C70B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139826"/>
            <a:ext cx="473202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059643"/>
            <a:ext cx="473202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B9BA-9203-4958-8296-6C2D8DB321A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BA45-557F-43AB-B516-CA7C70B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2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217083"/>
            <a:ext cx="233172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217083"/>
            <a:ext cx="233172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B9BA-9203-4958-8296-6C2D8DB321A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BA45-557F-43AB-B516-CA7C70B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4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418"/>
            <a:ext cx="473202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120775"/>
            <a:ext cx="2321004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670050"/>
            <a:ext cx="232100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120775"/>
            <a:ext cx="2332435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670050"/>
            <a:ext cx="2332435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B9BA-9203-4958-8296-6C2D8DB321A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BA45-557F-43AB-B516-CA7C70B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5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B9BA-9203-4958-8296-6C2D8DB321A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BA45-557F-43AB-B516-CA7C70B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4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B9BA-9203-4958-8296-6C2D8DB321A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BA45-557F-43AB-B516-CA7C70B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6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04800"/>
            <a:ext cx="1769507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658285"/>
            <a:ext cx="277749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371600"/>
            <a:ext cx="1769507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B9BA-9203-4958-8296-6C2D8DB321A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BA45-557F-43AB-B516-CA7C70B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5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04800"/>
            <a:ext cx="1769507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658285"/>
            <a:ext cx="277749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371600"/>
            <a:ext cx="1769507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B9BA-9203-4958-8296-6C2D8DB321A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BA45-557F-43AB-B516-CA7C70B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43418"/>
            <a:ext cx="473202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217083"/>
            <a:ext cx="473202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0B9BA-9203-4958-8296-6C2D8DB321A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4237568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DBA45-557F-43AB-B516-CA7C70B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6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: Single Corner Snipped 40" descr="sd">
                <a:extLst>
                  <a:ext uri="{FF2B5EF4-FFF2-40B4-BE49-F238E27FC236}">
                    <a16:creationId xmlns:a16="http://schemas.microsoft.com/office/drawing/2014/main" id="{0CBD1808-73B5-417B-A453-0CB877B71A14}"/>
                  </a:ext>
                </a:extLst>
              </p:cNvPr>
              <p:cNvSpPr/>
              <p:nvPr/>
            </p:nvSpPr>
            <p:spPr>
              <a:xfrm>
                <a:off x="1108812" y="1552791"/>
                <a:ext cx="490103" cy="300695"/>
              </a:xfrm>
              <a:prstGeom prst="snip1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phy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1" name="Rectangle: Single Corner Snipped 40" descr="sd">
                <a:extLst>
                  <a:ext uri="{FF2B5EF4-FFF2-40B4-BE49-F238E27FC236}">
                    <a16:creationId xmlns:a16="http://schemas.microsoft.com/office/drawing/2014/main" id="{0CBD1808-73B5-417B-A453-0CB877B71A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812" y="1552791"/>
                <a:ext cx="490103" cy="300695"/>
              </a:xfrm>
              <a:prstGeom prst="snip1Rect">
                <a:avLst/>
              </a:prstGeom>
              <a:blipFill>
                <a:blip r:embed="rId2"/>
                <a:stretch>
                  <a:fillRect l="-3659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9D8FFF4-D079-4A21-BD4E-30D9CCBECECD}"/>
              </a:ext>
            </a:extLst>
          </p:cNvPr>
          <p:cNvCxnSpPr>
            <a:cxnSpLocks/>
            <a:stCxn id="41" idx="0"/>
            <a:endCxn id="32" idx="2"/>
          </p:cNvCxnSpPr>
          <p:nvPr/>
        </p:nvCxnSpPr>
        <p:spPr>
          <a:xfrm flipV="1">
            <a:off x="1598915" y="1388578"/>
            <a:ext cx="337445" cy="3145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6E6EB03-0A34-433D-B418-A29A2E5955D3}"/>
                  </a:ext>
                </a:extLst>
              </p:cNvPr>
              <p:cNvSpPr txBox="1"/>
              <p:nvPr/>
            </p:nvSpPr>
            <p:spPr>
              <a:xfrm>
                <a:off x="382434" y="3377627"/>
                <a:ext cx="2318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6E6EB03-0A34-433D-B418-A29A2E595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4" y="3377627"/>
                <a:ext cx="231878" cy="338554"/>
              </a:xfrm>
              <a:prstGeom prst="rect">
                <a:avLst/>
              </a:prstGeom>
              <a:blipFill>
                <a:blip r:embed="rId3"/>
                <a:stretch>
                  <a:fillRect r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 descr="sd">
                <a:extLst>
                  <a:ext uri="{FF2B5EF4-FFF2-40B4-BE49-F238E27FC236}">
                    <a16:creationId xmlns:a16="http://schemas.microsoft.com/office/drawing/2014/main" id="{21A77E60-3FC2-4FCE-87E0-35DFB57643FB}"/>
                  </a:ext>
                </a:extLst>
              </p:cNvPr>
              <p:cNvSpPr/>
              <p:nvPr/>
            </p:nvSpPr>
            <p:spPr>
              <a:xfrm>
                <a:off x="1177743" y="3343831"/>
                <a:ext cx="424696" cy="3657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dirty="0">
                          <a:latin typeface="Cambria Math" panose="02040503050406030204" pitchFamily="18" charset="0"/>
                        </a:rPr>
                        <m:t>ML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0" name="Rectangle 49" descr="sd">
                <a:extLst>
                  <a:ext uri="{FF2B5EF4-FFF2-40B4-BE49-F238E27FC236}">
                    <a16:creationId xmlns:a16="http://schemas.microsoft.com/office/drawing/2014/main" id="{21A77E60-3FC2-4FCE-87E0-35DFB57643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743" y="3343831"/>
                <a:ext cx="424696" cy="365760"/>
              </a:xfrm>
              <a:prstGeom prst="rect">
                <a:avLst/>
              </a:prstGeom>
              <a:blipFill>
                <a:blip r:embed="rId4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5027F0E-76D7-445E-A5D5-58F7607C6E1C}"/>
                  </a:ext>
                </a:extLst>
              </p:cNvPr>
              <p:cNvSpPr txBox="1"/>
              <p:nvPr/>
            </p:nvSpPr>
            <p:spPr>
              <a:xfrm>
                <a:off x="2056927" y="3372892"/>
                <a:ext cx="250225" cy="345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5027F0E-76D7-445E-A5D5-58F7607C6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927" y="3372892"/>
                <a:ext cx="250225" cy="345223"/>
              </a:xfrm>
              <a:prstGeom prst="rect">
                <a:avLst/>
              </a:prstGeom>
              <a:blipFill>
                <a:blip r:embed="rId5"/>
                <a:stretch>
                  <a:fillRect r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5B4EB8-0254-47CF-B4AC-7515E4D86469}"/>
              </a:ext>
            </a:extLst>
          </p:cNvPr>
          <p:cNvCxnSpPr>
            <a:cxnSpLocks/>
          </p:cNvCxnSpPr>
          <p:nvPr/>
        </p:nvCxnSpPr>
        <p:spPr>
          <a:xfrm>
            <a:off x="701873" y="3519676"/>
            <a:ext cx="38831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DDDFE78-2FA2-4A64-9F08-212D7BD9612D}"/>
              </a:ext>
            </a:extLst>
          </p:cNvPr>
          <p:cNvCxnSpPr>
            <a:cxnSpLocks/>
          </p:cNvCxnSpPr>
          <p:nvPr/>
        </p:nvCxnSpPr>
        <p:spPr>
          <a:xfrm>
            <a:off x="1678963" y="3518844"/>
            <a:ext cx="341563" cy="83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1CFF2F9B-E04C-4247-9157-8BF22732BDA8}"/>
              </a:ext>
            </a:extLst>
          </p:cNvPr>
          <p:cNvSpPr/>
          <p:nvPr/>
        </p:nvSpPr>
        <p:spPr>
          <a:xfrm>
            <a:off x="130864" y="375196"/>
            <a:ext cx="2514933" cy="1862938"/>
          </a:xfrm>
          <a:prstGeom prst="flowChartAlternateProcess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sz="1385" dirty="0"/>
          </a:p>
        </p:txBody>
      </p: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DC3FC0E0-FB29-4FFB-A2C6-6B2202AADA41}"/>
              </a:ext>
            </a:extLst>
          </p:cNvPr>
          <p:cNvSpPr/>
          <p:nvPr/>
        </p:nvSpPr>
        <p:spPr>
          <a:xfrm>
            <a:off x="2858318" y="375195"/>
            <a:ext cx="2514933" cy="1862940"/>
          </a:xfrm>
          <a:prstGeom prst="flowChartAlternateProcess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8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 descr="sd">
                <a:extLst>
                  <a:ext uri="{FF2B5EF4-FFF2-40B4-BE49-F238E27FC236}">
                    <a16:creationId xmlns:a16="http://schemas.microsoft.com/office/drawing/2014/main" id="{1C3C75F3-1095-4C81-A93B-E7A710A0EE26}"/>
                  </a:ext>
                </a:extLst>
              </p:cNvPr>
              <p:cNvSpPr/>
              <p:nvPr/>
            </p:nvSpPr>
            <p:spPr>
              <a:xfrm>
                <a:off x="4568153" y="894098"/>
                <a:ext cx="624794" cy="36576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dirty="0">
                              <a:latin typeface="Cambria Math" panose="02040503050406030204" pitchFamily="18" charset="0"/>
                            </a:rPr>
                            <m:t>ML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600" dirty="0">
                              <a:latin typeface="Cambria Math" panose="02040503050406030204" pitchFamily="18" charset="0"/>
                            </a:rPr>
                            <m:t>pre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2" name="Rectangle 71" descr="sd">
                <a:extLst>
                  <a:ext uri="{FF2B5EF4-FFF2-40B4-BE49-F238E27FC236}">
                    <a16:creationId xmlns:a16="http://schemas.microsoft.com/office/drawing/2014/main" id="{1C3C75F3-1095-4C81-A93B-E7A710A0E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153" y="894098"/>
                <a:ext cx="624794" cy="365760"/>
              </a:xfrm>
              <a:prstGeom prst="rect">
                <a:avLst/>
              </a:prstGeom>
              <a:blipFill>
                <a:blip r:embed="rId6"/>
                <a:stretch>
                  <a:fillRect l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1353F3-FF7A-432A-8BFC-943268039148}"/>
              </a:ext>
            </a:extLst>
          </p:cNvPr>
          <p:cNvCxnSpPr>
            <a:cxnSpLocks/>
          </p:cNvCxnSpPr>
          <p:nvPr/>
        </p:nvCxnSpPr>
        <p:spPr>
          <a:xfrm>
            <a:off x="3961145" y="1076978"/>
            <a:ext cx="49634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5A9D0FD-7F12-4C0B-B8C5-C55AE64563CB}"/>
              </a:ext>
            </a:extLst>
          </p:cNvPr>
          <p:cNvSpPr txBox="1"/>
          <p:nvPr/>
        </p:nvSpPr>
        <p:spPr>
          <a:xfrm>
            <a:off x="1146406" y="2242869"/>
            <a:ext cx="421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BB896F8-EBFD-4CD3-A54C-16254A73E7BB}"/>
              </a:ext>
            </a:extLst>
          </p:cNvPr>
          <p:cNvSpPr txBox="1"/>
          <p:nvPr/>
        </p:nvSpPr>
        <p:spPr>
          <a:xfrm>
            <a:off x="3899350" y="2242869"/>
            <a:ext cx="421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3178E5D-B400-45BF-B754-32B831CF5045}"/>
                  </a:ext>
                </a:extLst>
              </p:cNvPr>
              <p:cNvSpPr txBox="1"/>
              <p:nvPr/>
            </p:nvSpPr>
            <p:spPr>
              <a:xfrm>
                <a:off x="2868226" y="891419"/>
                <a:ext cx="1168094" cy="349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dirty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600" dirty="0">
                            <a:latin typeface="Cambria Math" panose="02040503050406030204" pitchFamily="18" charset="0"/>
                          </a:rPr>
                          <m:t>phy</m:t>
                        </m:r>
                      </m:sup>
                    </m:sSup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dirty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600" dirty="0">
                            <a:latin typeface="Cambria Math" panose="02040503050406030204" pitchFamily="18" charset="0"/>
                          </a:rPr>
                          <m:t>phy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3178E5D-B400-45BF-B754-32B831CF5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26" y="891419"/>
                <a:ext cx="1168094" cy="349583"/>
              </a:xfrm>
              <a:prstGeom prst="rect">
                <a:avLst/>
              </a:prstGeom>
              <a:blipFill>
                <a:blip r:embed="rId7"/>
                <a:stretch>
                  <a:fillRect t="-1724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 descr="sd">
                <a:extLst>
                  <a:ext uri="{FF2B5EF4-FFF2-40B4-BE49-F238E27FC236}">
                    <a16:creationId xmlns:a16="http://schemas.microsoft.com/office/drawing/2014/main" id="{4EE9067F-D7C3-40C5-8B64-C8D41745501D}"/>
                  </a:ext>
                </a:extLst>
              </p:cNvPr>
              <p:cNvSpPr/>
              <p:nvPr/>
            </p:nvSpPr>
            <p:spPr>
              <a:xfrm>
                <a:off x="4215457" y="1751661"/>
                <a:ext cx="632739" cy="3657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dirty="0">
                              <a:latin typeface="Cambria Math" panose="02040503050406030204" pitchFamily="18" charset="0"/>
                            </a:rPr>
                            <m:t>ML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600" b="0" i="0" dirty="0" smtClean="0">
                              <a:latin typeface="Cambria Math" panose="02040503050406030204" pitchFamily="18" charset="0"/>
                            </a:rPr>
                            <m:t>upd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6" name="Rectangle 25" descr="sd">
                <a:extLst>
                  <a:ext uri="{FF2B5EF4-FFF2-40B4-BE49-F238E27FC236}">
                    <a16:creationId xmlns:a16="http://schemas.microsoft.com/office/drawing/2014/main" id="{4EE9067F-D7C3-40C5-8B64-C8D417455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457" y="1751661"/>
                <a:ext cx="632739" cy="365760"/>
              </a:xfrm>
              <a:prstGeom prst="rect">
                <a:avLst/>
              </a:prstGeom>
              <a:blipFill>
                <a:blip r:embed="rId8"/>
                <a:stretch>
                  <a:fillRect l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6634F1-DED0-4D86-9838-44F7C11E893D}"/>
              </a:ext>
            </a:extLst>
          </p:cNvPr>
          <p:cNvCxnSpPr>
            <a:cxnSpLocks/>
          </p:cNvCxnSpPr>
          <p:nvPr/>
        </p:nvCxnSpPr>
        <p:spPr>
          <a:xfrm>
            <a:off x="3691997" y="1898773"/>
            <a:ext cx="38831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311AF30-55EE-4A10-BC45-AA2CC9AB52BA}"/>
              </a:ext>
            </a:extLst>
          </p:cNvPr>
          <p:cNvSpPr txBox="1"/>
          <p:nvPr/>
        </p:nvSpPr>
        <p:spPr>
          <a:xfrm>
            <a:off x="1165478" y="1872416"/>
            <a:ext cx="1382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 constraints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9F3466-761F-429A-A673-C0A61E6D7DEB}"/>
              </a:ext>
            </a:extLst>
          </p:cNvPr>
          <p:cNvCxnSpPr>
            <a:cxnSpLocks/>
            <a:stCxn id="72" idx="2"/>
            <a:endCxn id="26" idx="0"/>
          </p:cNvCxnSpPr>
          <p:nvPr/>
        </p:nvCxnSpPr>
        <p:spPr>
          <a:xfrm flipH="1">
            <a:off x="4531827" y="1259858"/>
            <a:ext cx="348723" cy="49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80FA18B-EA3A-477C-B85A-8BFF468ADB58}"/>
              </a:ext>
            </a:extLst>
          </p:cNvPr>
          <p:cNvSpPr txBox="1"/>
          <p:nvPr/>
        </p:nvSpPr>
        <p:spPr>
          <a:xfrm>
            <a:off x="2857480" y="465358"/>
            <a:ext cx="1222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Pre-training: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95E8EF-814D-48E1-B3F5-B91477F89F24}"/>
              </a:ext>
            </a:extLst>
          </p:cNvPr>
          <p:cNvSpPr txBox="1"/>
          <p:nvPr/>
        </p:nvSpPr>
        <p:spPr>
          <a:xfrm>
            <a:off x="2857480" y="1333646"/>
            <a:ext cx="977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D8FDD9-1291-4DF3-B235-227763B81221}"/>
              </a:ext>
            </a:extLst>
          </p:cNvPr>
          <p:cNvSpPr txBox="1"/>
          <p:nvPr/>
        </p:nvSpPr>
        <p:spPr>
          <a:xfrm>
            <a:off x="218499" y="465358"/>
            <a:ext cx="1961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Enforcing physics constraints: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091C46-42F4-49E3-9FB1-B18FCF8487D8}"/>
              </a:ext>
            </a:extLst>
          </p:cNvPr>
          <p:cNvSpPr txBox="1"/>
          <p:nvPr/>
        </p:nvSpPr>
        <p:spPr>
          <a:xfrm>
            <a:off x="2289112" y="10036"/>
            <a:ext cx="106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0DD7ECF-146D-477D-A866-44D60E18DC74}"/>
                  </a:ext>
                </a:extLst>
              </p:cNvPr>
              <p:cNvSpPr txBox="1"/>
              <p:nvPr/>
            </p:nvSpPr>
            <p:spPr>
              <a:xfrm>
                <a:off x="387130" y="1022818"/>
                <a:ext cx="6924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obs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0DD7ECF-146D-477D-A866-44D60E18D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30" y="1022818"/>
                <a:ext cx="692449" cy="338554"/>
              </a:xfrm>
              <a:prstGeom prst="rect">
                <a:avLst/>
              </a:prstGeom>
              <a:blipFill>
                <a:blip r:embed="rId9"/>
                <a:stretch>
                  <a:fillRect r="-7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 descr="sd">
                <a:extLst>
                  <a:ext uri="{FF2B5EF4-FFF2-40B4-BE49-F238E27FC236}">
                    <a16:creationId xmlns:a16="http://schemas.microsoft.com/office/drawing/2014/main" id="{93C31AE8-787F-4794-AC5F-7119A530AA86}"/>
                  </a:ext>
                </a:extLst>
              </p:cNvPr>
              <p:cNvSpPr/>
              <p:nvPr/>
            </p:nvSpPr>
            <p:spPr>
              <a:xfrm>
                <a:off x="1724012" y="1022818"/>
                <a:ext cx="424696" cy="3657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dirty="0">
                          <a:latin typeface="Cambria Math" panose="02040503050406030204" pitchFamily="18" charset="0"/>
                        </a:rPr>
                        <m:t>ML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2" name="Rectangle 31" descr="sd">
                <a:extLst>
                  <a:ext uri="{FF2B5EF4-FFF2-40B4-BE49-F238E27FC236}">
                    <a16:creationId xmlns:a16="http://schemas.microsoft.com/office/drawing/2014/main" id="{93C31AE8-787F-4794-AC5F-7119A530AA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012" y="1022818"/>
                <a:ext cx="424696" cy="365760"/>
              </a:xfrm>
              <a:prstGeom prst="rect">
                <a:avLst/>
              </a:prstGeom>
              <a:blipFill>
                <a:blip r:embed="rId10"/>
                <a:stretch>
                  <a:fillRect l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C9FA5EF-A01A-480E-A4A3-59D765E699E9}"/>
              </a:ext>
            </a:extLst>
          </p:cNvPr>
          <p:cNvCxnSpPr>
            <a:cxnSpLocks/>
          </p:cNvCxnSpPr>
          <p:nvPr/>
        </p:nvCxnSpPr>
        <p:spPr>
          <a:xfrm>
            <a:off x="1177743" y="1205698"/>
            <a:ext cx="42117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0F4575D5-4999-4832-B7B4-E53D85B804A3}"/>
              </a:ext>
            </a:extLst>
          </p:cNvPr>
          <p:cNvSpPr/>
          <p:nvPr/>
        </p:nvSpPr>
        <p:spPr>
          <a:xfrm>
            <a:off x="2868226" y="2972927"/>
            <a:ext cx="2514933" cy="1130207"/>
          </a:xfrm>
          <a:prstGeom prst="flowChartAlternateProcess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8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ABF64BF-4880-44C6-8401-8BB37315B556}"/>
                  </a:ext>
                </a:extLst>
              </p:cNvPr>
              <p:cNvSpPr txBox="1"/>
              <p:nvPr/>
            </p:nvSpPr>
            <p:spPr>
              <a:xfrm>
                <a:off x="3055742" y="3335964"/>
                <a:ext cx="2318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ABF64BF-4880-44C6-8401-8BB37315B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742" y="3335964"/>
                <a:ext cx="231878" cy="338554"/>
              </a:xfrm>
              <a:prstGeom prst="rect">
                <a:avLst/>
              </a:prstGeom>
              <a:blipFill>
                <a:blip r:embed="rId11"/>
                <a:stretch>
                  <a:fillRect r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 descr="sd">
                <a:extLst>
                  <a:ext uri="{FF2B5EF4-FFF2-40B4-BE49-F238E27FC236}">
                    <a16:creationId xmlns:a16="http://schemas.microsoft.com/office/drawing/2014/main" id="{9F2DAE1B-0A91-4FE9-85B0-BA6F7F85C50F}"/>
                  </a:ext>
                </a:extLst>
              </p:cNvPr>
              <p:cNvSpPr/>
              <p:nvPr/>
            </p:nvSpPr>
            <p:spPr>
              <a:xfrm>
                <a:off x="3835129" y="3335964"/>
                <a:ext cx="632739" cy="3657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dirty="0">
                              <a:latin typeface="Cambria Math" panose="02040503050406030204" pitchFamily="18" charset="0"/>
                            </a:rPr>
                            <m:t>ML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600" b="0" i="0" dirty="0" smtClean="0">
                              <a:latin typeface="Cambria Math" panose="02040503050406030204" pitchFamily="18" charset="0"/>
                            </a:rPr>
                            <m:t>upd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6" name="Rectangle 55" descr="sd">
                <a:extLst>
                  <a:ext uri="{FF2B5EF4-FFF2-40B4-BE49-F238E27FC236}">
                    <a16:creationId xmlns:a16="http://schemas.microsoft.com/office/drawing/2014/main" id="{9F2DAE1B-0A91-4FE9-85B0-BA6F7F85C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129" y="3335964"/>
                <a:ext cx="632739" cy="365760"/>
              </a:xfrm>
              <a:prstGeom prst="rect">
                <a:avLst/>
              </a:prstGeom>
              <a:blipFill>
                <a:blip r:embed="rId12"/>
                <a:stretch>
                  <a:fillRect l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BDE44A0-1FE7-418A-B13D-64DF80B3B47D}"/>
                  </a:ext>
                </a:extLst>
              </p:cNvPr>
              <p:cNvSpPr txBox="1"/>
              <p:nvPr/>
            </p:nvSpPr>
            <p:spPr>
              <a:xfrm>
                <a:off x="4824058" y="3365025"/>
                <a:ext cx="250225" cy="345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BDE44A0-1FE7-418A-B13D-64DF80B3B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058" y="3365025"/>
                <a:ext cx="250225" cy="345223"/>
              </a:xfrm>
              <a:prstGeom prst="rect">
                <a:avLst/>
              </a:prstGeom>
              <a:blipFill>
                <a:blip r:embed="rId13"/>
                <a:stretch>
                  <a:fillRect r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78F09DA-BC93-4992-8EB6-0454E83073AD}"/>
              </a:ext>
            </a:extLst>
          </p:cNvPr>
          <p:cNvCxnSpPr>
            <a:cxnSpLocks/>
          </p:cNvCxnSpPr>
          <p:nvPr/>
        </p:nvCxnSpPr>
        <p:spPr>
          <a:xfrm>
            <a:off x="3352492" y="3511722"/>
            <a:ext cx="38831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2F4392A-7939-467A-AB8C-4C7C8B142403}"/>
              </a:ext>
            </a:extLst>
          </p:cNvPr>
          <p:cNvCxnSpPr>
            <a:cxnSpLocks/>
          </p:cNvCxnSpPr>
          <p:nvPr/>
        </p:nvCxnSpPr>
        <p:spPr>
          <a:xfrm>
            <a:off x="4494051" y="3511722"/>
            <a:ext cx="31996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7E75D7D-5A58-4AA7-8049-1B68C16C5F48}"/>
                  </a:ext>
                </a:extLst>
              </p:cNvPr>
              <p:cNvSpPr txBox="1"/>
              <p:nvPr/>
            </p:nvSpPr>
            <p:spPr>
              <a:xfrm>
                <a:off x="2879955" y="1703139"/>
                <a:ext cx="6924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obs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7E75D7D-5A58-4AA7-8049-1B68C16C5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955" y="1703139"/>
                <a:ext cx="692449" cy="338554"/>
              </a:xfrm>
              <a:prstGeom prst="rect">
                <a:avLst/>
              </a:prstGeom>
              <a:blipFill>
                <a:blip r:embed="rId14"/>
                <a:stretch>
                  <a:fillRect r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Flowchart: Alternate Process 63">
            <a:extLst>
              <a:ext uri="{FF2B5EF4-FFF2-40B4-BE49-F238E27FC236}">
                <a16:creationId xmlns:a16="http://schemas.microsoft.com/office/drawing/2014/main" id="{B96E5651-6D1A-4DA0-91F8-CACB3A8C6196}"/>
              </a:ext>
            </a:extLst>
          </p:cNvPr>
          <p:cNvSpPr/>
          <p:nvPr/>
        </p:nvSpPr>
        <p:spPr>
          <a:xfrm>
            <a:off x="130862" y="2972928"/>
            <a:ext cx="2514933" cy="1133714"/>
          </a:xfrm>
          <a:prstGeom prst="flowChartAlternateProcess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sz="1385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EF05519-1B26-45A1-8D47-A05FC7DA768B}"/>
              </a:ext>
            </a:extLst>
          </p:cNvPr>
          <p:cNvSpPr txBox="1"/>
          <p:nvPr/>
        </p:nvSpPr>
        <p:spPr>
          <a:xfrm>
            <a:off x="2250445" y="2552950"/>
            <a:ext cx="114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08130DC-3E0A-4022-8074-8DEC871C013E}"/>
              </a:ext>
            </a:extLst>
          </p:cNvPr>
          <p:cNvSpPr txBox="1"/>
          <p:nvPr/>
        </p:nvSpPr>
        <p:spPr>
          <a:xfrm>
            <a:off x="1146406" y="4156084"/>
            <a:ext cx="421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A01687-721C-4AF6-91ED-5E66432BE155}"/>
              </a:ext>
            </a:extLst>
          </p:cNvPr>
          <p:cNvSpPr txBox="1"/>
          <p:nvPr/>
        </p:nvSpPr>
        <p:spPr>
          <a:xfrm>
            <a:off x="3899350" y="4156084"/>
            <a:ext cx="421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1082369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</TotalTime>
  <Words>43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Berkcan Kapusuzoglu</dc:creator>
  <cp:lastModifiedBy>Berkcan Kapusuzoglu</cp:lastModifiedBy>
  <cp:revision>35</cp:revision>
  <dcterms:created xsi:type="dcterms:W3CDTF">2020-05-11T18:54:26Z</dcterms:created>
  <dcterms:modified xsi:type="dcterms:W3CDTF">2020-06-20T21:21:18Z</dcterms:modified>
</cp:coreProperties>
</file>