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9B"/>
    <a:srgbClr val="99FF99"/>
    <a:srgbClr val="FFFFCC"/>
    <a:srgbClr val="FFCC99"/>
    <a:srgbClr val="FFCC00"/>
    <a:srgbClr val="FFCC66"/>
    <a:srgbClr val="0B00F0"/>
    <a:srgbClr val="99FF66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2615-B58C-42E7-8689-4DFD23E94B7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ABD6-5C17-4454-9953-885FCB8A7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64E562-5D9A-4FF5-831C-F053FC21F17F}"/>
              </a:ext>
            </a:extLst>
          </p:cNvPr>
          <p:cNvGrpSpPr/>
          <p:nvPr/>
        </p:nvGrpSpPr>
        <p:grpSpPr>
          <a:xfrm>
            <a:off x="-19352" y="-66441"/>
            <a:ext cx="5962952" cy="4582962"/>
            <a:chOff x="112643" y="-168769"/>
            <a:chExt cx="5261114" cy="433696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0135FE1-8D89-4E96-B1A5-4F7C3B16411A}"/>
                </a:ext>
              </a:extLst>
            </p:cNvPr>
            <p:cNvGrpSpPr/>
            <p:nvPr/>
          </p:nvGrpSpPr>
          <p:grpSpPr>
            <a:xfrm>
              <a:off x="112643" y="-168769"/>
              <a:ext cx="5261114" cy="4336962"/>
              <a:chOff x="-503533" y="216928"/>
              <a:chExt cx="5261114" cy="433696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C7BCBC-44E5-4D8D-8860-57D0DB61EFC6}"/>
                  </a:ext>
                </a:extLst>
              </p:cNvPr>
              <p:cNvSpPr/>
              <p:nvPr/>
            </p:nvSpPr>
            <p:spPr>
              <a:xfrm>
                <a:off x="-361721" y="1518558"/>
                <a:ext cx="636814" cy="6368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7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08558-EA97-43BB-A246-7A448642491F}"/>
                  </a:ext>
                </a:extLst>
              </p:cNvPr>
              <p:cNvSpPr/>
              <p:nvPr/>
            </p:nvSpPr>
            <p:spPr>
              <a:xfrm>
                <a:off x="-361721" y="2460173"/>
                <a:ext cx="636814" cy="6368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1C56C3-CAEA-4E84-9B25-BE74E6E698C1}"/>
                  </a:ext>
                </a:extLst>
              </p:cNvPr>
              <p:cNvSpPr/>
              <p:nvPr/>
            </p:nvSpPr>
            <p:spPr>
              <a:xfrm>
                <a:off x="-361721" y="3401787"/>
                <a:ext cx="636814" cy="63681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6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3054FAB-233C-4613-83AE-DA06F49D8245}"/>
                  </a:ext>
                </a:extLst>
              </p:cNvPr>
              <p:cNvSpPr/>
              <p:nvPr/>
            </p:nvSpPr>
            <p:spPr>
              <a:xfrm>
                <a:off x="1195529" y="1047504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9CF729-32F9-4153-975A-4A079EE0A7B5}"/>
                  </a:ext>
                </a:extLst>
              </p:cNvPr>
              <p:cNvSpPr/>
              <p:nvPr/>
            </p:nvSpPr>
            <p:spPr>
              <a:xfrm>
                <a:off x="1195529" y="2004029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2375A1B-FC30-441B-9C67-165F78C2F169}"/>
                  </a:ext>
                </a:extLst>
              </p:cNvPr>
              <p:cNvSpPr/>
              <p:nvPr/>
            </p:nvSpPr>
            <p:spPr>
              <a:xfrm>
                <a:off x="1195529" y="2960552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085DFA-E8CD-4FE8-9EF1-0A1F017BC10A}"/>
                  </a:ext>
                </a:extLst>
              </p:cNvPr>
              <p:cNvSpPr/>
              <p:nvPr/>
            </p:nvSpPr>
            <p:spPr>
              <a:xfrm>
                <a:off x="1195529" y="3917076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AA2938-3FD4-4820-B2D3-C900E18A3641}"/>
                  </a:ext>
                </a:extLst>
              </p:cNvPr>
              <p:cNvSpPr/>
              <p:nvPr/>
            </p:nvSpPr>
            <p:spPr>
              <a:xfrm>
                <a:off x="2520024" y="1047504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A0E7ED-FD60-49D4-85C4-857B1FA1AFE8}"/>
                  </a:ext>
                </a:extLst>
              </p:cNvPr>
              <p:cNvSpPr/>
              <p:nvPr/>
            </p:nvSpPr>
            <p:spPr>
              <a:xfrm>
                <a:off x="2520024" y="2004029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2976A1-5A39-496D-B738-691DB18B0E48}"/>
                  </a:ext>
                </a:extLst>
              </p:cNvPr>
              <p:cNvSpPr/>
              <p:nvPr/>
            </p:nvSpPr>
            <p:spPr>
              <a:xfrm>
                <a:off x="2520024" y="2960552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6F72080-82C0-4CFC-B59D-B448DED2F0C8}"/>
                  </a:ext>
                </a:extLst>
              </p:cNvPr>
              <p:cNvSpPr/>
              <p:nvPr/>
            </p:nvSpPr>
            <p:spPr>
              <a:xfrm>
                <a:off x="2520024" y="3917076"/>
                <a:ext cx="636814" cy="63681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A28D65-9C71-4EB0-BCF0-12DFCFD78031}"/>
                  </a:ext>
                </a:extLst>
              </p:cNvPr>
              <p:cNvSpPr/>
              <p:nvPr/>
            </p:nvSpPr>
            <p:spPr>
              <a:xfrm>
                <a:off x="3844516" y="2004029"/>
                <a:ext cx="636814" cy="63681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6B32C0D-83B0-4D3F-AE7F-6E2B37BF3444}"/>
                  </a:ext>
                </a:extLst>
              </p:cNvPr>
              <p:cNvSpPr/>
              <p:nvPr/>
            </p:nvSpPr>
            <p:spPr>
              <a:xfrm>
                <a:off x="3844516" y="2945642"/>
                <a:ext cx="636814" cy="63681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4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07720EA-E881-46D7-AD44-42C67326B025}"/>
                  </a:ext>
                </a:extLst>
              </p:cNvPr>
              <p:cNvCxnSpPr>
                <a:stCxn id="4" idx="6"/>
                <a:endCxn id="7" idx="2"/>
              </p:cNvCxnSpPr>
              <p:nvPr/>
            </p:nvCxnSpPr>
            <p:spPr>
              <a:xfrm flipV="1">
                <a:off x="275091" y="1365912"/>
                <a:ext cx="920438" cy="471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804FB27-93AD-4B9B-BE50-B9583B7FCBCB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>
                <a:off x="275091" y="1836968"/>
                <a:ext cx="920438" cy="485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D992588-6F4F-4961-A4FE-C24D35312B8D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275091" y="1836967"/>
                <a:ext cx="920438" cy="1441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54E1D67-CCA9-4D3B-A191-89EB0F8E1E1E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>
                <a:off x="275091" y="1836966"/>
                <a:ext cx="920438" cy="2398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708725-CC6A-437A-A921-67777BE3AFB5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 flipV="1">
                <a:off x="275091" y="1365910"/>
                <a:ext cx="920438" cy="1412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73A9E22-D165-4754-9915-12E15B031C77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275091" y="2322434"/>
                <a:ext cx="920438" cy="45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E9D3BC4-B9AA-4894-AAAF-3BB1FA5E4261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275091" y="2778578"/>
                <a:ext cx="920438" cy="500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63BCEA7-244D-4D21-86FF-B43B393C3D83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>
                <a:off x="275091" y="2778581"/>
                <a:ext cx="920438" cy="1456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45A4B12-B747-4BCE-849B-0BA40A94D236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275091" y="1365912"/>
                <a:ext cx="920438" cy="2354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D0377BB-1A76-4B71-9509-F6E167D98A00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275091" y="2322434"/>
                <a:ext cx="920438" cy="1397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C1D7D36-F505-48E6-9B93-F393EF793D35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 flipV="1">
                <a:off x="275091" y="3278961"/>
                <a:ext cx="920438" cy="4412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6B0D4F1-2FC4-4B5C-9AEC-BFDAD9FEF5A8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275091" y="3720194"/>
                <a:ext cx="920438" cy="515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B894307-F17D-4F8D-A017-78616BADC878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1832343" y="1365909"/>
                <a:ext cx="687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079A0AF-0001-4DD2-B9E6-5C2AB05DAD76}"/>
                  </a:ext>
                </a:extLst>
              </p:cNvPr>
              <p:cNvCxnSpPr>
                <a:cxnSpLocks/>
                <a:stCxn id="8" idx="6"/>
                <a:endCxn id="12" idx="2"/>
              </p:cNvCxnSpPr>
              <p:nvPr/>
            </p:nvCxnSpPr>
            <p:spPr>
              <a:xfrm>
                <a:off x="1832343" y="2322434"/>
                <a:ext cx="687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5C70D6E-69A5-48CF-A7DD-45A0C1671B9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1832343" y="1365913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95A5C6C-460F-467D-80AF-7E70960A8701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832343" y="1365910"/>
                <a:ext cx="687680" cy="191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8478FB2-A5D7-4959-94A1-8577CA5D7CCC}"/>
                  </a:ext>
                </a:extLst>
              </p:cNvPr>
              <p:cNvCxnSpPr>
                <a:cxnSpLocks/>
                <a:stCxn id="7" idx="6"/>
                <a:endCxn id="14" idx="2"/>
              </p:cNvCxnSpPr>
              <p:nvPr/>
            </p:nvCxnSpPr>
            <p:spPr>
              <a:xfrm>
                <a:off x="1832343" y="1365911"/>
                <a:ext cx="687680" cy="2869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A4E0DF9-4FE8-43BD-B49A-701BE325A0C5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 flipV="1">
                <a:off x="1832343" y="1365913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2C4090-8D10-4B2A-891A-BE6B0F39A4D4}"/>
                  </a:ext>
                </a:extLst>
              </p:cNvPr>
              <p:cNvCxnSpPr>
                <a:cxnSpLocks/>
                <a:stCxn id="8" idx="6"/>
                <a:endCxn id="13" idx="2"/>
              </p:cNvCxnSpPr>
              <p:nvPr/>
            </p:nvCxnSpPr>
            <p:spPr>
              <a:xfrm>
                <a:off x="1832343" y="2322436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D7A09A8-6481-4067-86DD-AC63BDC36934}"/>
                  </a:ext>
                </a:extLst>
              </p:cNvPr>
              <p:cNvCxnSpPr>
                <a:cxnSpLocks/>
                <a:stCxn id="8" idx="6"/>
                <a:endCxn id="14" idx="2"/>
              </p:cNvCxnSpPr>
              <p:nvPr/>
            </p:nvCxnSpPr>
            <p:spPr>
              <a:xfrm>
                <a:off x="1832343" y="2322435"/>
                <a:ext cx="687680" cy="191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59D4224-8C09-4010-B51F-A5D4310E2EDD}"/>
                  </a:ext>
                </a:extLst>
              </p:cNvPr>
              <p:cNvCxnSpPr>
                <a:cxnSpLocks/>
                <a:stCxn id="9" idx="6"/>
                <a:endCxn id="11" idx="2"/>
              </p:cNvCxnSpPr>
              <p:nvPr/>
            </p:nvCxnSpPr>
            <p:spPr>
              <a:xfrm flipV="1">
                <a:off x="1832343" y="1365910"/>
                <a:ext cx="687680" cy="191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E8C200B-1956-4558-86A7-FE4866E1B4A3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 flipV="1">
                <a:off x="1832343" y="2322436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58E6596-64C2-44DE-B2D0-BEE98A0CC400}"/>
                  </a:ext>
                </a:extLst>
              </p:cNvPr>
              <p:cNvCxnSpPr>
                <a:cxnSpLocks/>
                <a:stCxn id="9" idx="6"/>
                <a:endCxn id="13" idx="2"/>
              </p:cNvCxnSpPr>
              <p:nvPr/>
            </p:nvCxnSpPr>
            <p:spPr>
              <a:xfrm>
                <a:off x="1832343" y="3278958"/>
                <a:ext cx="687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885BFF2-1322-4650-9EC4-7FFA3A98B334}"/>
                  </a:ext>
                </a:extLst>
              </p:cNvPr>
              <p:cNvCxnSpPr>
                <a:cxnSpLocks/>
                <a:stCxn id="9" idx="6"/>
                <a:endCxn id="14" idx="2"/>
              </p:cNvCxnSpPr>
              <p:nvPr/>
            </p:nvCxnSpPr>
            <p:spPr>
              <a:xfrm>
                <a:off x="1832343" y="3278962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C512DB2-241A-44D8-B9FB-F6F04B542A02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 flipV="1">
                <a:off x="1832343" y="1365911"/>
                <a:ext cx="687680" cy="2869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9A21E69-D22C-4ED8-96CC-F3492BE0DB69}"/>
                  </a:ext>
                </a:extLst>
              </p:cNvPr>
              <p:cNvCxnSpPr>
                <a:cxnSpLocks/>
                <a:stCxn id="10" idx="6"/>
                <a:endCxn id="12" idx="2"/>
              </p:cNvCxnSpPr>
              <p:nvPr/>
            </p:nvCxnSpPr>
            <p:spPr>
              <a:xfrm flipV="1">
                <a:off x="1832343" y="2322435"/>
                <a:ext cx="687680" cy="191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DFB58B6F-62C8-493D-AD46-99077096CE94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 flipV="1">
                <a:off x="1832343" y="3278962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F145439-FC2E-407D-8F62-DB3F03A99E7B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1832343" y="4235481"/>
                <a:ext cx="687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0500130-A861-4777-AC41-CE0713A9339E}"/>
                  </a:ext>
                </a:extLst>
              </p:cNvPr>
              <p:cNvCxnSpPr>
                <a:cxnSpLocks/>
                <a:stCxn id="11" idx="6"/>
                <a:endCxn id="15" idx="2"/>
              </p:cNvCxnSpPr>
              <p:nvPr/>
            </p:nvCxnSpPr>
            <p:spPr>
              <a:xfrm>
                <a:off x="3156837" y="1365913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D4BC326-5390-452C-B16D-75BDE8095EAA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>
                <a:off x="3156837" y="1365911"/>
                <a:ext cx="687680" cy="1898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0FA73B9-E4E4-4844-94F7-E608764713F9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3156837" y="2322434"/>
                <a:ext cx="6876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05596096-1EB2-472A-A44E-1CAEC5A225C8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3156837" y="2322434"/>
                <a:ext cx="687680" cy="941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59E77D7-01EE-4793-BE44-1F6D896B6CD3}"/>
                  </a:ext>
                </a:extLst>
              </p:cNvPr>
              <p:cNvCxnSpPr>
                <a:cxnSpLocks/>
                <a:stCxn id="13" idx="6"/>
                <a:endCxn id="15" idx="2"/>
              </p:cNvCxnSpPr>
              <p:nvPr/>
            </p:nvCxnSpPr>
            <p:spPr>
              <a:xfrm flipV="1">
                <a:off x="3156837" y="2322436"/>
                <a:ext cx="687680" cy="9565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CD8A719-272B-459C-B872-C81C3A82137F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 flipV="1">
                <a:off x="3156837" y="3264049"/>
                <a:ext cx="687680" cy="14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1912C51D-206A-4F63-A4A8-4C8124C3B0F0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 flipV="1">
                <a:off x="3156837" y="2322435"/>
                <a:ext cx="687680" cy="1913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53294AB-D435-4A77-A00A-CF58005BA692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3156837" y="3264052"/>
                <a:ext cx="687680" cy="971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6927F09-854D-41C7-8BA5-65717867D449}"/>
                  </a:ext>
                </a:extLst>
              </p:cNvPr>
              <p:cNvSpPr txBox="1"/>
              <p:nvPr/>
            </p:nvSpPr>
            <p:spPr>
              <a:xfrm>
                <a:off x="1023779" y="216928"/>
                <a:ext cx="1020540" cy="78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8" b="1" dirty="0">
                    <a:solidFill>
                      <a:srgbClr val="0B0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 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FB2155-CC85-45D4-AAF9-213BF79024C6}"/>
                  </a:ext>
                </a:extLst>
              </p:cNvPr>
              <p:cNvSpPr txBox="1"/>
              <p:nvPr/>
            </p:nvSpPr>
            <p:spPr>
              <a:xfrm>
                <a:off x="-503533" y="216928"/>
                <a:ext cx="920438" cy="78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8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3499780-72A3-4531-948B-9CF8C5F5C673}"/>
                  </a:ext>
                </a:extLst>
              </p:cNvPr>
              <p:cNvSpPr txBox="1"/>
              <p:nvPr/>
            </p:nvSpPr>
            <p:spPr>
              <a:xfrm>
                <a:off x="3737041" y="216928"/>
                <a:ext cx="1020540" cy="78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8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114F37-E7C0-486C-BF4A-C3B4132DB771}"/>
                </a:ext>
              </a:extLst>
            </p:cNvPr>
            <p:cNvSpPr txBox="1"/>
            <p:nvPr/>
          </p:nvSpPr>
          <p:spPr>
            <a:xfrm>
              <a:off x="2964450" y="-168769"/>
              <a:ext cx="1020540" cy="78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8" b="1" dirty="0">
                  <a:solidFill>
                    <a:srgbClr val="0B0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Berkcan Kapusuzoglu</dc:creator>
  <cp:lastModifiedBy>Berkcan Kapusuzoglu</cp:lastModifiedBy>
  <cp:revision>4</cp:revision>
  <dcterms:created xsi:type="dcterms:W3CDTF">2020-04-27T23:36:29Z</dcterms:created>
  <dcterms:modified xsi:type="dcterms:W3CDTF">2020-06-15T13:34:52Z</dcterms:modified>
</cp:coreProperties>
</file>