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2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8FA"/>
    <a:srgbClr val="0A0A0A"/>
    <a:srgbClr val="00C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46D7C-F80B-4664-8B7A-EC25FF1E0FB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ADDCAD36-30EB-4EF2-A95F-733939A82114}">
      <dgm:prSet phldrT="[Text]" custT="1"/>
      <dgm:spPr/>
      <dgm:t>
        <a:bodyPr/>
        <a:lstStyle/>
        <a:p>
          <a:r>
            <a:rPr lang="tr-TR" sz="2100" dirty="0">
              <a:latin typeface="Ubuntu" panose="020B0504030602030204" pitchFamily="34" charset="0"/>
            </a:rPr>
            <a:t>1.Hafta</a:t>
          </a:r>
        </a:p>
      </dgm:t>
    </dgm:pt>
    <dgm:pt modelId="{A09DA319-EE80-478B-8830-0A9F1A153C1D}" type="parTrans" cxnId="{17773116-D59C-438A-B09C-7D87BC4E0C8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19699A4-2EAA-4FAA-A2AB-626C5B434B1C}" type="sibTrans" cxnId="{17773116-D59C-438A-B09C-7D87BC4E0C8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8D81514-5E28-4675-B3EB-246CF3EA22F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Algoritma Nedir?</a:t>
          </a:r>
          <a:endParaRPr lang="tr-TR" sz="1800" dirty="0">
            <a:latin typeface="Ubuntu" panose="020B0504030602030204" pitchFamily="34" charset="0"/>
          </a:endParaRPr>
        </a:p>
      </dgm:t>
    </dgm:pt>
    <dgm:pt modelId="{35886828-279B-4087-A99E-9327101D81B8}" type="parTrans" cxnId="{22EDB0BC-13B0-4D84-97A5-F848BE24ED4E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7DCC276-48BD-48F0-BB06-4FB170F5BB8A}" type="sibTrans" cxnId="{22EDB0BC-13B0-4D84-97A5-F848BE24ED4E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12751F7-F73D-45A9-B775-AA7B7EA29D1D}">
      <dgm:prSet phldrT="[Text]"/>
      <dgm:spPr/>
      <dgm:t>
        <a:bodyPr/>
        <a:lstStyle/>
        <a:p>
          <a:r>
            <a:rPr lang="tr-TR" dirty="0">
              <a:latin typeface="Ubuntu" panose="020B0504030602030204" pitchFamily="34" charset="0"/>
            </a:rPr>
            <a:t>2. Hafta</a:t>
          </a:r>
        </a:p>
      </dgm:t>
    </dgm:pt>
    <dgm:pt modelId="{25B7CB6D-E815-4BC0-8FDB-E507A8757EC8}" type="parTrans" cxnId="{78337B72-6727-4AF0-85A6-BD591073D5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D903DC1-88B5-4831-976F-C6EA47A35AFD}" type="sibTrans" cxnId="{78337B72-6727-4AF0-85A6-BD591073D5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A160388-41F8-43E1-BEF3-D322DFD0D09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print</a:t>
          </a:r>
          <a:r>
            <a:rPr lang="tr-TR" b="0" i="0" u="none" dirty="0">
              <a:latin typeface="Ubuntu" panose="020B0504030602030204" pitchFamily="34" charset="0"/>
            </a:rPr>
            <a:t>() fonksiyonu</a:t>
          </a:r>
          <a:endParaRPr lang="tr-TR" dirty="0">
            <a:latin typeface="Ubuntu" panose="020B0504030602030204" pitchFamily="34" charset="0"/>
          </a:endParaRPr>
        </a:p>
      </dgm:t>
    </dgm:pt>
    <dgm:pt modelId="{C8EA074A-398E-4B76-BB9E-54B5C53E65A7}" type="parTrans" cxnId="{164D695C-C192-418F-BABA-DEBDD9ECEF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A6D6FD1-D320-4DA6-A215-6763D0F5B399}" type="sibTrans" cxnId="{164D695C-C192-418F-BABA-DEBDD9ECEF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E642015-1FD5-4944-A67C-49BC7178A97F}">
      <dgm:prSet phldrT="[Text]"/>
      <dgm:spPr/>
      <dgm:t>
        <a:bodyPr/>
        <a:lstStyle/>
        <a:p>
          <a:r>
            <a:rPr lang="tr-TR" dirty="0">
              <a:latin typeface="Ubuntu" panose="020B0504030602030204" pitchFamily="34" charset="0"/>
            </a:rPr>
            <a:t>3. Hafta</a:t>
          </a:r>
        </a:p>
      </dgm:t>
    </dgm:pt>
    <dgm:pt modelId="{70C37F6C-EB1C-4DFE-81E5-53F42DA68594}" type="parTrans" cxnId="{166A7900-4BD5-43AA-8A99-75E80442967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08E94D0-7A61-4929-8E7C-F1004B7245EE}" type="sibTrans" cxnId="{166A7900-4BD5-43AA-8A99-75E80442967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BABCE3F-23EC-47A6-B7DD-2F22A37279F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Operatörler(Mantıksal, karşılaştırma)</a:t>
          </a:r>
          <a:endParaRPr lang="tr-TR" dirty="0">
            <a:latin typeface="Ubuntu" panose="020B0504030602030204" pitchFamily="34" charset="0"/>
          </a:endParaRPr>
        </a:p>
      </dgm:t>
    </dgm:pt>
    <dgm:pt modelId="{0CEFFE1F-F437-4138-82D3-3CAE8FC033C8}" type="parTrans" cxnId="{FC4DD40B-E86F-4BBD-B0AC-EC8E05B0036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F55542F-6016-436B-AA6F-A3A1F89847AD}" type="sibTrans" cxnId="{FC4DD40B-E86F-4BBD-B0AC-EC8E05B0036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E6F9007-4E73-4ADF-9905-A97B0523A1C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Algoritma Özellikleri</a:t>
          </a:r>
        </a:p>
      </dgm:t>
    </dgm:pt>
    <dgm:pt modelId="{531C2123-0D2C-4D3B-B12C-458735426584}" type="parTrans" cxnId="{AD1948D2-1317-491D-A49A-A431A117BCF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E22F1A1-55BD-42AB-A00A-9E1C80B91A04}" type="sibTrans" cxnId="{AD1948D2-1317-491D-A49A-A431A117BCF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0092DA7-F784-47E3-816B-ABABE92484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Algoritma Örneği (Çay demleme, pilav)</a:t>
          </a:r>
        </a:p>
      </dgm:t>
    </dgm:pt>
    <dgm:pt modelId="{D526A121-8CAF-4975-83CD-9AA8107940FC}" type="parTrans" cxnId="{6341838A-6286-4C6B-9D29-C308A778A89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DB20424-55A4-4733-8C8C-96AFE7974B6A}" type="sibTrans" cxnId="{6341838A-6286-4C6B-9D29-C308A778A89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9261625-B81B-471F-877C-41F069E271E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 err="1">
              <a:latin typeface="Ubuntu" panose="020B0504030602030204" pitchFamily="34" charset="0"/>
            </a:rPr>
            <a:t>Algoritmik</a:t>
          </a:r>
          <a:r>
            <a:rPr lang="tr-TR" sz="1800" b="0" i="0" u="none" dirty="0">
              <a:latin typeface="Ubuntu" panose="020B0504030602030204" pitchFamily="34" charset="0"/>
            </a:rPr>
            <a:t> Düşünmeyi Geliştirme Yolları</a:t>
          </a:r>
        </a:p>
      </dgm:t>
    </dgm:pt>
    <dgm:pt modelId="{7F1EEBF3-38B1-4984-BD74-FED6706788CD}" type="parTrans" cxnId="{B7B809E5-FF3C-4E60-93AD-0F01231F8F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5A97A87-16F4-46E2-BC79-42CE160BDBA4}" type="sibTrans" cxnId="{B7B809E5-FF3C-4E60-93AD-0F01231F8F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6C275C2-0732-4585-8F43-138E21923C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Programlama dili nedir?</a:t>
          </a:r>
        </a:p>
      </dgm:t>
    </dgm:pt>
    <dgm:pt modelId="{893851E1-997C-4509-A0BC-55B400E8FF00}" type="parTrans" cxnId="{A4332B47-7446-4450-AF39-AB002941E45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D245A0C-215B-48E6-99BE-E9342CEF0B83}" type="sibTrans" cxnId="{A4332B47-7446-4450-AF39-AB002941E45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048751A9-E91C-444C-93E2-2D508CD2E00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>
              <a:latin typeface="Ubuntu" panose="020B0504030602030204" pitchFamily="34" charset="0"/>
            </a:rPr>
            <a:t>Neden Python?</a:t>
          </a:r>
        </a:p>
      </dgm:t>
    </dgm:pt>
    <dgm:pt modelId="{CB685271-04CD-4E37-9F12-C1773E698D1A}" type="parTrans" cxnId="{A9BD7FA1-0C00-4D3C-99BE-0CA31F7499C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6A35326-117A-4D55-AF4C-70A6AE1C90A1}" type="sibTrans" cxnId="{A9BD7FA1-0C00-4D3C-99BE-0CA31F7499C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A063613-863C-423F-A642-4834F0C8B41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 err="1">
              <a:latin typeface="Ubuntu" panose="020B0504030602030204" pitchFamily="34" charset="0"/>
            </a:rPr>
            <a:t>Python</a:t>
          </a:r>
          <a:r>
            <a:rPr lang="tr-TR" sz="1800" b="0" i="0" u="none" dirty="0">
              <a:latin typeface="Ubuntu" panose="020B0504030602030204" pitchFamily="34" charset="0"/>
            </a:rPr>
            <a:t> Nerelerde Kullanılır?</a:t>
          </a:r>
        </a:p>
      </dgm:t>
    </dgm:pt>
    <dgm:pt modelId="{4A7865F9-4D69-4A85-92E4-8AF0BF623D0D}" type="parTrans" cxnId="{54B3FB6F-D932-4BAD-977E-5661C53E78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D1D5A29-1B8C-4F4F-B835-88953F88E103}" type="sibTrans" cxnId="{54B3FB6F-D932-4BAD-977E-5661C53E78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270E747-CB69-4DA4-B661-E91C6757F6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 err="1">
              <a:latin typeface="Ubuntu" panose="020B0504030602030204" pitchFamily="34" charset="0"/>
            </a:rPr>
            <a:t>Colab</a:t>
          </a:r>
          <a:r>
            <a:rPr lang="tr-TR" sz="1800" b="0" i="0" u="none" dirty="0">
              <a:latin typeface="Ubuntu" panose="020B0504030602030204" pitchFamily="34" charset="0"/>
            </a:rPr>
            <a:t> </a:t>
          </a:r>
          <a:r>
            <a:rPr lang="tr-TR" sz="1800" b="0" i="0" u="none" dirty="0" err="1">
              <a:latin typeface="Ubuntu" panose="020B0504030602030204" pitchFamily="34" charset="0"/>
            </a:rPr>
            <a:t>Arayüzü</a:t>
          </a:r>
          <a:r>
            <a:rPr lang="tr-TR" sz="1800" b="0" i="0" u="none" dirty="0">
              <a:latin typeface="Ubuntu" panose="020B0504030602030204" pitchFamily="34" charset="0"/>
            </a:rPr>
            <a:t> Tanıtımı</a:t>
          </a:r>
        </a:p>
      </dgm:t>
    </dgm:pt>
    <dgm:pt modelId="{76E13C85-DABD-49CB-9E8B-2107000A9DA7}" type="parTrans" cxnId="{F848D765-325E-41B8-8127-6A68DCADD95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69CEA2C-8939-455E-9DD1-00B318CABEF5}" type="sibTrans" cxnId="{F848D765-325E-41B8-8127-6A68DCADD95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0C456A04-2075-46E4-B232-FAA788914C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Yorum Satırları</a:t>
          </a:r>
        </a:p>
      </dgm:t>
    </dgm:pt>
    <dgm:pt modelId="{DEECF578-E0EB-4C4A-B67E-581CBED6108C}" type="parTrans" cxnId="{5CC3C969-184A-4DB1-9268-669784395A9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02DF0AA-34C7-4064-A5C0-5E0410767BFC}" type="sibTrans" cxnId="{5CC3C969-184A-4DB1-9268-669784395A9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6D93EEE-12CC-4FE2-BDEC-6BA601B992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Temel Veri Türleri</a:t>
          </a:r>
        </a:p>
      </dgm:t>
    </dgm:pt>
    <dgm:pt modelId="{834A7C5C-0F07-424B-9EA8-39DE18CA9651}" type="parTrans" cxnId="{EDBFD79B-7CC8-4706-8A2A-022A066E33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92CBB60-E5A7-483C-9BA3-2CBDB5D8275F}" type="sibTrans" cxnId="{EDBFD79B-7CC8-4706-8A2A-022A066E33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32059F6-7180-4DE0-AC46-2C525F5E34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Aritmetik Operatörler</a:t>
          </a:r>
        </a:p>
      </dgm:t>
    </dgm:pt>
    <dgm:pt modelId="{DEB9F41D-E1B6-4294-ABB5-AEB99FF44A06}" type="parTrans" cxnId="{BF0DE68C-251F-48E3-8FBF-72B458BF834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2A1E4E7-6CDD-4604-822D-AA881020C42F}" type="sibTrans" cxnId="{BF0DE68C-251F-48E3-8FBF-72B458BF834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04DFBE2-B97E-4502-BC53-091422B305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Değişkenler</a:t>
          </a:r>
        </a:p>
      </dgm:t>
    </dgm:pt>
    <dgm:pt modelId="{33F334D6-83D1-47E5-8A76-A1E841879B43}" type="parTrans" cxnId="{5AFEA400-5477-4344-B652-F03CEFAF8A7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AD74B61-54E2-4AB8-903D-38AF7317D382}" type="sibTrans" cxnId="{5AFEA400-5477-4344-B652-F03CEFAF8A7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6C5B3E5-AC11-450E-A968-E606BC08FD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Değişken Oluşturma Kuralları</a:t>
          </a:r>
        </a:p>
      </dgm:t>
    </dgm:pt>
    <dgm:pt modelId="{F6821013-A64F-4E98-99C0-7FC4486D8E02}" type="parTrans" cxnId="{620CC94B-BF48-4C9E-ABF3-D31F4892BD4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D08A593-B18D-4FB1-B2FE-553D51A3D80B}" type="sibTrans" cxnId="{620CC94B-BF48-4C9E-ABF3-D31F4892BD4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5C2A470-93E6-47FF-97FB-71F64C41D6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Kullanıcıdan Veri Alma </a:t>
          </a:r>
        </a:p>
      </dgm:t>
    </dgm:pt>
    <dgm:pt modelId="{F4BF0215-091F-4102-B843-83252BF85100}" type="parTrans" cxnId="{D720E737-B647-44D4-A52B-0CDDE8AEB62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BEFFA2D-F9DC-4058-A9D9-5FB092018C11}" type="sibTrans" cxnId="{D720E737-B647-44D4-A52B-0CDDE8AEB62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91660F3B-91B6-408A-80FB-FDBDC085BB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Koşullu İfadeler</a:t>
          </a:r>
        </a:p>
      </dgm:t>
    </dgm:pt>
    <dgm:pt modelId="{B90FB7FA-A684-40CC-AAA2-040B441C4FC2}" type="par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5EE47F8-EE1B-405A-8B83-EB6A0626D746}" type="sib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CD7BE13-42A4-4B45-AD15-7E39D71F90C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Python</a:t>
          </a:r>
          <a:r>
            <a:rPr lang="tr-TR" b="0" i="0" u="none" dirty="0">
              <a:latin typeface="Ubuntu" panose="020B0504030602030204" pitchFamily="34" charset="0"/>
            </a:rPr>
            <a:t> Yazım kuralları</a:t>
          </a:r>
          <a:endParaRPr lang="tr-TR" dirty="0">
            <a:latin typeface="Ubuntu" panose="020B0504030602030204" pitchFamily="34" charset="0"/>
          </a:endParaRPr>
        </a:p>
      </dgm:t>
    </dgm:pt>
    <dgm:pt modelId="{F38310B6-03AA-4DEC-B06B-9561C08CBDA8}" type="parTrans" cxnId="{4279BC50-7E14-4E8F-8DA0-664361FD0847}">
      <dgm:prSet/>
      <dgm:spPr/>
      <dgm:t>
        <a:bodyPr/>
        <a:lstStyle/>
        <a:p>
          <a:endParaRPr lang="tr-TR"/>
        </a:p>
      </dgm:t>
    </dgm:pt>
    <dgm:pt modelId="{EBA844F1-03AF-4700-A05B-B6C6142869AF}" type="sibTrans" cxnId="{4279BC50-7E14-4E8F-8DA0-664361FD0847}">
      <dgm:prSet/>
      <dgm:spPr/>
      <dgm:t>
        <a:bodyPr/>
        <a:lstStyle/>
        <a:p>
          <a:endParaRPr lang="tr-TR"/>
        </a:p>
      </dgm:t>
    </dgm:pt>
    <dgm:pt modelId="{EA3B396C-31A3-48BF-89F5-15F6FFF19DDA}" type="pres">
      <dgm:prSet presAssocID="{90746D7C-F80B-4664-8B7A-EC25FF1E0FB2}" presName="Name0" presStyleCnt="0">
        <dgm:presLayoutVars>
          <dgm:dir/>
          <dgm:animLvl val="lvl"/>
          <dgm:resizeHandles val="exact"/>
        </dgm:presLayoutVars>
      </dgm:prSet>
      <dgm:spPr/>
    </dgm:pt>
    <dgm:pt modelId="{A5E58A92-06BE-48E6-94EC-255285A61B23}" type="pres">
      <dgm:prSet presAssocID="{ADDCAD36-30EB-4EF2-A95F-733939A82114}" presName="composite" presStyleCnt="0"/>
      <dgm:spPr/>
    </dgm:pt>
    <dgm:pt modelId="{749DA999-615F-46CE-A567-A166BEEF9A87}" type="pres">
      <dgm:prSet presAssocID="{ADDCAD36-30EB-4EF2-A95F-733939A821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4405DC-829D-4F32-9590-7DDE795C7F06}" type="pres">
      <dgm:prSet presAssocID="{ADDCAD36-30EB-4EF2-A95F-733939A82114}" presName="desTx" presStyleLbl="alignAccFollowNode1" presStyleIdx="0" presStyleCnt="3">
        <dgm:presLayoutVars>
          <dgm:bulletEnabled val="1"/>
        </dgm:presLayoutVars>
      </dgm:prSet>
      <dgm:spPr/>
    </dgm:pt>
    <dgm:pt modelId="{BE04588A-00C6-4893-BF52-BBDFF1289766}" type="pres">
      <dgm:prSet presAssocID="{F19699A4-2EAA-4FAA-A2AB-626C5B434B1C}" presName="space" presStyleCnt="0"/>
      <dgm:spPr/>
    </dgm:pt>
    <dgm:pt modelId="{9D8CBCB8-3C9E-41FA-B8B0-CC9A22A80E04}" type="pres">
      <dgm:prSet presAssocID="{812751F7-F73D-45A9-B775-AA7B7EA29D1D}" presName="composite" presStyleCnt="0"/>
      <dgm:spPr/>
    </dgm:pt>
    <dgm:pt modelId="{A162A137-8355-42BD-B046-3B4CB2A37096}" type="pres">
      <dgm:prSet presAssocID="{812751F7-F73D-45A9-B775-AA7B7EA29D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0FF300A-9B73-47AA-94CB-B5A48953B0A2}" type="pres">
      <dgm:prSet presAssocID="{812751F7-F73D-45A9-B775-AA7B7EA29D1D}" presName="desTx" presStyleLbl="alignAccFollowNode1" presStyleIdx="1" presStyleCnt="3">
        <dgm:presLayoutVars>
          <dgm:bulletEnabled val="1"/>
        </dgm:presLayoutVars>
      </dgm:prSet>
      <dgm:spPr/>
    </dgm:pt>
    <dgm:pt modelId="{F98DD4D5-67BF-4785-B9AB-1F1559A7B780}" type="pres">
      <dgm:prSet presAssocID="{DD903DC1-88B5-4831-976F-C6EA47A35AFD}" presName="space" presStyleCnt="0"/>
      <dgm:spPr/>
    </dgm:pt>
    <dgm:pt modelId="{6460F5AA-E886-49C3-AD51-47941AECFCB8}" type="pres">
      <dgm:prSet presAssocID="{6E642015-1FD5-4944-A67C-49BC7178A97F}" presName="composite" presStyleCnt="0"/>
      <dgm:spPr/>
    </dgm:pt>
    <dgm:pt modelId="{D91C675F-ABB4-4688-B3A1-7B0807424C93}" type="pres">
      <dgm:prSet presAssocID="{6E642015-1FD5-4944-A67C-49BC7178A9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A1C856-0314-46A9-84BC-ABDE13E6C05A}" type="pres">
      <dgm:prSet presAssocID="{6E642015-1FD5-4944-A67C-49BC7178A9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66A7900-4BD5-43AA-8A99-75E804429672}" srcId="{90746D7C-F80B-4664-8B7A-EC25FF1E0FB2}" destId="{6E642015-1FD5-4944-A67C-49BC7178A97F}" srcOrd="2" destOrd="0" parTransId="{70C37F6C-EB1C-4DFE-81E5-53F42DA68594}" sibTransId="{308E94D0-7A61-4929-8E7C-F1004B7245EE}"/>
    <dgm:cxn modelId="{5AFEA400-5477-4344-B652-F03CEFAF8A77}" srcId="{812751F7-F73D-45A9-B775-AA7B7EA29D1D}" destId="{F04DFBE2-B97E-4502-BC53-091422B305D0}" srcOrd="5" destOrd="0" parTransId="{33F334D6-83D1-47E5-8A76-A1E841879B43}" sibTransId="{EAD74B61-54E2-4AB8-903D-38AF7317D382}"/>
    <dgm:cxn modelId="{FC4DD40B-E86F-4BBD-B0AC-EC8E05B0036C}" srcId="{6E642015-1FD5-4944-A67C-49BC7178A97F}" destId="{7BABCE3F-23EC-47A6-B7DD-2F22A37279F8}" srcOrd="0" destOrd="0" parTransId="{0CEFFE1F-F437-4138-82D3-3CAE8FC033C8}" sibTransId="{BF55542F-6016-436B-AA6F-A3A1F89847AD}"/>
    <dgm:cxn modelId="{17773116-D59C-438A-B09C-7D87BC4E0C84}" srcId="{90746D7C-F80B-4664-8B7A-EC25FF1E0FB2}" destId="{ADDCAD36-30EB-4EF2-A95F-733939A82114}" srcOrd="0" destOrd="0" parTransId="{A09DA319-EE80-478B-8830-0A9F1A153C1D}" sibTransId="{F19699A4-2EAA-4FAA-A2AB-626C5B434B1C}"/>
    <dgm:cxn modelId="{50F10E22-D6B1-44FA-B18E-AFEFB5A793F1}" type="presOf" srcId="{C6D93EEE-12CC-4FE2-BDEC-6BA601B99216}" destId="{A0FF300A-9B73-47AA-94CB-B5A48953B0A2}" srcOrd="0" destOrd="3" presId="urn:microsoft.com/office/officeart/2005/8/layout/hList1"/>
    <dgm:cxn modelId="{D720E737-B647-44D4-A52B-0CDDE8AEB62C}" srcId="{812751F7-F73D-45A9-B775-AA7B7EA29D1D}" destId="{85C2A470-93E6-47FF-97FB-71F64C41D6AA}" srcOrd="7" destOrd="0" parTransId="{F4BF0215-091F-4102-B843-83252BF85100}" sibTransId="{FBEFFA2D-F9DC-4058-A9D9-5FB092018C11}"/>
    <dgm:cxn modelId="{4BD3043A-0F63-4D7D-89D2-36ED8BCF67BA}" srcId="{6E642015-1FD5-4944-A67C-49BC7178A97F}" destId="{91660F3B-91B6-408A-80FB-FDBDC085BB7A}" srcOrd="1" destOrd="0" parTransId="{B90FB7FA-A684-40CC-AAA2-040B441C4FC2}" sibTransId="{C5EE47F8-EE1B-405A-8B83-EB6A0626D746}"/>
    <dgm:cxn modelId="{5717683A-CE24-451C-BEB1-B7A98020124D}" type="presOf" srcId="{7BABCE3F-23EC-47A6-B7DD-2F22A37279F8}" destId="{98A1C856-0314-46A9-84BC-ABDE13E6C05A}" srcOrd="0" destOrd="0" presId="urn:microsoft.com/office/officeart/2005/8/layout/hList1"/>
    <dgm:cxn modelId="{8A5F673B-2346-4861-8F77-FA5409604893}" type="presOf" srcId="{632059F6-7180-4DE0-AC46-2C525F5E343C}" destId="{A0FF300A-9B73-47AA-94CB-B5A48953B0A2}" srcOrd="0" destOrd="4" presId="urn:microsoft.com/office/officeart/2005/8/layout/hList1"/>
    <dgm:cxn modelId="{164D695C-C192-418F-BABA-DEBDD9ECEFBB}" srcId="{812751F7-F73D-45A9-B775-AA7B7EA29D1D}" destId="{DA160388-41F8-43E1-BEF3-D322DFD0D09E}" srcOrd="1" destOrd="0" parTransId="{C8EA074A-398E-4B76-BB9E-54B5C53E65A7}" sibTransId="{6A6D6FD1-D320-4DA6-A215-6763D0F5B399}"/>
    <dgm:cxn modelId="{197DDF62-E257-485A-A5BC-7AB890F6E233}" type="presOf" srcId="{1CD7BE13-42A4-4B45-AD15-7E39D71F90C5}" destId="{A0FF300A-9B73-47AA-94CB-B5A48953B0A2}" srcOrd="0" destOrd="0" presId="urn:microsoft.com/office/officeart/2005/8/layout/hList1"/>
    <dgm:cxn modelId="{CC82B765-1910-4A45-906D-36E44722EE00}" type="presOf" srcId="{AA063613-863C-423F-A642-4834F0C8B416}" destId="{244405DC-829D-4F32-9590-7DDE795C7F06}" srcOrd="0" destOrd="6" presId="urn:microsoft.com/office/officeart/2005/8/layout/hList1"/>
    <dgm:cxn modelId="{F848D765-325E-41B8-8127-6A68DCADD95B}" srcId="{ADDCAD36-30EB-4EF2-A95F-733939A82114}" destId="{5270E747-CB69-4DA4-B661-E91C6757F612}" srcOrd="7" destOrd="0" parTransId="{76E13C85-DABD-49CB-9E8B-2107000A9DA7}" sibTransId="{D69CEA2C-8939-455E-9DD1-00B318CABEF5}"/>
    <dgm:cxn modelId="{382D2E46-8917-4865-8785-93F382AB5DCB}" type="presOf" srcId="{F04DFBE2-B97E-4502-BC53-091422B305D0}" destId="{A0FF300A-9B73-47AA-94CB-B5A48953B0A2}" srcOrd="0" destOrd="5" presId="urn:microsoft.com/office/officeart/2005/8/layout/hList1"/>
    <dgm:cxn modelId="{A4332B47-7446-4450-AF39-AB002941E458}" srcId="{ADDCAD36-30EB-4EF2-A95F-733939A82114}" destId="{76C275C2-0732-4585-8F43-138E21923CBF}" srcOrd="4" destOrd="0" parTransId="{893851E1-997C-4509-A0BC-55B400E8FF00}" sibTransId="{BD245A0C-215B-48E6-99BE-E9342CEF0B83}"/>
    <dgm:cxn modelId="{5CC3C969-184A-4DB1-9268-669784395A9C}" srcId="{812751F7-F73D-45A9-B775-AA7B7EA29D1D}" destId="{0C456A04-2075-46E4-B232-FAA788914C11}" srcOrd="2" destOrd="0" parTransId="{DEECF578-E0EB-4C4A-B67E-581CBED6108C}" sibTransId="{502DF0AA-34C7-4064-A5C0-5E0410767BFC}"/>
    <dgm:cxn modelId="{620CC94B-BF48-4C9E-ABF3-D31F4892BD48}" srcId="{812751F7-F73D-45A9-B775-AA7B7EA29D1D}" destId="{C6C5B3E5-AC11-450E-A968-E606BC08FD04}" srcOrd="6" destOrd="0" parTransId="{F6821013-A64F-4E98-99C0-7FC4486D8E02}" sibTransId="{5D08A593-B18D-4FB1-B2FE-553D51A3D80B}"/>
    <dgm:cxn modelId="{6462486D-3365-45FE-800B-7CAF93D37E49}" type="presOf" srcId="{68D81514-5E28-4675-B3EB-246CF3EA22F4}" destId="{244405DC-829D-4F32-9590-7DDE795C7F06}" srcOrd="0" destOrd="0" presId="urn:microsoft.com/office/officeart/2005/8/layout/hList1"/>
    <dgm:cxn modelId="{A6E41E4F-507C-4015-AE05-965BE611489D}" type="presOf" srcId="{91660F3B-91B6-408A-80FB-FDBDC085BB7A}" destId="{98A1C856-0314-46A9-84BC-ABDE13E6C05A}" srcOrd="0" destOrd="1" presId="urn:microsoft.com/office/officeart/2005/8/layout/hList1"/>
    <dgm:cxn modelId="{54B3FB6F-D932-4BAD-977E-5661C53E78BB}" srcId="{ADDCAD36-30EB-4EF2-A95F-733939A82114}" destId="{AA063613-863C-423F-A642-4834F0C8B416}" srcOrd="6" destOrd="0" parTransId="{4A7865F9-4D69-4A85-92E4-8AF0BF623D0D}" sibTransId="{1D1D5A29-1B8C-4F4F-B835-88953F88E103}"/>
    <dgm:cxn modelId="{4279BC50-7E14-4E8F-8DA0-664361FD0847}" srcId="{812751F7-F73D-45A9-B775-AA7B7EA29D1D}" destId="{1CD7BE13-42A4-4B45-AD15-7E39D71F90C5}" srcOrd="0" destOrd="0" parTransId="{F38310B6-03AA-4DEC-B06B-9561C08CBDA8}" sibTransId="{EBA844F1-03AF-4700-A05B-B6C6142869AF}"/>
    <dgm:cxn modelId="{78337B72-6727-4AF0-85A6-BD591073D5D3}" srcId="{90746D7C-F80B-4664-8B7A-EC25FF1E0FB2}" destId="{812751F7-F73D-45A9-B775-AA7B7EA29D1D}" srcOrd="1" destOrd="0" parTransId="{25B7CB6D-E815-4BC0-8FDB-E507A8757EC8}" sibTransId="{DD903DC1-88B5-4831-976F-C6EA47A35AFD}"/>
    <dgm:cxn modelId="{2869EC56-6841-413F-BA4F-3B3CA06553EC}" type="presOf" srcId="{ADDCAD36-30EB-4EF2-A95F-733939A82114}" destId="{749DA999-615F-46CE-A567-A166BEEF9A87}" srcOrd="0" destOrd="0" presId="urn:microsoft.com/office/officeart/2005/8/layout/hList1"/>
    <dgm:cxn modelId="{B5820B84-2397-464F-9658-BE283D12B76E}" type="presOf" srcId="{85C2A470-93E6-47FF-97FB-71F64C41D6AA}" destId="{A0FF300A-9B73-47AA-94CB-B5A48953B0A2}" srcOrd="0" destOrd="7" presId="urn:microsoft.com/office/officeart/2005/8/layout/hList1"/>
    <dgm:cxn modelId="{3158D787-FE88-470F-A78D-773BF24CA1F7}" type="presOf" srcId="{5270E747-CB69-4DA4-B661-E91C6757F612}" destId="{244405DC-829D-4F32-9590-7DDE795C7F06}" srcOrd="0" destOrd="7" presId="urn:microsoft.com/office/officeart/2005/8/layout/hList1"/>
    <dgm:cxn modelId="{6341838A-6286-4C6B-9D29-C308A778A899}" srcId="{ADDCAD36-30EB-4EF2-A95F-733939A82114}" destId="{10092DA7-F784-47E3-816B-ABABE924845D}" srcOrd="2" destOrd="0" parTransId="{D526A121-8CAF-4975-83CD-9AA8107940FC}" sibTransId="{EDB20424-55A4-4733-8C8C-96AFE7974B6A}"/>
    <dgm:cxn modelId="{BF0DE68C-251F-48E3-8FBF-72B458BF834A}" srcId="{812751F7-F73D-45A9-B775-AA7B7EA29D1D}" destId="{632059F6-7180-4DE0-AC46-2C525F5E343C}" srcOrd="4" destOrd="0" parTransId="{DEB9F41D-E1B6-4294-ABB5-AEB99FF44A06}" sibTransId="{B2A1E4E7-6CDD-4604-822D-AA881020C42F}"/>
    <dgm:cxn modelId="{3EE4FB8F-BA30-4FF7-8179-7B08581C80AF}" type="presOf" srcId="{10092DA7-F784-47E3-816B-ABABE924845D}" destId="{244405DC-829D-4F32-9590-7DDE795C7F06}" srcOrd="0" destOrd="2" presId="urn:microsoft.com/office/officeart/2005/8/layout/hList1"/>
    <dgm:cxn modelId="{EDBFD79B-7CC8-4706-8A2A-022A066E33D3}" srcId="{812751F7-F73D-45A9-B775-AA7B7EA29D1D}" destId="{C6D93EEE-12CC-4FE2-BDEC-6BA601B99216}" srcOrd="3" destOrd="0" parTransId="{834A7C5C-0F07-424B-9EA8-39DE18CA9651}" sibTransId="{D92CBB60-E5A7-483C-9BA3-2CBDB5D8275F}"/>
    <dgm:cxn modelId="{ACAD27A0-1579-48A2-8621-EAF861C14207}" type="presOf" srcId="{812751F7-F73D-45A9-B775-AA7B7EA29D1D}" destId="{A162A137-8355-42BD-B046-3B4CB2A37096}" srcOrd="0" destOrd="0" presId="urn:microsoft.com/office/officeart/2005/8/layout/hList1"/>
    <dgm:cxn modelId="{A9BD7FA1-0C00-4D3C-99BE-0CA31F7499C3}" srcId="{ADDCAD36-30EB-4EF2-A95F-733939A82114}" destId="{048751A9-E91C-444C-93E2-2D508CD2E00F}" srcOrd="5" destOrd="0" parTransId="{CB685271-04CD-4E37-9F12-C1773E698D1A}" sibTransId="{36A35326-117A-4D55-AF4C-70A6AE1C90A1}"/>
    <dgm:cxn modelId="{350F26AB-6FC5-487A-940A-545031356886}" type="presOf" srcId="{6E642015-1FD5-4944-A67C-49BC7178A97F}" destId="{D91C675F-ABB4-4688-B3A1-7B0807424C93}" srcOrd="0" destOrd="0" presId="urn:microsoft.com/office/officeart/2005/8/layout/hList1"/>
    <dgm:cxn modelId="{B3F117B3-2420-4B5F-A225-4435136CA1C0}" type="presOf" srcId="{0C456A04-2075-46E4-B232-FAA788914C11}" destId="{A0FF300A-9B73-47AA-94CB-B5A48953B0A2}" srcOrd="0" destOrd="2" presId="urn:microsoft.com/office/officeart/2005/8/layout/hList1"/>
    <dgm:cxn modelId="{22EDB0BC-13B0-4D84-97A5-F848BE24ED4E}" srcId="{ADDCAD36-30EB-4EF2-A95F-733939A82114}" destId="{68D81514-5E28-4675-B3EB-246CF3EA22F4}" srcOrd="0" destOrd="0" parTransId="{35886828-279B-4087-A99E-9327101D81B8}" sibTransId="{A7DCC276-48BD-48F0-BB06-4FB170F5BB8A}"/>
    <dgm:cxn modelId="{F3A28DC0-9DF2-48E6-BAC2-C8F6FDEEF413}" type="presOf" srcId="{90746D7C-F80B-4664-8B7A-EC25FF1E0FB2}" destId="{EA3B396C-31A3-48BF-89F5-15F6FFF19DDA}" srcOrd="0" destOrd="0" presId="urn:microsoft.com/office/officeart/2005/8/layout/hList1"/>
    <dgm:cxn modelId="{77E318C1-7F22-444B-99CB-C0169306B7BB}" type="presOf" srcId="{AE6F9007-4E73-4ADF-9905-A97B0523A1C7}" destId="{244405DC-829D-4F32-9590-7DDE795C7F06}" srcOrd="0" destOrd="1" presId="urn:microsoft.com/office/officeart/2005/8/layout/hList1"/>
    <dgm:cxn modelId="{6D55A0C3-2A9B-4D97-AB4C-E4680D0F1406}" type="presOf" srcId="{A9261625-B81B-471F-877C-41F069E271E9}" destId="{244405DC-829D-4F32-9590-7DDE795C7F06}" srcOrd="0" destOrd="3" presId="urn:microsoft.com/office/officeart/2005/8/layout/hList1"/>
    <dgm:cxn modelId="{AD1948D2-1317-491D-A49A-A431A117BCF4}" srcId="{ADDCAD36-30EB-4EF2-A95F-733939A82114}" destId="{AE6F9007-4E73-4ADF-9905-A97B0523A1C7}" srcOrd="1" destOrd="0" parTransId="{531C2123-0D2C-4D3B-B12C-458735426584}" sibTransId="{3E22F1A1-55BD-42AB-A00A-9E1C80B91A04}"/>
    <dgm:cxn modelId="{62581FE3-46D0-4840-9DE1-8569558BADBB}" type="presOf" srcId="{C6C5B3E5-AC11-450E-A968-E606BC08FD04}" destId="{A0FF300A-9B73-47AA-94CB-B5A48953B0A2}" srcOrd="0" destOrd="6" presId="urn:microsoft.com/office/officeart/2005/8/layout/hList1"/>
    <dgm:cxn modelId="{274910E4-2C0F-4A87-80BB-7617DD1918FC}" type="presOf" srcId="{DA160388-41F8-43E1-BEF3-D322DFD0D09E}" destId="{A0FF300A-9B73-47AA-94CB-B5A48953B0A2}" srcOrd="0" destOrd="1" presId="urn:microsoft.com/office/officeart/2005/8/layout/hList1"/>
    <dgm:cxn modelId="{B7B809E5-FF3C-4E60-93AD-0F01231F8F5A}" srcId="{ADDCAD36-30EB-4EF2-A95F-733939A82114}" destId="{A9261625-B81B-471F-877C-41F069E271E9}" srcOrd="3" destOrd="0" parTransId="{7F1EEBF3-38B1-4984-BD74-FED6706788CD}" sibTransId="{E5A97A87-16F4-46E2-BC79-42CE160BDBA4}"/>
    <dgm:cxn modelId="{42BC12EF-48AA-47FE-9640-38CA0797417A}" type="presOf" srcId="{76C275C2-0732-4585-8F43-138E21923CBF}" destId="{244405DC-829D-4F32-9590-7DDE795C7F06}" srcOrd="0" destOrd="4" presId="urn:microsoft.com/office/officeart/2005/8/layout/hList1"/>
    <dgm:cxn modelId="{00B93DF4-B074-4DE4-B084-CE3A416FDF21}" type="presOf" srcId="{048751A9-E91C-444C-93E2-2D508CD2E00F}" destId="{244405DC-829D-4F32-9590-7DDE795C7F06}" srcOrd="0" destOrd="5" presId="urn:microsoft.com/office/officeart/2005/8/layout/hList1"/>
    <dgm:cxn modelId="{7FA1F06A-FE91-4376-8F6F-6ACAA20AF355}" type="presParOf" srcId="{EA3B396C-31A3-48BF-89F5-15F6FFF19DDA}" destId="{A5E58A92-06BE-48E6-94EC-255285A61B23}" srcOrd="0" destOrd="0" presId="urn:microsoft.com/office/officeart/2005/8/layout/hList1"/>
    <dgm:cxn modelId="{21ED7EFA-3443-4B58-BF43-FCE3892E45E4}" type="presParOf" srcId="{A5E58A92-06BE-48E6-94EC-255285A61B23}" destId="{749DA999-615F-46CE-A567-A166BEEF9A87}" srcOrd="0" destOrd="0" presId="urn:microsoft.com/office/officeart/2005/8/layout/hList1"/>
    <dgm:cxn modelId="{B3205BBA-373A-4B82-8A6D-10DFC6A2447D}" type="presParOf" srcId="{A5E58A92-06BE-48E6-94EC-255285A61B23}" destId="{244405DC-829D-4F32-9590-7DDE795C7F06}" srcOrd="1" destOrd="0" presId="urn:microsoft.com/office/officeart/2005/8/layout/hList1"/>
    <dgm:cxn modelId="{1D5B78AE-AFD3-4018-8341-2DAAC1371572}" type="presParOf" srcId="{EA3B396C-31A3-48BF-89F5-15F6FFF19DDA}" destId="{BE04588A-00C6-4893-BF52-BBDFF1289766}" srcOrd="1" destOrd="0" presId="urn:microsoft.com/office/officeart/2005/8/layout/hList1"/>
    <dgm:cxn modelId="{1AE42AB9-D890-4AB2-85E1-953821F440D2}" type="presParOf" srcId="{EA3B396C-31A3-48BF-89F5-15F6FFF19DDA}" destId="{9D8CBCB8-3C9E-41FA-B8B0-CC9A22A80E04}" srcOrd="2" destOrd="0" presId="urn:microsoft.com/office/officeart/2005/8/layout/hList1"/>
    <dgm:cxn modelId="{0A0F30AE-8F89-46AB-A87A-4201FB058ABA}" type="presParOf" srcId="{9D8CBCB8-3C9E-41FA-B8B0-CC9A22A80E04}" destId="{A162A137-8355-42BD-B046-3B4CB2A37096}" srcOrd="0" destOrd="0" presId="urn:microsoft.com/office/officeart/2005/8/layout/hList1"/>
    <dgm:cxn modelId="{2FAFD5BF-8907-4F73-A6E8-EDFF3BAD9B91}" type="presParOf" srcId="{9D8CBCB8-3C9E-41FA-B8B0-CC9A22A80E04}" destId="{A0FF300A-9B73-47AA-94CB-B5A48953B0A2}" srcOrd="1" destOrd="0" presId="urn:microsoft.com/office/officeart/2005/8/layout/hList1"/>
    <dgm:cxn modelId="{0D42A22E-6F02-4564-9731-5358940643B2}" type="presParOf" srcId="{EA3B396C-31A3-48BF-89F5-15F6FFF19DDA}" destId="{F98DD4D5-67BF-4785-B9AB-1F1559A7B780}" srcOrd="3" destOrd="0" presId="urn:microsoft.com/office/officeart/2005/8/layout/hList1"/>
    <dgm:cxn modelId="{CB7B3318-3CA8-41DC-9CC8-9741B7F87113}" type="presParOf" srcId="{EA3B396C-31A3-48BF-89F5-15F6FFF19DDA}" destId="{6460F5AA-E886-49C3-AD51-47941AECFCB8}" srcOrd="4" destOrd="0" presId="urn:microsoft.com/office/officeart/2005/8/layout/hList1"/>
    <dgm:cxn modelId="{506B3F46-FCBF-4A23-BD21-DF54DDA45166}" type="presParOf" srcId="{6460F5AA-E886-49C3-AD51-47941AECFCB8}" destId="{D91C675F-ABB4-4688-B3A1-7B0807424C93}" srcOrd="0" destOrd="0" presId="urn:microsoft.com/office/officeart/2005/8/layout/hList1"/>
    <dgm:cxn modelId="{64C3A584-B5B0-4D1A-A636-3E37A399137A}" type="presParOf" srcId="{6460F5AA-E886-49C3-AD51-47941AECFCB8}" destId="{98A1C856-0314-46A9-84BC-ABDE13E6C0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46D7C-F80B-4664-8B7A-EC25FF1E0FB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91660F3B-91B6-408A-80FB-FDBDC085BB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4. Hafta</a:t>
          </a:r>
        </a:p>
      </dgm:t>
    </dgm:pt>
    <dgm:pt modelId="{B90FB7FA-A684-40CC-AAA2-040B441C4FC2}" type="par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5EE47F8-EE1B-405A-8B83-EB6A0626D746}" type="sib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3E119C4-4356-41DF-9005-64A59449D5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5. Hafta</a:t>
          </a:r>
        </a:p>
      </dgm:t>
    </dgm:pt>
    <dgm:pt modelId="{A72D5F88-D78D-48B4-B1D5-0A0ED8EB8750}" type="parTrans" cxnId="{72BBD54B-55F5-4DE2-895A-DB6B2B81CF9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325DDFE-4D68-4F7D-80B0-7DE40DE70B0E}" type="sibTrans" cxnId="{72BBD54B-55F5-4DE2-895A-DB6B2B81CF9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5F9BBF5-DB6B-4C8E-9186-4EA50E162F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6. Hafta</a:t>
          </a:r>
        </a:p>
      </dgm:t>
    </dgm:pt>
    <dgm:pt modelId="{43B45707-4E65-4D1B-B292-C8625BBD02E1}" type="parTrans" cxnId="{C92F675D-8230-4FF1-B8CF-85EB4CD5F8CF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724D378-2274-4956-8E02-8D0865515BE5}" type="sibTrans" cxnId="{C92F675D-8230-4FF1-B8CF-85EB4CD5F8CF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2216B1D5-6202-4A9F-ADFD-7157473CBE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Karakter dizileri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B216AA0B-846E-48E6-9416-2A72195E7391}" type="parTrans" cxnId="{EE4EA216-6F63-4AA5-BEE0-743C8A7FBBD6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C5233F8-D4C5-4FC7-BAD3-D03FDA10966E}" type="sibTrans" cxnId="{EE4EA216-6F63-4AA5-BEE0-743C8A7FBBD6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AE2F08E-5AEE-4E44-A8C6-E423D2B25A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Fonksiyonlar</a:t>
          </a:r>
        </a:p>
      </dgm:t>
    </dgm:pt>
    <dgm:pt modelId="{4814A9D8-E74D-4490-AC92-A1BB779F9B58}" type="parTrans" cxnId="{4F06EFF7-1AEC-4D92-B7D3-3270F1682EE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5874B1A-4BC3-4C21-A8F0-A296F5DD7218}" type="sibTrans" cxnId="{4F06EFF7-1AEC-4D92-B7D3-3270F1682EE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950F9C55-D22B-4828-8537-A8CE5BE69A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7. Hafta</a:t>
          </a:r>
        </a:p>
      </dgm:t>
    </dgm:pt>
    <dgm:pt modelId="{7E263B0F-3D12-404A-B655-0770E76E0FC8}" type="parTrans" cxnId="{2025B3AF-461F-4FC2-9F69-C17B59C31C51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CBA79B2-6B57-4444-A253-4C567EAC76DC}" type="sibTrans" cxnId="{2025B3AF-461F-4FC2-9F69-C17B59C31C51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974FFC3-0357-403B-AA99-4364DB879E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8. Hafta</a:t>
          </a:r>
        </a:p>
      </dgm:t>
    </dgm:pt>
    <dgm:pt modelId="{6578F274-29EE-4A0F-A037-22F6A0CCD4CA}" type="parTrans" cxnId="{14123EE0-1504-4137-9DAA-C89008FA9C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404FF7C9-DDED-4E16-B4E4-05880AFDEECC}" type="sibTrans" cxnId="{14123EE0-1504-4137-9DAA-C89008FA9C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12903D7-BCA6-4AB0-B6BB-C8EDD964C17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Hata Yakalama 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A63D4AB2-A071-47AF-A794-63701DCFDE9C}" type="parTrans" cxnId="{44FD3022-9D99-4487-99B9-F62989E2554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51C1B39-C0FB-46C2-9022-D07C59A95AE7}" type="sibTrans" cxnId="{44FD3022-9D99-4487-99B9-F62989E2554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48FAE941-5E56-4607-9683-871F6998F6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Dosya İşlemleri</a:t>
          </a:r>
        </a:p>
      </dgm:t>
    </dgm:pt>
    <dgm:pt modelId="{1C8EBD4B-FF33-4EAE-B60A-82D6F35E3314}" type="parTrans" cxnId="{54F358AA-8FEA-46A3-BBA8-662403734D0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3EC1426-1770-40BE-8837-A860E4E4CFFD}" type="sibTrans" cxnId="{54F358AA-8FEA-46A3-BBA8-662403734D0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99FBD916-227E-442F-9E91-58418D111F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Sunumlar</a:t>
          </a:r>
        </a:p>
      </dgm:t>
    </dgm:pt>
    <dgm:pt modelId="{72E3F252-CD41-4D87-9361-E81F898449C7}" type="parTrans" cxnId="{5E750F1E-4369-427F-923B-66F1A194ECE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4D2E02C-16B2-42BD-81CD-9EB6D7045623}" type="sibTrans" cxnId="{5E750F1E-4369-427F-923B-66F1A194ECE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E0CAE3C-007A-462B-980A-B6B439C5C5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Sınav</a:t>
          </a:r>
        </a:p>
      </dgm:t>
    </dgm:pt>
    <dgm:pt modelId="{E272A2D5-9A24-43E9-8E11-6BFBE9423345}" type="parTrans" cxnId="{D2793EAC-97AE-48AD-B45F-C226BA1A713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93315DE-B72A-494B-9C4B-8B9E599F86F3}" type="sibTrans" cxnId="{D2793EAC-97AE-48AD-B45F-C226BA1A713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7D5B4E1-FA77-46B1-B776-6F0474FBF52F}">
      <dgm:prSet custScaleX="123717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For Döngüsü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63EAC8B3-B485-4A60-A994-17ADB6541045}" type="parTrans" cxnId="{3164A2C3-85FC-4B6D-B806-79FECC902BF7}">
      <dgm:prSet/>
      <dgm:spPr/>
      <dgm:t>
        <a:bodyPr/>
        <a:lstStyle/>
        <a:p>
          <a:endParaRPr lang="tr-TR"/>
        </a:p>
      </dgm:t>
    </dgm:pt>
    <dgm:pt modelId="{DAFCC48E-B428-4156-B938-D0E62F8BF394}" type="sibTrans" cxnId="{3164A2C3-85FC-4B6D-B806-79FECC902BF7}">
      <dgm:prSet/>
      <dgm:spPr/>
      <dgm:t>
        <a:bodyPr/>
        <a:lstStyle/>
        <a:p>
          <a:endParaRPr lang="tr-TR"/>
        </a:p>
      </dgm:t>
    </dgm:pt>
    <dgm:pt modelId="{937624B1-C173-4ED6-B1E8-D2C72EBC0E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While</a:t>
          </a:r>
          <a:r>
            <a:rPr lang="tr-TR" b="0" i="0" u="none" dirty="0">
              <a:latin typeface="Ubuntu" panose="020B0504030602030204" pitchFamily="34" charset="0"/>
            </a:rPr>
            <a:t> Döngüsü</a:t>
          </a:r>
        </a:p>
      </dgm:t>
    </dgm:pt>
    <dgm:pt modelId="{E7C0DEC1-583D-4AF5-9C8D-14C173CF7123}" type="parTrans" cxnId="{CD581AE1-3D79-40F4-96F2-E385901BDF9E}">
      <dgm:prSet/>
      <dgm:spPr/>
      <dgm:t>
        <a:bodyPr/>
        <a:lstStyle/>
        <a:p>
          <a:endParaRPr lang="tr-TR"/>
        </a:p>
      </dgm:t>
    </dgm:pt>
    <dgm:pt modelId="{2EF2AA0B-682F-418A-AC96-C8AF4F7F1F20}" type="sibTrans" cxnId="{CD581AE1-3D79-40F4-96F2-E385901BDF9E}">
      <dgm:prSet/>
      <dgm:spPr/>
      <dgm:t>
        <a:bodyPr/>
        <a:lstStyle/>
        <a:p>
          <a:endParaRPr lang="tr-TR"/>
        </a:p>
      </dgm:t>
    </dgm:pt>
    <dgm:pt modelId="{B8D6EE68-EE4E-41C6-9912-4AA793DE4B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Range</a:t>
          </a:r>
          <a:r>
            <a:rPr lang="tr-TR" b="0" i="0" u="none" dirty="0">
              <a:latin typeface="Ubuntu" panose="020B0504030602030204" pitchFamily="34" charset="0"/>
            </a:rPr>
            <a:t> Fonksiyonu</a:t>
          </a:r>
        </a:p>
      </dgm:t>
    </dgm:pt>
    <dgm:pt modelId="{73C79F48-A3D6-4DFE-9CC8-5DB9CE932764}" type="parTrans" cxnId="{3B89AB6D-5836-4FEA-818D-811FF722E3CE}">
      <dgm:prSet/>
      <dgm:spPr/>
      <dgm:t>
        <a:bodyPr/>
        <a:lstStyle/>
        <a:p>
          <a:endParaRPr lang="tr-TR"/>
        </a:p>
      </dgm:t>
    </dgm:pt>
    <dgm:pt modelId="{DA9B7150-6121-4E20-ADF2-8918F62BFF59}" type="sibTrans" cxnId="{3B89AB6D-5836-4FEA-818D-811FF722E3CE}">
      <dgm:prSet/>
      <dgm:spPr/>
      <dgm:t>
        <a:bodyPr/>
        <a:lstStyle/>
        <a:p>
          <a:endParaRPr lang="tr-TR"/>
        </a:p>
      </dgm:t>
    </dgm:pt>
    <dgm:pt modelId="{DD8558EF-98BF-48B4-BF6F-18892A6163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latin typeface="Ubuntu" panose="020B0504030602030204" pitchFamily="34" charset="0"/>
            </a:rPr>
            <a:t>is </a:t>
          </a:r>
          <a:r>
            <a:rPr lang="en-US" b="0" i="0" u="none" dirty="0" err="1">
              <a:latin typeface="Ubuntu" panose="020B0504030602030204" pitchFamily="34" charset="0"/>
            </a:rPr>
            <a:t>ve</a:t>
          </a:r>
          <a:r>
            <a:rPr lang="en-US" b="0" i="0" u="none" dirty="0">
              <a:latin typeface="Ubuntu" panose="020B0504030602030204" pitchFamily="34" charset="0"/>
            </a:rPr>
            <a:t> is not </a:t>
          </a:r>
          <a:r>
            <a:rPr lang="en-US" b="0" i="0" u="none" dirty="0" err="1">
              <a:latin typeface="Ubuntu" panose="020B0504030602030204" pitchFamily="34" charset="0"/>
            </a:rPr>
            <a:t>Operatörü</a:t>
          </a:r>
          <a:endParaRPr lang="en-US" b="0" i="0" u="none" dirty="0">
            <a:latin typeface="Ubuntu" panose="020B0504030602030204" pitchFamily="34" charset="0"/>
          </a:endParaRPr>
        </a:p>
      </dgm:t>
    </dgm:pt>
    <dgm:pt modelId="{AA93E76A-826B-4469-9E93-C8899DA6F438}" type="parTrans" cxnId="{C46BC174-8315-4336-A1CA-5BF6CB2185C5}">
      <dgm:prSet/>
      <dgm:spPr/>
      <dgm:t>
        <a:bodyPr/>
        <a:lstStyle/>
        <a:p>
          <a:endParaRPr lang="tr-TR"/>
        </a:p>
      </dgm:t>
    </dgm:pt>
    <dgm:pt modelId="{5825D854-FBCE-40BC-BB54-73C8F4CF9FEE}" type="sibTrans" cxnId="{C46BC174-8315-4336-A1CA-5BF6CB2185C5}">
      <dgm:prSet/>
      <dgm:spPr/>
      <dgm:t>
        <a:bodyPr/>
        <a:lstStyle/>
        <a:p>
          <a:endParaRPr lang="tr-TR"/>
        </a:p>
      </dgm:t>
    </dgm:pt>
    <dgm:pt modelId="{BF131695-D067-4BEC-9A97-E9F87C8F81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Continue</a:t>
          </a:r>
          <a:r>
            <a:rPr lang="tr-TR" b="0" i="0" u="none" dirty="0">
              <a:latin typeface="Ubuntu" panose="020B0504030602030204" pitchFamily="34" charset="0"/>
            </a:rPr>
            <a:t> deyimi</a:t>
          </a:r>
        </a:p>
      </dgm:t>
    </dgm:pt>
    <dgm:pt modelId="{9C9BBA20-A8CA-4368-AE46-741536380A2E}" type="parTrans" cxnId="{B60B4BF8-23A8-4B4E-BD29-00A53827938E}">
      <dgm:prSet/>
      <dgm:spPr/>
      <dgm:t>
        <a:bodyPr/>
        <a:lstStyle/>
        <a:p>
          <a:endParaRPr lang="tr-TR"/>
        </a:p>
      </dgm:t>
    </dgm:pt>
    <dgm:pt modelId="{FBE8D8A7-6186-48F5-8A60-688EFCBA4770}" type="sibTrans" cxnId="{B60B4BF8-23A8-4B4E-BD29-00A53827938E}">
      <dgm:prSet/>
      <dgm:spPr/>
      <dgm:t>
        <a:bodyPr/>
        <a:lstStyle/>
        <a:p>
          <a:endParaRPr lang="tr-TR"/>
        </a:p>
      </dgm:t>
    </dgm:pt>
    <dgm:pt modelId="{9286E074-A638-4DD9-B515-2D7E1C1746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Break deyimi</a:t>
          </a:r>
        </a:p>
      </dgm:t>
    </dgm:pt>
    <dgm:pt modelId="{671C249B-74E1-4DAC-B8A7-963B39DDC484}" type="parTrans" cxnId="{347793EB-5101-49E9-85FC-FE8C9A4654DF}">
      <dgm:prSet/>
      <dgm:spPr/>
      <dgm:t>
        <a:bodyPr/>
        <a:lstStyle/>
        <a:p>
          <a:endParaRPr lang="tr-TR"/>
        </a:p>
      </dgm:t>
    </dgm:pt>
    <dgm:pt modelId="{AB5DA094-AAE0-42DE-9D13-2C6C0B6AF8D5}" type="sibTrans" cxnId="{347793EB-5101-49E9-85FC-FE8C9A4654DF}">
      <dgm:prSet/>
      <dgm:spPr/>
      <dgm:t>
        <a:bodyPr/>
        <a:lstStyle/>
        <a:p>
          <a:endParaRPr lang="tr-TR"/>
        </a:p>
      </dgm:t>
    </dgm:pt>
    <dgm:pt modelId="{EDA8635F-5B5B-41CA-A026-0533F2958B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İç İçe Döngüler</a:t>
          </a:r>
        </a:p>
      </dgm:t>
    </dgm:pt>
    <dgm:pt modelId="{2139D260-4CD7-468B-89E1-3F6BB0EDD6FD}" type="parTrans" cxnId="{32828F38-AE7E-44CA-AFC7-E79A72BD5C19}">
      <dgm:prSet/>
      <dgm:spPr/>
      <dgm:t>
        <a:bodyPr/>
        <a:lstStyle/>
        <a:p>
          <a:endParaRPr lang="tr-TR"/>
        </a:p>
      </dgm:t>
    </dgm:pt>
    <dgm:pt modelId="{A477C7E0-00C1-4270-9656-0683791B4FB8}" type="sibTrans" cxnId="{32828F38-AE7E-44CA-AFC7-E79A72BD5C19}">
      <dgm:prSet/>
      <dgm:spPr/>
      <dgm:t>
        <a:bodyPr/>
        <a:lstStyle/>
        <a:p>
          <a:endParaRPr lang="tr-TR"/>
        </a:p>
      </dgm:t>
    </dgm:pt>
    <dgm:pt modelId="{530A0356-FFE6-4F8B-BDE1-05266DFA34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Listeler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6CDE0BD4-6E65-40F7-BB78-D433022F47CE}" type="parTrans" cxnId="{CBF099E4-47F8-4045-B2DD-326F6350C983}">
      <dgm:prSet/>
      <dgm:spPr/>
      <dgm:t>
        <a:bodyPr/>
        <a:lstStyle/>
        <a:p>
          <a:endParaRPr lang="tr-TR"/>
        </a:p>
      </dgm:t>
    </dgm:pt>
    <dgm:pt modelId="{DD7A24F1-6436-4006-BEF9-BAFD2335A522}" type="sibTrans" cxnId="{CBF099E4-47F8-4045-B2DD-326F6350C983}">
      <dgm:prSet/>
      <dgm:spPr/>
      <dgm:t>
        <a:bodyPr/>
        <a:lstStyle/>
        <a:p>
          <a:endParaRPr lang="tr-TR"/>
        </a:p>
      </dgm:t>
    </dgm:pt>
    <dgm:pt modelId="{77DF38CD-CB7B-42DD-895C-DDA9BB4838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Tuple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C9E1F909-AD0E-4330-95DA-5F2EEEFAE48F}" type="parTrans" cxnId="{476AB7D9-F2CB-4F3A-B6B4-A696665FEBBF}">
      <dgm:prSet/>
      <dgm:spPr/>
      <dgm:t>
        <a:bodyPr/>
        <a:lstStyle/>
        <a:p>
          <a:endParaRPr lang="tr-TR"/>
        </a:p>
      </dgm:t>
    </dgm:pt>
    <dgm:pt modelId="{93FED086-94AE-462A-9923-9418DE5F0336}" type="sibTrans" cxnId="{476AB7D9-F2CB-4F3A-B6B4-A696665FEBBF}">
      <dgm:prSet/>
      <dgm:spPr/>
      <dgm:t>
        <a:bodyPr/>
        <a:lstStyle/>
        <a:p>
          <a:endParaRPr lang="tr-TR"/>
        </a:p>
      </dgm:t>
    </dgm:pt>
    <dgm:pt modelId="{B12D7E97-0A29-410A-A091-EF515E1AEE2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Set</a:t>
          </a:r>
        </a:p>
      </dgm:t>
    </dgm:pt>
    <dgm:pt modelId="{ED82E621-69B5-424E-A675-EC9C083D2A7C}" type="parTrans" cxnId="{71A5B089-0522-4A27-9F05-1AFE32F920BA}">
      <dgm:prSet/>
      <dgm:spPr/>
      <dgm:t>
        <a:bodyPr/>
        <a:lstStyle/>
        <a:p>
          <a:endParaRPr lang="tr-TR"/>
        </a:p>
      </dgm:t>
    </dgm:pt>
    <dgm:pt modelId="{FA21CE53-02E8-427D-B6CA-49EE7720395E}" type="sibTrans" cxnId="{71A5B089-0522-4A27-9F05-1AFE32F920BA}">
      <dgm:prSet/>
      <dgm:spPr/>
      <dgm:t>
        <a:bodyPr/>
        <a:lstStyle/>
        <a:p>
          <a:endParaRPr lang="tr-TR"/>
        </a:p>
      </dgm:t>
    </dgm:pt>
    <dgm:pt modelId="{46E28CEC-1814-4C50-B247-CC7EC84F40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Dictionary</a:t>
          </a:r>
        </a:p>
      </dgm:t>
    </dgm:pt>
    <dgm:pt modelId="{3A0E315E-40E9-46D6-BEA5-43FDCD4F93B7}" type="parTrans" cxnId="{98F323EC-256C-400A-B25F-AAC953E39DC3}">
      <dgm:prSet/>
      <dgm:spPr/>
      <dgm:t>
        <a:bodyPr/>
        <a:lstStyle/>
        <a:p>
          <a:endParaRPr lang="tr-TR"/>
        </a:p>
      </dgm:t>
    </dgm:pt>
    <dgm:pt modelId="{201312D1-BE96-41AF-ADB8-4924B01920FB}" type="sibTrans" cxnId="{98F323EC-256C-400A-B25F-AAC953E39DC3}">
      <dgm:prSet/>
      <dgm:spPr/>
      <dgm:t>
        <a:bodyPr/>
        <a:lstStyle/>
        <a:p>
          <a:endParaRPr lang="tr-TR"/>
        </a:p>
      </dgm:t>
    </dgm:pt>
    <dgm:pt modelId="{EA3B396C-31A3-48BF-89F5-15F6FFF19DDA}" type="pres">
      <dgm:prSet presAssocID="{90746D7C-F80B-4664-8B7A-EC25FF1E0FB2}" presName="Name0" presStyleCnt="0">
        <dgm:presLayoutVars>
          <dgm:dir/>
          <dgm:animLvl val="lvl"/>
          <dgm:resizeHandles val="exact"/>
        </dgm:presLayoutVars>
      </dgm:prSet>
      <dgm:spPr/>
    </dgm:pt>
    <dgm:pt modelId="{5B07E21E-9B60-40D0-9B47-7E40F29AC98F}" type="pres">
      <dgm:prSet presAssocID="{91660F3B-91B6-408A-80FB-FDBDC085BB7A}" presName="composite" presStyleCnt="0"/>
      <dgm:spPr/>
    </dgm:pt>
    <dgm:pt modelId="{4A5BD583-E316-416D-B1F7-4649EEE481E1}" type="pres">
      <dgm:prSet presAssocID="{91660F3B-91B6-408A-80FB-FDBDC085BB7A}" presName="parTx" presStyleLbl="alignNode1" presStyleIdx="0" presStyleCnt="5" custScaleX="122647">
        <dgm:presLayoutVars>
          <dgm:chMax val="0"/>
          <dgm:chPref val="0"/>
          <dgm:bulletEnabled val="1"/>
        </dgm:presLayoutVars>
      </dgm:prSet>
      <dgm:spPr/>
    </dgm:pt>
    <dgm:pt modelId="{2C46DCE3-5A97-48F3-BB5F-54E90F6DA155}" type="pres">
      <dgm:prSet presAssocID="{91660F3B-91B6-408A-80FB-FDBDC085BB7A}" presName="desTx" presStyleLbl="alignAccFollowNode1" presStyleIdx="0" presStyleCnt="5" custScaleX="123717">
        <dgm:presLayoutVars>
          <dgm:bulletEnabled val="1"/>
        </dgm:presLayoutVars>
      </dgm:prSet>
      <dgm:spPr/>
    </dgm:pt>
    <dgm:pt modelId="{76044D95-A516-4510-AF2A-F517B9E77ED6}" type="pres">
      <dgm:prSet presAssocID="{C5EE47F8-EE1B-405A-8B83-EB6A0626D746}" presName="space" presStyleCnt="0"/>
      <dgm:spPr/>
    </dgm:pt>
    <dgm:pt modelId="{57B843CB-197C-4B19-B2C7-D0EE974F5FA9}" type="pres">
      <dgm:prSet presAssocID="{13E119C4-4356-41DF-9005-64A59449D563}" presName="composite" presStyleCnt="0"/>
      <dgm:spPr/>
    </dgm:pt>
    <dgm:pt modelId="{2E98E042-C7A0-4572-88B9-C7CE47D55222}" type="pres">
      <dgm:prSet presAssocID="{13E119C4-4356-41DF-9005-64A59449D563}" presName="parTx" presStyleLbl="alignNode1" presStyleIdx="1" presStyleCnt="5" custScaleX="125074">
        <dgm:presLayoutVars>
          <dgm:chMax val="0"/>
          <dgm:chPref val="0"/>
          <dgm:bulletEnabled val="1"/>
        </dgm:presLayoutVars>
      </dgm:prSet>
      <dgm:spPr/>
    </dgm:pt>
    <dgm:pt modelId="{3224729F-2CDC-4BDF-A370-7E6539627B4F}" type="pres">
      <dgm:prSet presAssocID="{13E119C4-4356-41DF-9005-64A59449D563}" presName="desTx" presStyleLbl="alignAccFollowNode1" presStyleIdx="1" presStyleCnt="5" custScaleX="123717">
        <dgm:presLayoutVars>
          <dgm:bulletEnabled val="1"/>
        </dgm:presLayoutVars>
      </dgm:prSet>
      <dgm:spPr/>
    </dgm:pt>
    <dgm:pt modelId="{A4893075-760D-42DD-AC40-05FF8199AE36}" type="pres">
      <dgm:prSet presAssocID="{F325DDFE-4D68-4F7D-80B0-7DE40DE70B0E}" presName="space" presStyleCnt="0"/>
      <dgm:spPr/>
    </dgm:pt>
    <dgm:pt modelId="{83A2EB18-30E9-47E3-89C8-CB35BB46E894}" type="pres">
      <dgm:prSet presAssocID="{85F9BBF5-DB6B-4C8E-9186-4EA50E162F49}" presName="composite" presStyleCnt="0"/>
      <dgm:spPr/>
    </dgm:pt>
    <dgm:pt modelId="{607E8336-80F0-4481-AEA3-71880C81D01D}" type="pres">
      <dgm:prSet presAssocID="{85F9BBF5-DB6B-4C8E-9186-4EA50E162F4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1A3B2050-D053-4091-965F-9A233C04D958}" type="pres">
      <dgm:prSet presAssocID="{85F9BBF5-DB6B-4C8E-9186-4EA50E162F49}" presName="desTx" presStyleLbl="alignAccFollowNode1" presStyleIdx="2" presStyleCnt="5">
        <dgm:presLayoutVars>
          <dgm:bulletEnabled val="1"/>
        </dgm:presLayoutVars>
      </dgm:prSet>
      <dgm:spPr/>
    </dgm:pt>
    <dgm:pt modelId="{98D9E7E3-FE00-4D9C-9AB0-521016AC6289}" type="pres">
      <dgm:prSet presAssocID="{1724D378-2274-4956-8E02-8D0865515BE5}" presName="space" presStyleCnt="0"/>
      <dgm:spPr/>
    </dgm:pt>
    <dgm:pt modelId="{D641C408-1516-4036-9056-86AF0C5C5D63}" type="pres">
      <dgm:prSet presAssocID="{950F9C55-D22B-4828-8537-A8CE5BE69A7F}" presName="composite" presStyleCnt="0"/>
      <dgm:spPr/>
    </dgm:pt>
    <dgm:pt modelId="{FB55A29C-B266-4E0D-9F39-8D6FC0AD6A53}" type="pres">
      <dgm:prSet presAssocID="{950F9C55-D22B-4828-8537-A8CE5BE69A7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B41FF61-ABBB-4409-BAE3-5992457187F1}" type="pres">
      <dgm:prSet presAssocID="{950F9C55-D22B-4828-8537-A8CE5BE69A7F}" presName="desTx" presStyleLbl="alignAccFollowNode1" presStyleIdx="3" presStyleCnt="5">
        <dgm:presLayoutVars>
          <dgm:bulletEnabled val="1"/>
        </dgm:presLayoutVars>
      </dgm:prSet>
      <dgm:spPr/>
    </dgm:pt>
    <dgm:pt modelId="{F4650A1A-6614-43F2-BEF5-3916FB8D93B7}" type="pres">
      <dgm:prSet presAssocID="{CCBA79B2-6B57-4444-A253-4C567EAC76DC}" presName="space" presStyleCnt="0"/>
      <dgm:spPr/>
    </dgm:pt>
    <dgm:pt modelId="{F688B0DE-9995-4059-A29F-73E16F0A7C3A}" type="pres">
      <dgm:prSet presAssocID="{6974FFC3-0357-403B-AA99-4364DB879E27}" presName="composite" presStyleCnt="0"/>
      <dgm:spPr/>
    </dgm:pt>
    <dgm:pt modelId="{07A375A6-D179-4749-9EA1-ABDE18FC24A9}" type="pres">
      <dgm:prSet presAssocID="{6974FFC3-0357-403B-AA99-4364DB879E2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D554669-901F-43AB-81A8-595E3F6F598F}" type="pres">
      <dgm:prSet presAssocID="{6974FFC3-0357-403B-AA99-4364DB879E2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1F6C40A-8C14-4B17-B74C-68E48069B1B1}" type="presOf" srcId="{B12D7E97-0A29-410A-A091-EF515E1AEE26}" destId="{2C46DCE3-5A97-48F3-BB5F-54E90F6DA155}" srcOrd="0" destOrd="2" presId="urn:microsoft.com/office/officeart/2005/8/layout/hList1"/>
    <dgm:cxn modelId="{EE4EA216-6F63-4AA5-BEE0-743C8A7FBBD6}" srcId="{85F9BBF5-DB6B-4C8E-9186-4EA50E162F49}" destId="{2216B1D5-6202-4A9F-ADFD-7157473CBE5A}" srcOrd="0" destOrd="0" parTransId="{B216AA0B-846E-48E6-9416-2A72195E7391}" sibTransId="{CC5233F8-D4C5-4FC7-BAD3-D03FDA10966E}"/>
    <dgm:cxn modelId="{5E750F1E-4369-427F-923B-66F1A194ECE9}" srcId="{6974FFC3-0357-403B-AA99-4364DB879E27}" destId="{99FBD916-227E-442F-9E91-58418D111F10}" srcOrd="0" destOrd="0" parTransId="{72E3F252-CD41-4D87-9361-E81F898449C7}" sibTransId="{34D2E02C-16B2-42BD-81CD-9EB6D7045623}"/>
    <dgm:cxn modelId="{EF24931E-8C6A-4CF8-A5E5-71D5225F1C59}" type="presOf" srcId="{77DF38CD-CB7B-42DD-895C-DDA9BB48380C}" destId="{2C46DCE3-5A97-48F3-BB5F-54E90F6DA155}" srcOrd="0" destOrd="1" presId="urn:microsoft.com/office/officeart/2005/8/layout/hList1"/>
    <dgm:cxn modelId="{A948C721-E526-4867-A38C-5C89B513F1FE}" type="presOf" srcId="{9286E074-A638-4DD9-B515-2D7E1C1746FB}" destId="{3224729F-2CDC-4BDF-A370-7E6539627B4F}" srcOrd="0" destOrd="5" presId="urn:microsoft.com/office/officeart/2005/8/layout/hList1"/>
    <dgm:cxn modelId="{44FD3022-9D99-4487-99B9-F62989E25542}" srcId="{950F9C55-D22B-4828-8537-A8CE5BE69A7F}" destId="{712903D7-BCA6-4AB0-B6BB-C8EDD964C17B}" srcOrd="0" destOrd="0" parTransId="{A63D4AB2-A071-47AF-A794-63701DCFDE9C}" sibTransId="{851C1B39-C0FB-46C2-9022-D07C59A95AE7}"/>
    <dgm:cxn modelId="{A19DE72A-A611-4F3A-A049-F756879CE428}" type="presOf" srcId="{DD8558EF-98BF-48B4-BF6F-18892A6163AC}" destId="{3224729F-2CDC-4BDF-A370-7E6539627B4F}" srcOrd="0" destOrd="3" presId="urn:microsoft.com/office/officeart/2005/8/layout/hList1"/>
    <dgm:cxn modelId="{32828F38-AE7E-44CA-AFC7-E79A72BD5C19}" srcId="{13E119C4-4356-41DF-9005-64A59449D563}" destId="{EDA8635F-5B5B-41CA-A026-0533F2958B01}" srcOrd="6" destOrd="0" parTransId="{2139D260-4CD7-468B-89E1-3F6BB0EDD6FD}" sibTransId="{A477C7E0-00C1-4270-9656-0683791B4FB8}"/>
    <dgm:cxn modelId="{4BD3043A-0F63-4D7D-89D2-36ED8BCF67BA}" srcId="{90746D7C-F80B-4664-8B7A-EC25FF1E0FB2}" destId="{91660F3B-91B6-408A-80FB-FDBDC085BB7A}" srcOrd="0" destOrd="0" parTransId="{B90FB7FA-A684-40CC-AAA2-040B441C4FC2}" sibTransId="{C5EE47F8-EE1B-405A-8B83-EB6A0626D746}"/>
    <dgm:cxn modelId="{44E3513B-279F-477F-86DC-5B4FC519BE42}" type="presOf" srcId="{712903D7-BCA6-4AB0-B6BB-C8EDD964C17B}" destId="{FB41FF61-ABBB-4409-BAE3-5992457187F1}" srcOrd="0" destOrd="0" presId="urn:microsoft.com/office/officeart/2005/8/layout/hList1"/>
    <dgm:cxn modelId="{C92F675D-8230-4FF1-B8CF-85EB4CD5F8CF}" srcId="{90746D7C-F80B-4664-8B7A-EC25FF1E0FB2}" destId="{85F9BBF5-DB6B-4C8E-9186-4EA50E162F49}" srcOrd="2" destOrd="0" parTransId="{43B45707-4E65-4D1B-B292-C8625BBD02E1}" sibTransId="{1724D378-2274-4956-8E02-8D0865515BE5}"/>
    <dgm:cxn modelId="{28F90E65-7191-4E95-8ADB-842A56E3DB91}" type="presOf" srcId="{950F9C55-D22B-4828-8537-A8CE5BE69A7F}" destId="{FB55A29C-B266-4E0D-9F39-8D6FC0AD6A53}" srcOrd="0" destOrd="0" presId="urn:microsoft.com/office/officeart/2005/8/layout/hList1"/>
    <dgm:cxn modelId="{6E826B65-43C2-4D05-8AA5-0A3B6A14FA3F}" type="presOf" srcId="{937624B1-C173-4ED6-B1E8-D2C72EBC0EFC}" destId="{3224729F-2CDC-4BDF-A370-7E6539627B4F}" srcOrd="0" destOrd="1" presId="urn:microsoft.com/office/officeart/2005/8/layout/hList1"/>
    <dgm:cxn modelId="{1DA98567-B3B0-4A0E-AB5C-9D40A36593BF}" type="presOf" srcId="{BF131695-D067-4BEC-9A97-E9F87C8F8146}" destId="{3224729F-2CDC-4BDF-A370-7E6539627B4F}" srcOrd="0" destOrd="4" presId="urn:microsoft.com/office/officeart/2005/8/layout/hList1"/>
    <dgm:cxn modelId="{4BABCB48-C59E-4A1A-9FB5-66BDDADD2C18}" type="presOf" srcId="{EDA8635F-5B5B-41CA-A026-0533F2958B01}" destId="{3224729F-2CDC-4BDF-A370-7E6539627B4F}" srcOrd="0" destOrd="6" presId="urn:microsoft.com/office/officeart/2005/8/layout/hList1"/>
    <dgm:cxn modelId="{CB889569-03CA-4684-B984-1EE29C078A33}" type="presOf" srcId="{530A0356-FFE6-4F8B-BDE1-05266DFA3480}" destId="{2C46DCE3-5A97-48F3-BB5F-54E90F6DA155}" srcOrd="0" destOrd="0" presId="urn:microsoft.com/office/officeart/2005/8/layout/hList1"/>
    <dgm:cxn modelId="{72BBD54B-55F5-4DE2-895A-DB6B2B81CF9D}" srcId="{90746D7C-F80B-4664-8B7A-EC25FF1E0FB2}" destId="{13E119C4-4356-41DF-9005-64A59449D563}" srcOrd="1" destOrd="0" parTransId="{A72D5F88-D78D-48B4-B1D5-0A0ED8EB8750}" sibTransId="{F325DDFE-4D68-4F7D-80B0-7DE40DE70B0E}"/>
    <dgm:cxn modelId="{3B89AB6D-5836-4FEA-818D-811FF722E3CE}" srcId="{13E119C4-4356-41DF-9005-64A59449D563}" destId="{B8D6EE68-EE4E-41C6-9912-4AA793DE4B2C}" srcOrd="2" destOrd="0" parTransId="{73C79F48-A3D6-4DFE-9CC8-5DB9CE932764}" sibTransId="{DA9B7150-6121-4E20-ADF2-8918F62BFF59}"/>
    <dgm:cxn modelId="{E1F7F54E-7324-401D-A404-08CFE9AAEB2F}" type="presOf" srcId="{B8D6EE68-EE4E-41C6-9912-4AA793DE4B2C}" destId="{3224729F-2CDC-4BDF-A370-7E6539627B4F}" srcOrd="0" destOrd="2" presId="urn:microsoft.com/office/officeart/2005/8/layout/hList1"/>
    <dgm:cxn modelId="{C46BC174-8315-4336-A1CA-5BF6CB2185C5}" srcId="{13E119C4-4356-41DF-9005-64A59449D563}" destId="{DD8558EF-98BF-48B4-BF6F-18892A6163AC}" srcOrd="3" destOrd="0" parTransId="{AA93E76A-826B-4469-9E93-C8899DA6F438}" sibTransId="{5825D854-FBCE-40BC-BB54-73C8F4CF9FEE}"/>
    <dgm:cxn modelId="{3223EE57-AFA7-46BE-B6E9-BDCCC8EAEAAE}" type="presOf" srcId="{85F9BBF5-DB6B-4C8E-9186-4EA50E162F49}" destId="{607E8336-80F0-4481-AEA3-71880C81D01D}" srcOrd="0" destOrd="0" presId="urn:microsoft.com/office/officeart/2005/8/layout/hList1"/>
    <dgm:cxn modelId="{4E3B1359-B49E-48D8-A347-3F2F06CA0A77}" type="presOf" srcId="{46E28CEC-1814-4C50-B247-CC7EC84F4017}" destId="{2C46DCE3-5A97-48F3-BB5F-54E90F6DA155}" srcOrd="0" destOrd="3" presId="urn:microsoft.com/office/officeart/2005/8/layout/hList1"/>
    <dgm:cxn modelId="{EC697680-0847-4B4E-BD91-416BCFD3C4FA}" type="presOf" srcId="{13E119C4-4356-41DF-9005-64A59449D563}" destId="{2E98E042-C7A0-4572-88B9-C7CE47D55222}" srcOrd="0" destOrd="0" presId="urn:microsoft.com/office/officeart/2005/8/layout/hList1"/>
    <dgm:cxn modelId="{456FF788-0F1B-469A-8D72-AC55CB1C9287}" type="presOf" srcId="{BE0CAE3C-007A-462B-980A-B6B439C5C5CA}" destId="{BD554669-901F-43AB-81A8-595E3F6F598F}" srcOrd="0" destOrd="1" presId="urn:microsoft.com/office/officeart/2005/8/layout/hList1"/>
    <dgm:cxn modelId="{71A5B089-0522-4A27-9F05-1AFE32F920BA}" srcId="{91660F3B-91B6-408A-80FB-FDBDC085BB7A}" destId="{B12D7E97-0A29-410A-A091-EF515E1AEE26}" srcOrd="2" destOrd="0" parTransId="{ED82E621-69B5-424E-A675-EC9C083D2A7C}" sibTransId="{FA21CE53-02E8-427D-B6CA-49EE7720395E}"/>
    <dgm:cxn modelId="{608F2093-1425-41A6-92EC-CB4137427DEE}" type="presOf" srcId="{99FBD916-227E-442F-9E91-58418D111F10}" destId="{BD554669-901F-43AB-81A8-595E3F6F598F}" srcOrd="0" destOrd="0" presId="urn:microsoft.com/office/officeart/2005/8/layout/hList1"/>
    <dgm:cxn modelId="{E3BFF9A0-62D9-4306-B8FA-2FA51DD50839}" type="presOf" srcId="{7AE2F08E-5AEE-4E44-A8C6-E423D2B25ABE}" destId="{1A3B2050-D053-4091-965F-9A233C04D958}" srcOrd="0" destOrd="1" presId="urn:microsoft.com/office/officeart/2005/8/layout/hList1"/>
    <dgm:cxn modelId="{54F358AA-8FEA-46A3-BBA8-662403734D0A}" srcId="{950F9C55-D22B-4828-8537-A8CE5BE69A7F}" destId="{48FAE941-5E56-4607-9683-871F6998F64A}" srcOrd="1" destOrd="0" parTransId="{1C8EBD4B-FF33-4EAE-B60A-82D6F35E3314}" sibTransId="{C3EC1426-1770-40BE-8837-A860E4E4CFFD}"/>
    <dgm:cxn modelId="{D2793EAC-97AE-48AD-B45F-C226BA1A7137}" srcId="{6974FFC3-0357-403B-AA99-4364DB879E27}" destId="{BE0CAE3C-007A-462B-980A-B6B439C5C5CA}" srcOrd="1" destOrd="0" parTransId="{E272A2D5-9A24-43E9-8E11-6BFBE9423345}" sibTransId="{A93315DE-B72A-494B-9C4B-8B9E599F86F3}"/>
    <dgm:cxn modelId="{96BC81AC-BC72-44FC-88E3-8F5BF74B4782}" type="presOf" srcId="{48FAE941-5E56-4607-9683-871F6998F64A}" destId="{FB41FF61-ABBB-4409-BAE3-5992457187F1}" srcOrd="0" destOrd="1" presId="urn:microsoft.com/office/officeart/2005/8/layout/hList1"/>
    <dgm:cxn modelId="{2025B3AF-461F-4FC2-9F69-C17B59C31C51}" srcId="{90746D7C-F80B-4664-8B7A-EC25FF1E0FB2}" destId="{950F9C55-D22B-4828-8537-A8CE5BE69A7F}" srcOrd="3" destOrd="0" parTransId="{7E263B0F-3D12-404A-B655-0770E76E0FC8}" sibTransId="{CCBA79B2-6B57-4444-A253-4C567EAC76DC}"/>
    <dgm:cxn modelId="{F3A28DC0-9DF2-48E6-BAC2-C8F6FDEEF413}" type="presOf" srcId="{90746D7C-F80B-4664-8B7A-EC25FF1E0FB2}" destId="{EA3B396C-31A3-48BF-89F5-15F6FFF19DDA}" srcOrd="0" destOrd="0" presId="urn:microsoft.com/office/officeart/2005/8/layout/hList1"/>
    <dgm:cxn modelId="{3164A2C3-85FC-4B6D-B806-79FECC902BF7}" srcId="{13E119C4-4356-41DF-9005-64A59449D563}" destId="{17D5B4E1-FA77-46B1-B776-6F0474FBF52F}" srcOrd="0" destOrd="0" parTransId="{63EAC8B3-B485-4A60-A994-17ADB6541045}" sibTransId="{DAFCC48E-B428-4156-B938-D0E62F8BF394}"/>
    <dgm:cxn modelId="{046E79D8-CBA8-4BF2-B9DC-730B16A0D4CE}" type="presOf" srcId="{91660F3B-91B6-408A-80FB-FDBDC085BB7A}" destId="{4A5BD583-E316-416D-B1F7-4649EEE481E1}" srcOrd="0" destOrd="0" presId="urn:microsoft.com/office/officeart/2005/8/layout/hList1"/>
    <dgm:cxn modelId="{476AB7D9-F2CB-4F3A-B6B4-A696665FEBBF}" srcId="{91660F3B-91B6-408A-80FB-FDBDC085BB7A}" destId="{77DF38CD-CB7B-42DD-895C-DDA9BB48380C}" srcOrd="1" destOrd="0" parTransId="{C9E1F909-AD0E-4330-95DA-5F2EEEFAE48F}" sibTransId="{93FED086-94AE-462A-9923-9418DE5F0336}"/>
    <dgm:cxn modelId="{14123EE0-1504-4137-9DAA-C89008FA9C5A}" srcId="{90746D7C-F80B-4664-8B7A-EC25FF1E0FB2}" destId="{6974FFC3-0357-403B-AA99-4364DB879E27}" srcOrd="4" destOrd="0" parTransId="{6578F274-29EE-4A0F-A037-22F6A0CCD4CA}" sibTransId="{404FF7C9-DDED-4E16-B4E4-05880AFDEECC}"/>
    <dgm:cxn modelId="{CD581AE1-3D79-40F4-96F2-E385901BDF9E}" srcId="{13E119C4-4356-41DF-9005-64A59449D563}" destId="{937624B1-C173-4ED6-B1E8-D2C72EBC0EFC}" srcOrd="1" destOrd="0" parTransId="{E7C0DEC1-583D-4AF5-9C8D-14C173CF7123}" sibTransId="{2EF2AA0B-682F-418A-AC96-C8AF4F7F1F20}"/>
    <dgm:cxn modelId="{CBF099E4-47F8-4045-B2DD-326F6350C983}" srcId="{91660F3B-91B6-408A-80FB-FDBDC085BB7A}" destId="{530A0356-FFE6-4F8B-BDE1-05266DFA3480}" srcOrd="0" destOrd="0" parTransId="{6CDE0BD4-6E65-40F7-BB78-D433022F47CE}" sibTransId="{DD7A24F1-6436-4006-BEF9-BAFD2335A522}"/>
    <dgm:cxn modelId="{347793EB-5101-49E9-85FC-FE8C9A4654DF}" srcId="{13E119C4-4356-41DF-9005-64A59449D563}" destId="{9286E074-A638-4DD9-B515-2D7E1C1746FB}" srcOrd="5" destOrd="0" parTransId="{671C249B-74E1-4DAC-B8A7-963B39DDC484}" sibTransId="{AB5DA094-AAE0-42DE-9D13-2C6C0B6AF8D5}"/>
    <dgm:cxn modelId="{98F323EC-256C-400A-B25F-AAC953E39DC3}" srcId="{91660F3B-91B6-408A-80FB-FDBDC085BB7A}" destId="{46E28CEC-1814-4C50-B247-CC7EC84F4017}" srcOrd="3" destOrd="0" parTransId="{3A0E315E-40E9-46D6-BEA5-43FDCD4F93B7}" sibTransId="{201312D1-BE96-41AF-ADB8-4924B01920FB}"/>
    <dgm:cxn modelId="{9BC698EE-7EA7-431A-99AF-DEB06B577EE1}" type="presOf" srcId="{2216B1D5-6202-4A9F-ADFD-7157473CBE5A}" destId="{1A3B2050-D053-4091-965F-9A233C04D958}" srcOrd="0" destOrd="0" presId="urn:microsoft.com/office/officeart/2005/8/layout/hList1"/>
    <dgm:cxn modelId="{4F06EFF7-1AEC-4D92-B7D3-3270F1682EED}" srcId="{85F9BBF5-DB6B-4C8E-9186-4EA50E162F49}" destId="{7AE2F08E-5AEE-4E44-A8C6-E423D2B25ABE}" srcOrd="1" destOrd="0" parTransId="{4814A9D8-E74D-4490-AC92-A1BB779F9B58}" sibTransId="{E5874B1A-4BC3-4C21-A8F0-A296F5DD7218}"/>
    <dgm:cxn modelId="{B60B4BF8-23A8-4B4E-BD29-00A53827938E}" srcId="{13E119C4-4356-41DF-9005-64A59449D563}" destId="{BF131695-D067-4BEC-9A97-E9F87C8F8146}" srcOrd="4" destOrd="0" parTransId="{9C9BBA20-A8CA-4368-AE46-741536380A2E}" sibTransId="{FBE8D8A7-6186-48F5-8A60-688EFCBA4770}"/>
    <dgm:cxn modelId="{EA4EE2FA-E703-4716-8855-21321680D9D6}" type="presOf" srcId="{6974FFC3-0357-403B-AA99-4364DB879E27}" destId="{07A375A6-D179-4749-9EA1-ABDE18FC24A9}" srcOrd="0" destOrd="0" presId="urn:microsoft.com/office/officeart/2005/8/layout/hList1"/>
    <dgm:cxn modelId="{A499B7FB-8BF9-47EE-BE06-112F3A335C3E}" type="presOf" srcId="{17D5B4E1-FA77-46B1-B776-6F0474FBF52F}" destId="{3224729F-2CDC-4BDF-A370-7E6539627B4F}" srcOrd="0" destOrd="0" presId="urn:microsoft.com/office/officeart/2005/8/layout/hList1"/>
    <dgm:cxn modelId="{8D9FE78E-BC5E-4931-B3BF-5E6026EA85DF}" type="presParOf" srcId="{EA3B396C-31A3-48BF-89F5-15F6FFF19DDA}" destId="{5B07E21E-9B60-40D0-9B47-7E40F29AC98F}" srcOrd="0" destOrd="0" presId="urn:microsoft.com/office/officeart/2005/8/layout/hList1"/>
    <dgm:cxn modelId="{31DE6AD1-CCD9-42E6-B0E9-8B15EE847430}" type="presParOf" srcId="{5B07E21E-9B60-40D0-9B47-7E40F29AC98F}" destId="{4A5BD583-E316-416D-B1F7-4649EEE481E1}" srcOrd="0" destOrd="0" presId="urn:microsoft.com/office/officeart/2005/8/layout/hList1"/>
    <dgm:cxn modelId="{C293C49F-9A94-4FF5-A034-1548C07A668D}" type="presParOf" srcId="{5B07E21E-9B60-40D0-9B47-7E40F29AC98F}" destId="{2C46DCE3-5A97-48F3-BB5F-54E90F6DA155}" srcOrd="1" destOrd="0" presId="urn:microsoft.com/office/officeart/2005/8/layout/hList1"/>
    <dgm:cxn modelId="{08E829F5-A2B7-4C2C-9D23-10898BEAA92D}" type="presParOf" srcId="{EA3B396C-31A3-48BF-89F5-15F6FFF19DDA}" destId="{76044D95-A516-4510-AF2A-F517B9E77ED6}" srcOrd="1" destOrd="0" presId="urn:microsoft.com/office/officeart/2005/8/layout/hList1"/>
    <dgm:cxn modelId="{D004EB86-9115-4AF5-BB9A-8362122922EB}" type="presParOf" srcId="{EA3B396C-31A3-48BF-89F5-15F6FFF19DDA}" destId="{57B843CB-197C-4B19-B2C7-D0EE974F5FA9}" srcOrd="2" destOrd="0" presId="urn:microsoft.com/office/officeart/2005/8/layout/hList1"/>
    <dgm:cxn modelId="{AC2BC890-52B7-4E64-8C33-C7A94A8E7DB9}" type="presParOf" srcId="{57B843CB-197C-4B19-B2C7-D0EE974F5FA9}" destId="{2E98E042-C7A0-4572-88B9-C7CE47D55222}" srcOrd="0" destOrd="0" presId="urn:microsoft.com/office/officeart/2005/8/layout/hList1"/>
    <dgm:cxn modelId="{5A773C32-79F8-463E-81EF-4D2B2E28D389}" type="presParOf" srcId="{57B843CB-197C-4B19-B2C7-D0EE974F5FA9}" destId="{3224729F-2CDC-4BDF-A370-7E6539627B4F}" srcOrd="1" destOrd="0" presId="urn:microsoft.com/office/officeart/2005/8/layout/hList1"/>
    <dgm:cxn modelId="{FC85463C-BDDE-4ED3-965C-A6986E2BFAE3}" type="presParOf" srcId="{EA3B396C-31A3-48BF-89F5-15F6FFF19DDA}" destId="{A4893075-760D-42DD-AC40-05FF8199AE36}" srcOrd="3" destOrd="0" presId="urn:microsoft.com/office/officeart/2005/8/layout/hList1"/>
    <dgm:cxn modelId="{F4DE096A-30D2-420B-8E71-32002AD213F1}" type="presParOf" srcId="{EA3B396C-31A3-48BF-89F5-15F6FFF19DDA}" destId="{83A2EB18-30E9-47E3-89C8-CB35BB46E894}" srcOrd="4" destOrd="0" presId="urn:microsoft.com/office/officeart/2005/8/layout/hList1"/>
    <dgm:cxn modelId="{552489C5-C722-4596-A8EB-786121F8F858}" type="presParOf" srcId="{83A2EB18-30E9-47E3-89C8-CB35BB46E894}" destId="{607E8336-80F0-4481-AEA3-71880C81D01D}" srcOrd="0" destOrd="0" presId="urn:microsoft.com/office/officeart/2005/8/layout/hList1"/>
    <dgm:cxn modelId="{45E8B979-4640-4B89-BA60-928742278714}" type="presParOf" srcId="{83A2EB18-30E9-47E3-89C8-CB35BB46E894}" destId="{1A3B2050-D053-4091-965F-9A233C04D958}" srcOrd="1" destOrd="0" presId="urn:microsoft.com/office/officeart/2005/8/layout/hList1"/>
    <dgm:cxn modelId="{16A448B5-1806-4B3C-BFAF-EA6A84875D76}" type="presParOf" srcId="{EA3B396C-31A3-48BF-89F5-15F6FFF19DDA}" destId="{98D9E7E3-FE00-4D9C-9AB0-521016AC6289}" srcOrd="5" destOrd="0" presId="urn:microsoft.com/office/officeart/2005/8/layout/hList1"/>
    <dgm:cxn modelId="{8802A95A-A844-4AA9-B085-B30CB422B8BB}" type="presParOf" srcId="{EA3B396C-31A3-48BF-89F5-15F6FFF19DDA}" destId="{D641C408-1516-4036-9056-86AF0C5C5D63}" srcOrd="6" destOrd="0" presId="urn:microsoft.com/office/officeart/2005/8/layout/hList1"/>
    <dgm:cxn modelId="{A4F5E970-1700-4179-ADC2-5E9E1951FBED}" type="presParOf" srcId="{D641C408-1516-4036-9056-86AF0C5C5D63}" destId="{FB55A29C-B266-4E0D-9F39-8D6FC0AD6A53}" srcOrd="0" destOrd="0" presId="urn:microsoft.com/office/officeart/2005/8/layout/hList1"/>
    <dgm:cxn modelId="{C2D1D109-B12E-4AEE-9B90-5FA602431E1C}" type="presParOf" srcId="{D641C408-1516-4036-9056-86AF0C5C5D63}" destId="{FB41FF61-ABBB-4409-BAE3-5992457187F1}" srcOrd="1" destOrd="0" presId="urn:microsoft.com/office/officeart/2005/8/layout/hList1"/>
    <dgm:cxn modelId="{33B5CE62-C2F9-4503-9FB9-843BE689ED63}" type="presParOf" srcId="{EA3B396C-31A3-48BF-89F5-15F6FFF19DDA}" destId="{F4650A1A-6614-43F2-BEF5-3916FB8D93B7}" srcOrd="7" destOrd="0" presId="urn:microsoft.com/office/officeart/2005/8/layout/hList1"/>
    <dgm:cxn modelId="{E474534A-B00E-4860-BBD7-F8F60D9748BB}" type="presParOf" srcId="{EA3B396C-31A3-48BF-89F5-15F6FFF19DDA}" destId="{F688B0DE-9995-4059-A29F-73E16F0A7C3A}" srcOrd="8" destOrd="0" presId="urn:microsoft.com/office/officeart/2005/8/layout/hList1"/>
    <dgm:cxn modelId="{A56109E2-5335-45D8-8247-F24C1203D649}" type="presParOf" srcId="{F688B0DE-9995-4059-A29F-73E16F0A7C3A}" destId="{07A375A6-D179-4749-9EA1-ABDE18FC24A9}" srcOrd="0" destOrd="0" presId="urn:microsoft.com/office/officeart/2005/8/layout/hList1"/>
    <dgm:cxn modelId="{F85CA14C-68FF-4A55-A80E-BC0B41F7105D}" type="presParOf" srcId="{F688B0DE-9995-4059-A29F-73E16F0A7C3A}" destId="{BD554669-901F-43AB-81A8-595E3F6F59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DA999-615F-46CE-A567-A166BEEF9A87}">
      <dsp:nvSpPr>
        <dsp:cNvPr id="0" name=""/>
        <dsp:cNvSpPr/>
      </dsp:nvSpPr>
      <dsp:spPr>
        <a:xfrm>
          <a:off x="3659" y="687625"/>
          <a:ext cx="3567865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>
              <a:latin typeface="Ubuntu" panose="020B0504030602030204" pitchFamily="34" charset="0"/>
            </a:rPr>
            <a:t>1.Hafta</a:t>
          </a:r>
        </a:p>
      </dsp:txBody>
      <dsp:txXfrm>
        <a:off x="3659" y="687625"/>
        <a:ext cx="3567865" cy="662400"/>
      </dsp:txXfrm>
    </dsp:sp>
    <dsp:sp modelId="{244405DC-829D-4F32-9590-7DDE795C7F06}">
      <dsp:nvSpPr>
        <dsp:cNvPr id="0" name=""/>
        <dsp:cNvSpPr/>
      </dsp:nvSpPr>
      <dsp:spPr>
        <a:xfrm>
          <a:off x="3659" y="1350025"/>
          <a:ext cx="3567865" cy="34487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Algoritma Nedir?</a:t>
          </a:r>
          <a:endParaRPr lang="tr-TR" sz="1800" kern="1200" dirty="0">
            <a:latin typeface="Ubuntu" panose="020B0504030602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Algoritma Özellikleri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Algoritma Örneği (Çay demleme, pilav)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 err="1">
              <a:latin typeface="Ubuntu" panose="020B0504030602030204" pitchFamily="34" charset="0"/>
            </a:rPr>
            <a:t>Algoritmik</a:t>
          </a:r>
          <a:r>
            <a:rPr lang="tr-TR" sz="1800" b="0" i="0" u="none" kern="1200" dirty="0">
              <a:latin typeface="Ubuntu" panose="020B0504030602030204" pitchFamily="34" charset="0"/>
            </a:rPr>
            <a:t> Düşünmeyi Geliştirme Yolları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Programlama dili nedir?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>
              <a:latin typeface="Ubuntu" panose="020B0504030602030204" pitchFamily="34" charset="0"/>
            </a:rPr>
            <a:t>Neden Python?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 err="1">
              <a:latin typeface="Ubuntu" panose="020B0504030602030204" pitchFamily="34" charset="0"/>
            </a:rPr>
            <a:t>Python</a:t>
          </a:r>
          <a:r>
            <a:rPr lang="tr-TR" sz="1800" b="0" i="0" u="none" kern="1200" dirty="0">
              <a:latin typeface="Ubuntu" panose="020B0504030602030204" pitchFamily="34" charset="0"/>
            </a:rPr>
            <a:t> Nerelerde Kullanılır?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 err="1">
              <a:latin typeface="Ubuntu" panose="020B0504030602030204" pitchFamily="34" charset="0"/>
            </a:rPr>
            <a:t>Colab</a:t>
          </a:r>
          <a:r>
            <a:rPr lang="tr-TR" sz="1800" b="0" i="0" u="none" kern="1200" dirty="0">
              <a:latin typeface="Ubuntu" panose="020B0504030602030204" pitchFamily="34" charset="0"/>
            </a:rPr>
            <a:t> </a:t>
          </a:r>
          <a:r>
            <a:rPr lang="tr-TR" sz="1800" b="0" i="0" u="none" kern="1200" dirty="0" err="1">
              <a:latin typeface="Ubuntu" panose="020B0504030602030204" pitchFamily="34" charset="0"/>
            </a:rPr>
            <a:t>Arayüzü</a:t>
          </a:r>
          <a:r>
            <a:rPr lang="tr-TR" sz="1800" b="0" i="0" u="none" kern="1200" dirty="0">
              <a:latin typeface="Ubuntu" panose="020B0504030602030204" pitchFamily="34" charset="0"/>
            </a:rPr>
            <a:t> Tanıtımı</a:t>
          </a:r>
        </a:p>
      </dsp:txBody>
      <dsp:txXfrm>
        <a:off x="3659" y="1350025"/>
        <a:ext cx="3567865" cy="3448749"/>
      </dsp:txXfrm>
    </dsp:sp>
    <dsp:sp modelId="{A162A137-8355-42BD-B046-3B4CB2A37096}">
      <dsp:nvSpPr>
        <dsp:cNvPr id="0" name=""/>
        <dsp:cNvSpPr/>
      </dsp:nvSpPr>
      <dsp:spPr>
        <a:xfrm>
          <a:off x="4071026" y="687625"/>
          <a:ext cx="3567865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Ubuntu" panose="020B0504030602030204" pitchFamily="34" charset="0"/>
            </a:rPr>
            <a:t>2. Hafta</a:t>
          </a:r>
        </a:p>
      </dsp:txBody>
      <dsp:txXfrm>
        <a:off x="4071026" y="687625"/>
        <a:ext cx="3567865" cy="662400"/>
      </dsp:txXfrm>
    </dsp:sp>
    <dsp:sp modelId="{A0FF300A-9B73-47AA-94CB-B5A48953B0A2}">
      <dsp:nvSpPr>
        <dsp:cNvPr id="0" name=""/>
        <dsp:cNvSpPr/>
      </dsp:nvSpPr>
      <dsp:spPr>
        <a:xfrm>
          <a:off x="4071026" y="1350025"/>
          <a:ext cx="3567865" cy="34487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 dirty="0" err="1">
              <a:latin typeface="Ubuntu" panose="020B0504030602030204" pitchFamily="34" charset="0"/>
            </a:rPr>
            <a:t>Python</a:t>
          </a:r>
          <a:r>
            <a:rPr lang="tr-TR" sz="2300" b="0" i="0" u="none" kern="1200" dirty="0">
              <a:latin typeface="Ubuntu" panose="020B0504030602030204" pitchFamily="34" charset="0"/>
            </a:rPr>
            <a:t> Yazım kuralları</a:t>
          </a:r>
          <a:endParaRPr lang="tr-TR" sz="2300" kern="1200" dirty="0">
            <a:latin typeface="Ubuntu" panose="020B0504030602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 dirty="0" err="1">
              <a:latin typeface="Ubuntu" panose="020B0504030602030204" pitchFamily="34" charset="0"/>
            </a:rPr>
            <a:t>print</a:t>
          </a:r>
          <a:r>
            <a:rPr lang="tr-TR" sz="2300" b="0" i="0" u="none" kern="1200" dirty="0">
              <a:latin typeface="Ubuntu" panose="020B0504030602030204" pitchFamily="34" charset="0"/>
            </a:rPr>
            <a:t>() fonksiyonu</a:t>
          </a:r>
          <a:endParaRPr lang="tr-TR" sz="2300" kern="1200" dirty="0">
            <a:latin typeface="Ubuntu" panose="020B0504030602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Yorum Satırları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Temel Veri Türleri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Aritmetik Operatörler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Değişkenler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Değişken Oluşturma Kuralları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Kullanıcıdan Veri Alma </a:t>
          </a:r>
        </a:p>
      </dsp:txBody>
      <dsp:txXfrm>
        <a:off x="4071026" y="1350025"/>
        <a:ext cx="3567865" cy="3448749"/>
      </dsp:txXfrm>
    </dsp:sp>
    <dsp:sp modelId="{D91C675F-ABB4-4688-B3A1-7B0807424C93}">
      <dsp:nvSpPr>
        <dsp:cNvPr id="0" name=""/>
        <dsp:cNvSpPr/>
      </dsp:nvSpPr>
      <dsp:spPr>
        <a:xfrm>
          <a:off x="8138393" y="687625"/>
          <a:ext cx="3567865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Ubuntu" panose="020B0504030602030204" pitchFamily="34" charset="0"/>
            </a:rPr>
            <a:t>3. Hafta</a:t>
          </a:r>
        </a:p>
      </dsp:txBody>
      <dsp:txXfrm>
        <a:off x="8138393" y="687625"/>
        <a:ext cx="3567865" cy="662400"/>
      </dsp:txXfrm>
    </dsp:sp>
    <dsp:sp modelId="{98A1C856-0314-46A9-84BC-ABDE13E6C05A}">
      <dsp:nvSpPr>
        <dsp:cNvPr id="0" name=""/>
        <dsp:cNvSpPr/>
      </dsp:nvSpPr>
      <dsp:spPr>
        <a:xfrm>
          <a:off x="8138393" y="1350025"/>
          <a:ext cx="3567865" cy="34487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 dirty="0">
              <a:latin typeface="Ubuntu" panose="020B0504030602030204" pitchFamily="34" charset="0"/>
            </a:rPr>
            <a:t>Operatörler(Mantıksal, karşılaştırma)</a:t>
          </a:r>
          <a:endParaRPr lang="tr-TR" sz="2300" kern="1200" dirty="0">
            <a:latin typeface="Ubuntu" panose="020B0504030602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Koşullu İfadeler</a:t>
          </a:r>
        </a:p>
      </dsp:txBody>
      <dsp:txXfrm>
        <a:off x="8138393" y="1350025"/>
        <a:ext cx="3567865" cy="3448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D583-E316-416D-B1F7-4649EEE481E1}">
      <dsp:nvSpPr>
        <dsp:cNvPr id="0" name=""/>
        <dsp:cNvSpPr/>
      </dsp:nvSpPr>
      <dsp:spPr>
        <a:xfrm>
          <a:off x="12489" y="1174104"/>
          <a:ext cx="2354439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900" b="0" i="0" u="none" kern="1200" dirty="0">
              <a:latin typeface="Ubuntu" panose="020B0504030602030204" pitchFamily="34" charset="0"/>
            </a:rPr>
            <a:t>4. Hafta</a:t>
          </a:r>
        </a:p>
      </dsp:txBody>
      <dsp:txXfrm>
        <a:off x="12489" y="1174104"/>
        <a:ext cx="2354439" cy="547200"/>
      </dsp:txXfrm>
    </dsp:sp>
    <dsp:sp modelId="{2C46DCE3-5A97-48F3-BB5F-54E90F6DA155}">
      <dsp:nvSpPr>
        <dsp:cNvPr id="0" name=""/>
        <dsp:cNvSpPr/>
      </dsp:nvSpPr>
      <dsp:spPr>
        <a:xfrm>
          <a:off x="2218" y="1721304"/>
          <a:ext cx="2374980" cy="36628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>
              <a:latin typeface="Ubuntu" panose="020B0504030602030204" pitchFamily="34" charset="0"/>
            </a:rPr>
            <a:t>Listeler</a:t>
          </a:r>
          <a:endParaRPr lang="tr-TR" sz="1900" b="0" i="0" u="none" kern="1200" dirty="0">
            <a:latin typeface="Ubuntu" panose="020B0504030602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 err="1">
              <a:latin typeface="Ubuntu" panose="020B0504030602030204" pitchFamily="34" charset="0"/>
            </a:rPr>
            <a:t>Tuple</a:t>
          </a:r>
          <a:endParaRPr lang="tr-TR" sz="1900" b="0" i="0" u="none" kern="1200" dirty="0">
            <a:latin typeface="Ubuntu" panose="020B0504030602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Set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Dictionary</a:t>
          </a:r>
        </a:p>
      </dsp:txBody>
      <dsp:txXfrm>
        <a:off x="2218" y="1721304"/>
        <a:ext cx="2374980" cy="3662801"/>
      </dsp:txXfrm>
    </dsp:sp>
    <dsp:sp modelId="{2E98E042-C7A0-4572-88B9-C7CE47D55222}">
      <dsp:nvSpPr>
        <dsp:cNvPr id="0" name=""/>
        <dsp:cNvSpPr/>
      </dsp:nvSpPr>
      <dsp:spPr>
        <a:xfrm>
          <a:off x="2645955" y="1174104"/>
          <a:ext cx="2401030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900" b="0" i="0" u="none" kern="1200" dirty="0">
              <a:latin typeface="Ubuntu" panose="020B0504030602030204" pitchFamily="34" charset="0"/>
            </a:rPr>
            <a:t>5. Hafta</a:t>
          </a:r>
        </a:p>
      </dsp:txBody>
      <dsp:txXfrm>
        <a:off x="2645955" y="1174104"/>
        <a:ext cx="2401030" cy="547200"/>
      </dsp:txXfrm>
    </dsp:sp>
    <dsp:sp modelId="{3224729F-2CDC-4BDF-A370-7E6539627B4F}">
      <dsp:nvSpPr>
        <dsp:cNvPr id="0" name=""/>
        <dsp:cNvSpPr/>
      </dsp:nvSpPr>
      <dsp:spPr>
        <a:xfrm>
          <a:off x="2658980" y="1721304"/>
          <a:ext cx="2374980" cy="36628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>
              <a:latin typeface="Ubuntu" panose="020B0504030602030204" pitchFamily="34" charset="0"/>
            </a:rPr>
            <a:t>For Döngüsü</a:t>
          </a:r>
          <a:endParaRPr lang="tr-TR" sz="1900" b="0" i="0" u="none" kern="1200" dirty="0">
            <a:latin typeface="Ubuntu" panose="020B0504030602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 err="1">
              <a:latin typeface="Ubuntu" panose="020B0504030602030204" pitchFamily="34" charset="0"/>
            </a:rPr>
            <a:t>While</a:t>
          </a:r>
          <a:r>
            <a:rPr lang="tr-TR" sz="1900" b="0" i="0" u="none" kern="1200" dirty="0">
              <a:latin typeface="Ubuntu" panose="020B0504030602030204" pitchFamily="34" charset="0"/>
            </a:rPr>
            <a:t> Döngüsü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 err="1">
              <a:latin typeface="Ubuntu" panose="020B0504030602030204" pitchFamily="34" charset="0"/>
            </a:rPr>
            <a:t>Range</a:t>
          </a:r>
          <a:r>
            <a:rPr lang="tr-TR" sz="1900" b="0" i="0" u="none" kern="1200" dirty="0">
              <a:latin typeface="Ubuntu" panose="020B0504030602030204" pitchFamily="34" charset="0"/>
            </a:rPr>
            <a:t> Fonksiyonu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u="none" kern="1200" dirty="0">
              <a:latin typeface="Ubuntu" panose="020B0504030602030204" pitchFamily="34" charset="0"/>
            </a:rPr>
            <a:t>is </a:t>
          </a:r>
          <a:r>
            <a:rPr lang="en-US" sz="1900" b="0" i="0" u="none" kern="1200" dirty="0" err="1">
              <a:latin typeface="Ubuntu" panose="020B0504030602030204" pitchFamily="34" charset="0"/>
            </a:rPr>
            <a:t>ve</a:t>
          </a:r>
          <a:r>
            <a:rPr lang="en-US" sz="1900" b="0" i="0" u="none" kern="1200" dirty="0">
              <a:latin typeface="Ubuntu" panose="020B0504030602030204" pitchFamily="34" charset="0"/>
            </a:rPr>
            <a:t> is not </a:t>
          </a:r>
          <a:r>
            <a:rPr lang="en-US" sz="1900" b="0" i="0" u="none" kern="1200" dirty="0" err="1">
              <a:latin typeface="Ubuntu" panose="020B0504030602030204" pitchFamily="34" charset="0"/>
            </a:rPr>
            <a:t>Operatörü</a:t>
          </a:r>
          <a:endParaRPr lang="en-US" sz="1900" b="0" i="0" u="none" kern="1200" dirty="0">
            <a:latin typeface="Ubuntu" panose="020B0504030602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 err="1">
              <a:latin typeface="Ubuntu" panose="020B0504030602030204" pitchFamily="34" charset="0"/>
            </a:rPr>
            <a:t>Continue</a:t>
          </a:r>
          <a:r>
            <a:rPr lang="tr-TR" sz="1900" b="0" i="0" u="none" kern="1200" dirty="0">
              <a:latin typeface="Ubuntu" panose="020B0504030602030204" pitchFamily="34" charset="0"/>
            </a:rPr>
            <a:t> deyimi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Break deyimi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İç İçe Döngüler</a:t>
          </a:r>
        </a:p>
      </dsp:txBody>
      <dsp:txXfrm>
        <a:off x="2658980" y="1721304"/>
        <a:ext cx="2374980" cy="3662801"/>
      </dsp:txXfrm>
    </dsp:sp>
    <dsp:sp modelId="{607E8336-80F0-4481-AEA3-71880C81D01D}">
      <dsp:nvSpPr>
        <dsp:cNvPr id="0" name=""/>
        <dsp:cNvSpPr/>
      </dsp:nvSpPr>
      <dsp:spPr>
        <a:xfrm>
          <a:off x="5315742" y="1174104"/>
          <a:ext cx="1919688" cy="54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900" b="0" i="0" u="none" kern="1200" dirty="0">
              <a:latin typeface="Ubuntu" panose="020B0504030602030204" pitchFamily="34" charset="0"/>
            </a:rPr>
            <a:t>6. Hafta</a:t>
          </a:r>
        </a:p>
      </dsp:txBody>
      <dsp:txXfrm>
        <a:off x="5315742" y="1174104"/>
        <a:ext cx="1919688" cy="547200"/>
      </dsp:txXfrm>
    </dsp:sp>
    <dsp:sp modelId="{1A3B2050-D053-4091-965F-9A233C04D958}">
      <dsp:nvSpPr>
        <dsp:cNvPr id="0" name=""/>
        <dsp:cNvSpPr/>
      </dsp:nvSpPr>
      <dsp:spPr>
        <a:xfrm>
          <a:off x="5315742" y="1721304"/>
          <a:ext cx="1919688" cy="36628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>
              <a:latin typeface="Ubuntu" panose="020B0504030602030204" pitchFamily="34" charset="0"/>
            </a:rPr>
            <a:t>Karakter dizileri</a:t>
          </a:r>
          <a:endParaRPr lang="tr-TR" sz="1900" b="0" i="0" u="none" kern="1200" dirty="0">
            <a:latin typeface="Ubuntu" panose="020B0504030602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Fonksiyonlar</a:t>
          </a:r>
        </a:p>
      </dsp:txBody>
      <dsp:txXfrm>
        <a:off x="5315742" y="1721304"/>
        <a:ext cx="1919688" cy="3662801"/>
      </dsp:txXfrm>
    </dsp:sp>
    <dsp:sp modelId="{FB55A29C-B266-4E0D-9F39-8D6FC0AD6A53}">
      <dsp:nvSpPr>
        <dsp:cNvPr id="0" name=""/>
        <dsp:cNvSpPr/>
      </dsp:nvSpPr>
      <dsp:spPr>
        <a:xfrm>
          <a:off x="7504187" y="1174104"/>
          <a:ext cx="1919688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900" b="0" i="0" u="none" kern="1200" dirty="0">
              <a:latin typeface="Ubuntu" panose="020B0504030602030204" pitchFamily="34" charset="0"/>
            </a:rPr>
            <a:t>7. Hafta</a:t>
          </a:r>
        </a:p>
      </dsp:txBody>
      <dsp:txXfrm>
        <a:off x="7504187" y="1174104"/>
        <a:ext cx="1919688" cy="547200"/>
      </dsp:txXfrm>
    </dsp:sp>
    <dsp:sp modelId="{FB41FF61-ABBB-4409-BAE3-5992457187F1}">
      <dsp:nvSpPr>
        <dsp:cNvPr id="0" name=""/>
        <dsp:cNvSpPr/>
      </dsp:nvSpPr>
      <dsp:spPr>
        <a:xfrm>
          <a:off x="7504187" y="1721304"/>
          <a:ext cx="1919688" cy="36628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>
              <a:latin typeface="Ubuntu" panose="020B0504030602030204" pitchFamily="34" charset="0"/>
            </a:rPr>
            <a:t>Hata Yakalama </a:t>
          </a:r>
          <a:endParaRPr lang="tr-TR" sz="1900" b="0" i="0" u="none" kern="1200" dirty="0">
            <a:latin typeface="Ubuntu" panose="020B0504030602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>
              <a:latin typeface="Ubuntu" panose="020B0504030602030204" pitchFamily="34" charset="0"/>
            </a:rPr>
            <a:t>Dosya İşlemleri</a:t>
          </a:r>
        </a:p>
      </dsp:txBody>
      <dsp:txXfrm>
        <a:off x="7504187" y="1721304"/>
        <a:ext cx="1919688" cy="3662801"/>
      </dsp:txXfrm>
    </dsp:sp>
    <dsp:sp modelId="{07A375A6-D179-4749-9EA1-ABDE18FC24A9}">
      <dsp:nvSpPr>
        <dsp:cNvPr id="0" name=""/>
        <dsp:cNvSpPr/>
      </dsp:nvSpPr>
      <dsp:spPr>
        <a:xfrm>
          <a:off x="9692632" y="1174104"/>
          <a:ext cx="1919688" cy="547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900" b="0" i="0" u="none" kern="1200" dirty="0">
              <a:latin typeface="Ubuntu" panose="020B0504030602030204" pitchFamily="34" charset="0"/>
            </a:rPr>
            <a:t>8. Hafta</a:t>
          </a:r>
        </a:p>
      </dsp:txBody>
      <dsp:txXfrm>
        <a:off x="9692632" y="1174104"/>
        <a:ext cx="1919688" cy="547200"/>
      </dsp:txXfrm>
    </dsp:sp>
    <dsp:sp modelId="{BD554669-901F-43AB-81A8-595E3F6F598F}">
      <dsp:nvSpPr>
        <dsp:cNvPr id="0" name=""/>
        <dsp:cNvSpPr/>
      </dsp:nvSpPr>
      <dsp:spPr>
        <a:xfrm>
          <a:off x="9692632" y="1721304"/>
          <a:ext cx="1919688" cy="36628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Sunumlar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900" b="0" i="0" u="none" kern="1200" dirty="0">
              <a:latin typeface="Ubuntu" panose="020B0504030602030204" pitchFamily="34" charset="0"/>
            </a:rPr>
            <a:t>Sınav</a:t>
          </a:r>
        </a:p>
      </dsp:txBody>
      <dsp:txXfrm>
        <a:off x="9692632" y="1721304"/>
        <a:ext cx="1919688" cy="366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6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9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iFS_VF6-ow?start=3&amp;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F14DC-12CF-4D7E-9AE4-63FE027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>
            <a:normAutofit/>
          </a:bodyPr>
          <a:lstStyle/>
          <a:p>
            <a:r>
              <a:rPr lang="tr-TR" b="1" i="0" u="none" strike="noStrike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PYTHON PROGRAMLAMA KURSU </a:t>
            </a:r>
            <a:br>
              <a:rPr lang="tr-TR" b="1" i="0" u="none" strike="noStrike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1" i="0" u="none" strike="noStrike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1.HAFTA</a:t>
            </a:r>
            <a:endParaRPr lang="tr-TR" dirty="0">
              <a:solidFill>
                <a:srgbClr val="2938FA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367F-1194-4BB6-B080-37F18A42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>
            <a:normAutofit/>
          </a:bodyPr>
          <a:lstStyle/>
          <a:p>
            <a:r>
              <a:rPr lang="tr-TR" b="1" i="0" u="none" strike="noStrike" dirty="0">
                <a:effectLst/>
                <a:latin typeface="Ubuntu" panose="020B0504030602030204" pitchFamily="34" charset="0"/>
              </a:rPr>
              <a:t>BERKCAN GÜMÜŞIŞIK</a:t>
            </a:r>
            <a:endParaRPr lang="tr-TR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6A44957-B675-4D50-AA96-B1F39A7E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7432" y="723900"/>
            <a:ext cx="5429236" cy="54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76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3" name="Straight Connector 78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77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4" descr="Algoritma Nedir?. Bir problemi çözebilmek için… | by Deryanur Sarioglu |  Medium">
            <a:extLst>
              <a:ext uri="{FF2B5EF4-FFF2-40B4-BE49-F238E27FC236}">
                <a16:creationId xmlns:a16="http://schemas.microsoft.com/office/drawing/2014/main" id="{B1FDBB5E-53DA-41D1-A05A-B214C4F48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r="2676" b="1"/>
          <a:stretch/>
        </p:blipFill>
        <p:spPr bwMode="auto">
          <a:xfrm>
            <a:off x="152399" y="152401"/>
            <a:ext cx="11887201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5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lgoritma ile Bilgisayara Sandviç Yapmayı Nasıl Öğretirsin?">
            <a:hlinkClick r:id="" action="ppaction://media"/>
            <a:extLst>
              <a:ext uri="{FF2B5EF4-FFF2-40B4-BE49-F238E27FC236}">
                <a16:creationId xmlns:a16="http://schemas.microsoft.com/office/drawing/2014/main" id="{E067E710-1ADA-439D-8BF8-713A1AB80C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9661" y="210568"/>
            <a:ext cx="11392677" cy="64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98B1F6-AEAC-4F9B-86B9-6DB60210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690466"/>
            <a:ext cx="10650116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ÇAY DEMLEME ALGORİTMASI</a:t>
            </a:r>
          </a:p>
        </p:txBody>
      </p:sp>
      <p:pic>
        <p:nvPicPr>
          <p:cNvPr id="13314" name="Picture 2" descr="Seylan çayı demleme teknikleri için doğru yerdesiniz. Goran Tea">
            <a:extLst>
              <a:ext uri="{FF2B5EF4-FFF2-40B4-BE49-F238E27FC236}">
                <a16:creationId xmlns:a16="http://schemas.microsoft.com/office/drawing/2014/main" id="{A2F6255B-B8B3-412C-9AB7-1CDE2F16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4" y="2095596"/>
            <a:ext cx="6124195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C19F0-1CE6-4E9A-9FF6-03C39F21DB5B}"/>
              </a:ext>
            </a:extLst>
          </p:cNvPr>
          <p:cNvSpPr txBox="1"/>
          <p:nvPr/>
        </p:nvSpPr>
        <p:spPr>
          <a:xfrm>
            <a:off x="6830008" y="3004457"/>
            <a:ext cx="44172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Ubuntu" panose="020B0504030602030204" pitchFamily="34" charset="0"/>
              </a:rPr>
              <a:t>Siz çayı nasıl demlersiniz? Adım adım algoritmasını yazar mısınız?</a:t>
            </a:r>
          </a:p>
        </p:txBody>
      </p:sp>
    </p:spTree>
    <p:extLst>
      <p:ext uri="{BB962C8B-B14F-4D97-AF65-F5344CB8AC3E}">
        <p14:creationId xmlns:p14="http://schemas.microsoft.com/office/powerpoint/2010/main" val="141770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98B1F6-AEAC-4F9B-86B9-6DB60210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690466"/>
            <a:ext cx="10650116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PİLAV YAPMA ALGORİTMASI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C19F0-1CE6-4E9A-9FF6-03C39F21DB5B}"/>
              </a:ext>
            </a:extLst>
          </p:cNvPr>
          <p:cNvSpPr txBox="1"/>
          <p:nvPr/>
        </p:nvSpPr>
        <p:spPr>
          <a:xfrm>
            <a:off x="6830008" y="3004457"/>
            <a:ext cx="44172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Ubuntu" panose="020B0504030602030204" pitchFamily="34" charset="0"/>
              </a:rPr>
              <a:t>Siz pilavı nasıl yaparsınız? Adım adım algoritmasını yazar mısınız?</a:t>
            </a:r>
          </a:p>
        </p:txBody>
      </p:sp>
      <p:pic>
        <p:nvPicPr>
          <p:cNvPr id="15362" name="Picture 2" descr="Tereyağlı Pirinç Pilavı Tarifi, Nasıl Yapılır?(Resimli Anlatım) - Yemek.com">
            <a:extLst>
              <a:ext uri="{FF2B5EF4-FFF2-40B4-BE49-F238E27FC236}">
                <a16:creationId xmlns:a16="http://schemas.microsoft.com/office/drawing/2014/main" id="{2F66BAC8-D33F-47D6-9AAF-AD54C419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2155371"/>
            <a:ext cx="5756988" cy="38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lgoritma nedir &amp;amp; Algoritma ne demek? - ShiftDelete.Net">
            <a:extLst>
              <a:ext uri="{FF2B5EF4-FFF2-40B4-BE49-F238E27FC236}">
                <a16:creationId xmlns:a16="http://schemas.microsoft.com/office/drawing/2014/main" id="{1528942F-E697-4002-82DD-9EE54089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36148"/>
            <a:ext cx="4943475" cy="6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0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25B61-1B5B-4FF0-99F9-70833329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44" y="205016"/>
            <a:ext cx="9063462" cy="64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" y="253289"/>
            <a:ext cx="11588621" cy="1119672"/>
          </a:xfrm>
        </p:spPr>
        <p:txBody>
          <a:bodyPr>
            <a:normAutofit fontScale="90000"/>
          </a:bodyPr>
          <a:lstStyle/>
          <a:p>
            <a:pPr fontAlgn="base"/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Girilen 2 sayıdan büyük olanı ekrana yazdıran programın algoritmasını ve akış diyagramını tasarlayınız.</a:t>
            </a:r>
            <a:endParaRPr lang="tr-TR" dirty="0">
              <a:solidFill>
                <a:srgbClr val="2938F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E5CE-0980-4E1F-AA9B-A3EC51497CB3}"/>
              </a:ext>
            </a:extLst>
          </p:cNvPr>
          <p:cNvSpPr txBox="1"/>
          <p:nvPr/>
        </p:nvSpPr>
        <p:spPr>
          <a:xfrm>
            <a:off x="301689" y="1632858"/>
            <a:ext cx="70562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Ubuntu" panose="020B0504030602030204" pitchFamily="34" charset="0"/>
              </a:rPr>
              <a:t>Değişkenler</a:t>
            </a:r>
          </a:p>
          <a:p>
            <a:r>
              <a:rPr lang="tr-TR" sz="2400" dirty="0">
                <a:latin typeface="Ubuntu" panose="020B0504030602030204" pitchFamily="34" charset="0"/>
              </a:rPr>
              <a:t>Birinci sayı: x</a:t>
            </a:r>
          </a:p>
          <a:p>
            <a:r>
              <a:rPr lang="tr-TR" sz="2400" dirty="0">
                <a:latin typeface="Ubuntu" panose="020B0504030602030204" pitchFamily="34" charset="0"/>
              </a:rPr>
              <a:t>İkinci sayı: y</a:t>
            </a:r>
          </a:p>
          <a:p>
            <a:endParaRPr lang="tr-TR" sz="2400" dirty="0">
              <a:latin typeface="Ubuntu" panose="020B0504030602030204" pitchFamily="34" charset="0"/>
            </a:endParaRPr>
          </a:p>
          <a:p>
            <a:r>
              <a:rPr lang="tr-TR" sz="2400" dirty="0">
                <a:latin typeface="Ubuntu" panose="020B0504030602030204" pitchFamily="34" charset="0"/>
              </a:rPr>
              <a:t>Algoritma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1: Başla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2:Birinci sayıyı gir.(x)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3:İkinci sayıyı gir.(y)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4:Eğer x&gt;y ise ekrana 1. sayı büyüktür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5:Eğer y&gt;x ise ekrana 2. sayı büyüktür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6:Ekrana sayılar birbirine eşittir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7:Bitir</a:t>
            </a:r>
          </a:p>
        </p:txBody>
      </p:sp>
      <p:pic>
        <p:nvPicPr>
          <p:cNvPr id="17410" name="Picture 2" descr="algo6">
            <a:extLst>
              <a:ext uri="{FF2B5EF4-FFF2-40B4-BE49-F238E27FC236}">
                <a16:creationId xmlns:a16="http://schemas.microsoft.com/office/drawing/2014/main" id="{BB8CD731-071B-4777-B2D1-3214B1F7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46" y="1372961"/>
            <a:ext cx="33432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" y="253288"/>
            <a:ext cx="11588621" cy="1379569"/>
          </a:xfrm>
        </p:spPr>
        <p:txBody>
          <a:bodyPr>
            <a:normAutofit fontScale="90000"/>
          </a:bodyPr>
          <a:lstStyle/>
          <a:p>
            <a:pPr fontAlgn="base"/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Girilen sıcaklık değerine göre bir suyun katı, sıvı ve gaz olma durumunu gösteren programın algoritmasını ve akış şemasını tasarlayınız.</a:t>
            </a:r>
            <a:endParaRPr lang="tr-TR" dirty="0">
              <a:solidFill>
                <a:srgbClr val="2938F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E5CE-0980-4E1F-AA9B-A3EC51497CB3}"/>
              </a:ext>
            </a:extLst>
          </p:cNvPr>
          <p:cNvSpPr txBox="1"/>
          <p:nvPr/>
        </p:nvSpPr>
        <p:spPr>
          <a:xfrm>
            <a:off x="301689" y="2034074"/>
            <a:ext cx="70562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Ubuntu" panose="020B0504030602030204" pitchFamily="34" charset="0"/>
              </a:rPr>
              <a:t>Değişkenler</a:t>
            </a:r>
          </a:p>
          <a:p>
            <a:r>
              <a:rPr lang="tr-TR" sz="2400" dirty="0">
                <a:latin typeface="Ubuntu" panose="020B0504030602030204" pitchFamily="34" charset="0"/>
              </a:rPr>
              <a:t>Sıcaklık değeri: t</a:t>
            </a:r>
          </a:p>
          <a:p>
            <a:endParaRPr lang="tr-TR" sz="2400" dirty="0">
              <a:latin typeface="Ubuntu" panose="020B0504030602030204" pitchFamily="34" charset="0"/>
            </a:endParaRPr>
          </a:p>
          <a:p>
            <a:r>
              <a:rPr lang="tr-TR" sz="2400" dirty="0">
                <a:latin typeface="Ubuntu" panose="020B0504030602030204" pitchFamily="34" charset="0"/>
              </a:rPr>
              <a:t>Algoritma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1:Başla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2:Sıcaklık değerini giriniz.(t)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3: Eğer t&lt;0 ise Ekrana katı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4: Eğer t&gt;0 ve t&lt;100 ise ekrana sıvı yaz değilse gaz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5: Bitir.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D2420-8E93-4196-B201-8C39B250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54" y="1632857"/>
            <a:ext cx="3095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7" y="1894115"/>
            <a:ext cx="11588621" cy="2417843"/>
          </a:xfrm>
        </p:spPr>
        <p:txBody>
          <a:bodyPr>
            <a:normAutofit fontScale="90000"/>
          </a:bodyPr>
          <a:lstStyle/>
          <a:p>
            <a:pPr fontAlgn="base"/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Bir dersten 3 sınav notu alan bir  öğrencinin :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a- ortalamasını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b-5 </a:t>
            </a:r>
            <a:r>
              <a:rPr lang="tr-TR" b="0" i="0" dirty="0" err="1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li</a:t>
            </a: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 sistemdeki not karşılığını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c-harfli sistemdeki not karşılığını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yazdıran programın algoritmasını ve akış diyagramını tasarlayınız.</a:t>
            </a:r>
            <a:endParaRPr lang="tr-TR" dirty="0">
              <a:solidFill>
                <a:srgbClr val="293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2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064AB-68ED-4CAD-9361-45C15F8C74DA}"/>
              </a:ext>
            </a:extLst>
          </p:cNvPr>
          <p:cNvSpPr txBox="1"/>
          <p:nvPr/>
        </p:nvSpPr>
        <p:spPr>
          <a:xfrm>
            <a:off x="242595" y="500876"/>
            <a:ext cx="64567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Ubuntu" panose="020B0504030602030204" pitchFamily="34" charset="0"/>
              </a:rPr>
              <a:t>Değişkenler</a:t>
            </a:r>
          </a:p>
          <a:p>
            <a:r>
              <a:rPr lang="tr-TR" sz="2000" dirty="0">
                <a:latin typeface="Ubuntu" panose="020B0504030602030204" pitchFamily="34" charset="0"/>
              </a:rPr>
              <a:t>girilen not değerleri:  </a:t>
            </a:r>
            <a:r>
              <a:rPr lang="tr-TR" sz="2000" dirty="0" err="1">
                <a:latin typeface="Ubuntu" panose="020B0504030602030204" pitchFamily="34" charset="0"/>
              </a:rPr>
              <a:t>a,b,c</a:t>
            </a:r>
            <a:endParaRPr lang="tr-TR" sz="2000" dirty="0">
              <a:latin typeface="Ubuntu" panose="020B0504030602030204" pitchFamily="34" charset="0"/>
            </a:endParaRPr>
          </a:p>
          <a:p>
            <a:r>
              <a:rPr lang="tr-TR" sz="2000" dirty="0">
                <a:latin typeface="Ubuntu" panose="020B0504030602030204" pitchFamily="34" charset="0"/>
              </a:rPr>
              <a:t>derslerin ortalaması: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endParaRPr lang="tr-TR" sz="2000" dirty="0">
              <a:latin typeface="Ubuntu" panose="020B0504030602030204" pitchFamily="34" charset="0"/>
            </a:endParaRPr>
          </a:p>
          <a:p>
            <a:r>
              <a:rPr lang="tr-TR" sz="2000" dirty="0">
                <a:latin typeface="Ubuntu" panose="020B0504030602030204" pitchFamily="34" charset="0"/>
              </a:rPr>
              <a:t>0-5 arasındaki rakamsal notu: r</a:t>
            </a:r>
          </a:p>
          <a:p>
            <a:r>
              <a:rPr lang="tr-TR" sz="2000" dirty="0">
                <a:latin typeface="Ubuntu" panose="020B0504030602030204" pitchFamily="34" charset="0"/>
              </a:rPr>
              <a:t>A-F aralığındaki harf notu: h</a:t>
            </a:r>
          </a:p>
          <a:p>
            <a:endParaRPr lang="tr-TR" sz="2000" dirty="0">
              <a:latin typeface="Ubuntu" panose="020B0504030602030204" pitchFamily="34" charset="0"/>
            </a:endParaRPr>
          </a:p>
          <a:p>
            <a:r>
              <a:rPr lang="tr-TR" sz="2000" dirty="0">
                <a:latin typeface="Ubuntu" panose="020B0504030602030204" pitchFamily="34" charset="0"/>
              </a:rPr>
              <a:t>Algoritma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1: Başla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2: Ders notlarını al.(</a:t>
            </a:r>
            <a:r>
              <a:rPr lang="tr-TR" sz="2000" dirty="0" err="1">
                <a:latin typeface="Ubuntu" panose="020B0504030602030204" pitchFamily="34" charset="0"/>
              </a:rPr>
              <a:t>a,b,c</a:t>
            </a:r>
            <a:r>
              <a:rPr lang="tr-TR" sz="2000" dirty="0">
                <a:latin typeface="Ubuntu" panose="020B0504030602030204" pitchFamily="34" charset="0"/>
              </a:rPr>
              <a:t>)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3: ortalama değerini hesapla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=(</a:t>
            </a:r>
            <a:r>
              <a:rPr lang="tr-TR" sz="2000" dirty="0" err="1">
                <a:latin typeface="Ubuntu" panose="020B0504030602030204" pitchFamily="34" charset="0"/>
              </a:rPr>
              <a:t>a+b+c</a:t>
            </a:r>
            <a:r>
              <a:rPr lang="tr-TR" sz="2000" dirty="0">
                <a:latin typeface="Ubuntu" panose="020B0504030602030204" pitchFamily="34" charset="0"/>
              </a:rPr>
              <a:t>)/3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4: 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&gt;84  r=5 h=a adım10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5:eğer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&gt;69 r=4 h=b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6:eğer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&gt;54 r=3 h=c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7:eğer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&gt;44 r=2 h=d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8:eğer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&gt;24 r=1 h=e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9:r=0 h=f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10: r ve h değerlerini ekrana yaz.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11: Bitir.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310CF-B276-4B30-9239-E9703C44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75" y="314325"/>
            <a:ext cx="363268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BB60-653A-472E-9394-2D27D90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8061"/>
            <a:ext cx="10134600" cy="1288489"/>
          </a:xfrm>
        </p:spPr>
        <p:txBody>
          <a:bodyPr>
            <a:normAutofit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BEN KİMİM?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41B3F1A-B179-40D8-A29C-96F71FE4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9" y="2166247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etkin Gençler #YetGen • 21. Yüzyıla Yetkin Gençler Yetiştirir!">
            <a:extLst>
              <a:ext uri="{FF2B5EF4-FFF2-40B4-BE49-F238E27FC236}">
                <a16:creationId xmlns:a16="http://schemas.microsoft.com/office/drawing/2014/main" id="{696C2A80-E69B-4CEC-92CC-F7732D8D7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128397"/>
            <a:ext cx="5057775" cy="20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1CA5DC-9ABE-4E30-B678-28BB35B5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011" y="2512708"/>
            <a:ext cx="6076765" cy="1269227"/>
          </a:xfrm>
          <a:prstGeom prst="rect">
            <a:avLst/>
          </a:prstGeom>
        </p:spPr>
      </p:pic>
      <p:pic>
        <p:nvPicPr>
          <p:cNvPr id="2056" name="Picture 8" descr="PANEL">
            <a:extLst>
              <a:ext uri="{FF2B5EF4-FFF2-40B4-BE49-F238E27FC236}">
                <a16:creationId xmlns:a16="http://schemas.microsoft.com/office/drawing/2014/main" id="{10E08FE8-C76F-41F7-BF8D-FE796D0D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70" y="2310253"/>
            <a:ext cx="3670464" cy="11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S50x">
            <a:extLst>
              <a:ext uri="{FF2B5EF4-FFF2-40B4-BE49-F238E27FC236}">
                <a16:creationId xmlns:a16="http://schemas.microsoft.com/office/drawing/2014/main" id="{C413C781-6517-41F0-B659-606FD6CF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24" y="3524250"/>
            <a:ext cx="4188479" cy="29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982C-33DA-4443-88EC-326CC28D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8580"/>
            <a:ext cx="10134600" cy="1713809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2938FA"/>
                </a:solidFill>
                <a:latin typeface="Ubuntu" panose="020B0504030602030204" pitchFamily="34" charset="0"/>
              </a:rPr>
              <a:t>ALGORİTMİK DÜŞÜNMEYİ GELİŞTİRME YOLLARI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A61C-12C2-4C90-8650-042B90B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161902"/>
            <a:ext cx="10314214" cy="40802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Bulmaca çözülebilir.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Gündelik hayattan problemler ve çözümler yaratabilirsiniz. Mesela bir pilav yaparken nasıl yaptığınızı algoritma kurallarına uygun oluşturulabilir.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Çok okuyun. Her yazar bize yeni bir bakış katar.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Ubuntu" panose="020B0504030602030204" pitchFamily="34" charset="0"/>
              </a:rPr>
              <a:t>Rubik</a:t>
            </a:r>
            <a:r>
              <a:rPr lang="tr-TR" sz="2400" dirty="0">
                <a:latin typeface="Ubuntu" panose="020B0504030602030204" pitchFamily="34" charset="0"/>
              </a:rPr>
              <a:t> küp yapılabilir.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Satranç, dama ve strateji oyunları oynanabilir.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code.org tarzı sitelerden algoritma pratiği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43115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" y="253289"/>
            <a:ext cx="11588621" cy="1119672"/>
          </a:xfrm>
        </p:spPr>
        <p:txBody>
          <a:bodyPr>
            <a:normAutofit/>
          </a:bodyPr>
          <a:lstStyle/>
          <a:p>
            <a:pPr algn="ctr" fontAlgn="base"/>
            <a:r>
              <a:rPr lang="tr-TR" sz="4400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PROGRAMLAMA DİLİ NEDİR?</a:t>
            </a:r>
            <a:endParaRPr lang="tr-TR" sz="4400" dirty="0">
              <a:solidFill>
                <a:srgbClr val="2938F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E5CE-0980-4E1F-AA9B-A3EC51497CB3}"/>
              </a:ext>
            </a:extLst>
          </p:cNvPr>
          <p:cNvSpPr txBox="1"/>
          <p:nvPr/>
        </p:nvSpPr>
        <p:spPr>
          <a:xfrm>
            <a:off x="301689" y="1632858"/>
            <a:ext cx="112216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latin typeface="Ubuntu" panose="020B0504030602030204" pitchFamily="34" charset="0"/>
              </a:rPr>
              <a:t>Yazılımcının bir algoritmayı ifade etmek amacıyla, bir bilgisayara ne yapmasını istediğini anlatmasının yoludur.</a:t>
            </a:r>
          </a:p>
        </p:txBody>
      </p:sp>
      <p:pic>
        <p:nvPicPr>
          <p:cNvPr id="18434" name="Picture 2" descr="Programlama Dilleri – Yazılım Geliştiricileri">
            <a:extLst>
              <a:ext uri="{FF2B5EF4-FFF2-40B4-BE49-F238E27FC236}">
                <a16:creationId xmlns:a16="http://schemas.microsoft.com/office/drawing/2014/main" id="{DABA8BF8-2D40-4987-B514-977725B7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9" y="3429000"/>
            <a:ext cx="5905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EEE Spectrum Programlama Dili Sıralaması – Yazılım Köyü">
            <a:extLst>
              <a:ext uri="{FF2B5EF4-FFF2-40B4-BE49-F238E27FC236}">
                <a16:creationId xmlns:a16="http://schemas.microsoft.com/office/drawing/2014/main" id="{4589B3F2-84A2-4DC1-839E-26152BF5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2400695"/>
            <a:ext cx="3689285" cy="406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PYTHON PROGRAMLAMA DİLİ NEDİR?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BD67-B838-49F4-A8B0-417A15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301862"/>
            <a:ext cx="10134600" cy="3969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 err="1">
                <a:effectLst/>
                <a:latin typeface="Ubuntu" panose="020B0504030602030204" pitchFamily="34" charset="0"/>
              </a:rPr>
              <a:t>Python</a:t>
            </a:r>
            <a:r>
              <a:rPr lang="tr-TR" sz="2800" b="0" i="0" dirty="0">
                <a:effectLst/>
                <a:latin typeface="Ubuntu" panose="020B0504030602030204" pitchFamily="34" charset="0"/>
              </a:rPr>
              <a:t> bir programlama dilidir.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Ubuntu" panose="020B0504030602030204" pitchFamily="34" charset="0"/>
              </a:rPr>
              <a:t>Üstelik pek çok dile kıyasla öğrenmesi kolay bir programlama dilidir.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Ubuntu" panose="020B0504030602030204" pitchFamily="34" charset="0"/>
              </a:rPr>
              <a:t>Bu yüzden, programlama maceranıza </a:t>
            </a:r>
            <a:r>
              <a:rPr lang="tr-TR" sz="2800" b="0" i="0" dirty="0" err="1">
                <a:effectLst/>
                <a:latin typeface="Ubuntu" panose="020B0504030602030204" pitchFamily="34" charset="0"/>
              </a:rPr>
              <a:t>Python’la</a:t>
            </a:r>
            <a:r>
              <a:rPr lang="tr-TR" sz="2800" b="0" i="0" dirty="0">
                <a:effectLst/>
                <a:latin typeface="Ubuntu" panose="020B0504030602030204" pitchFamily="34" charset="0"/>
              </a:rPr>
              <a:t> başlamayı tercih edebilirsiniz.</a:t>
            </a:r>
            <a:endParaRPr lang="tr-TR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373225"/>
            <a:ext cx="10134600" cy="80874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PYTHON TARİHÇESİ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BD67-B838-49F4-A8B0-417A15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1483567"/>
            <a:ext cx="5421086" cy="47876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Geliştirilmeye 1990 yılında </a:t>
            </a:r>
            <a:r>
              <a:rPr lang="tr-TR" sz="2800" dirty="0" err="1">
                <a:latin typeface="Ubuntu" panose="020B0504030602030204" pitchFamily="34" charset="0"/>
              </a:rPr>
              <a:t>Guido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van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Rossum</a:t>
            </a:r>
            <a:r>
              <a:rPr lang="tr-TR" sz="2800" dirty="0">
                <a:latin typeface="Ubuntu" panose="020B0504030602030204" pitchFamily="34" charset="0"/>
              </a:rPr>
              <a:t> tarafından Amsterdam'da başlanmıştır.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İsmini birçok kişi yılandan aldığını </a:t>
            </a:r>
            <a:r>
              <a:rPr lang="tr-TR" sz="2800" dirty="0" err="1">
                <a:latin typeface="Ubuntu" panose="020B0504030602030204" pitchFamily="34" charset="0"/>
              </a:rPr>
              <a:t>sansada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Guido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van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Rossum'un</a:t>
            </a:r>
            <a:r>
              <a:rPr lang="tr-TR" sz="2800" dirty="0">
                <a:latin typeface="Ubuntu" panose="020B0504030602030204" pitchFamily="34" charset="0"/>
              </a:rPr>
              <a:t> sevdiği, </a:t>
            </a:r>
            <a:r>
              <a:rPr lang="tr-TR" sz="2800" dirty="0" err="1">
                <a:latin typeface="Ubuntu" panose="020B0504030602030204" pitchFamily="34" charset="0"/>
              </a:rPr>
              <a:t>Monty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adlı altı kişilik bir İngiliz komedi grubunun </a:t>
            </a:r>
            <a:r>
              <a:rPr lang="tr-TR" sz="2800" dirty="0" err="1">
                <a:latin typeface="Ubuntu" panose="020B0504030602030204" pitchFamily="34" charset="0"/>
              </a:rPr>
              <a:t>Monty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Python's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Flying</a:t>
            </a:r>
            <a:r>
              <a:rPr lang="tr-TR" sz="2800" dirty="0">
                <a:latin typeface="Ubuntu" panose="020B0504030602030204" pitchFamily="34" charset="0"/>
              </a:rPr>
              <a:t> Circus adlı gösterisinden almıştır.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8A550B8-C719-40DB-9BA5-FDE930DFD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90" y="2124785"/>
            <a:ext cx="62314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5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F2DBB-3C01-4FE9-82C6-60541456A1F9}"/>
              </a:ext>
            </a:extLst>
          </p:cNvPr>
          <p:cNvSpPr txBox="1"/>
          <p:nvPr/>
        </p:nvSpPr>
        <p:spPr>
          <a:xfrm>
            <a:off x="996820" y="662473"/>
            <a:ext cx="101983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1994 yılında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1.0 kullanıma sunuldu.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2000 yılında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2.0 sürümü kullanıma sunuldu.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2008 yılında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3.0 sürümü kullanıma sunuldu.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19F63-DC94-49CD-B311-B9F8CE2B1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7" b="32778"/>
          <a:stretch/>
        </p:blipFill>
        <p:spPr>
          <a:xfrm>
            <a:off x="315686" y="2457331"/>
            <a:ext cx="11404730" cy="40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9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329" y="586796"/>
            <a:ext cx="10134600" cy="827401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NEDEN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BD67-B838-49F4-A8B0-417A15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79348"/>
            <a:ext cx="10134600" cy="462145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Genel amaçlı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Açık kaynak kodludur.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Yorumlanabilir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Yüksek seviyeli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Dinamik tip tanımlamalı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Birçok platformda çalışma imkanı sunar. Grafik , </a:t>
            </a:r>
            <a:r>
              <a:rPr lang="tr-TR" sz="2800" dirty="0" err="1">
                <a:latin typeface="Ubuntu" panose="020B0504030602030204" pitchFamily="34" charset="0"/>
              </a:rPr>
              <a:t>veritabanı</a:t>
            </a:r>
            <a:r>
              <a:rPr lang="tr-TR" sz="2800" dirty="0">
                <a:latin typeface="Ubuntu" panose="020B0504030602030204" pitchFamily="34" charset="0"/>
              </a:rPr>
              <a:t> , oyun yapay zeka </a:t>
            </a:r>
            <a:r>
              <a:rPr lang="tr-TR" sz="2800" dirty="0" err="1">
                <a:latin typeface="Ubuntu" panose="020B0504030602030204" pitchFamily="34" charset="0"/>
              </a:rPr>
              <a:t>vb</a:t>
            </a:r>
            <a:endParaRPr lang="tr-TR" sz="2800" dirty="0">
              <a:latin typeface="Ubuntu" panose="020B05040306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Modüler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Nesne yönelimlidir.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Öğrenmesi kolaydır.</a:t>
            </a:r>
          </a:p>
        </p:txBody>
      </p:sp>
    </p:spTree>
    <p:extLst>
      <p:ext uri="{BB962C8B-B14F-4D97-AF65-F5344CB8AC3E}">
        <p14:creationId xmlns:p14="http://schemas.microsoft.com/office/powerpoint/2010/main" val="27404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00" y="260224"/>
            <a:ext cx="10827398" cy="82740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PYTHON HANGİ ALANLARDA KULLANILIR?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C079-96BF-4FE4-A33B-BE77837DD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89"/>
          <a:stretch/>
        </p:blipFill>
        <p:spPr>
          <a:xfrm>
            <a:off x="3281361" y="1087625"/>
            <a:ext cx="562927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BB60-653A-472E-9394-2D27D90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8061"/>
            <a:ext cx="10134600" cy="1288489"/>
          </a:xfrm>
        </p:spPr>
        <p:txBody>
          <a:bodyPr>
            <a:normAutofit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KURS KONULARI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DFE1ED-BC00-4108-A7ED-E74BA934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793434"/>
              </p:ext>
            </p:extLst>
          </p:nvPr>
        </p:nvGraphicFramePr>
        <p:xfrm>
          <a:off x="289249" y="1371601"/>
          <a:ext cx="1170991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5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DFE1ED-BC00-4108-A7ED-E74BA934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247033"/>
              </p:ext>
            </p:extLst>
          </p:nvPr>
        </p:nvGraphicFramePr>
        <p:xfrm>
          <a:off x="288730" y="299789"/>
          <a:ext cx="11614539" cy="655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1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127792-9F3D-46A8-9CE9-16C40D4C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26572"/>
            <a:ext cx="10134600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ALGORİTMA NEDİR?</a:t>
            </a:r>
          </a:p>
        </p:txBody>
      </p:sp>
      <p:pic>
        <p:nvPicPr>
          <p:cNvPr id="3074" name="Picture 2" descr="Algoritma Nedir?">
            <a:extLst>
              <a:ext uri="{FF2B5EF4-FFF2-40B4-BE49-F238E27FC236}">
                <a16:creationId xmlns:a16="http://schemas.microsoft.com/office/drawing/2014/main" id="{C6708409-89B5-4A95-8CC5-D8FEE501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47" y="1407463"/>
            <a:ext cx="7457303" cy="51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B4AD7-AE7F-4E28-B0C0-29170814A0C6}"/>
              </a:ext>
            </a:extLst>
          </p:cNvPr>
          <p:cNvSpPr txBox="1"/>
          <p:nvPr/>
        </p:nvSpPr>
        <p:spPr>
          <a:xfrm>
            <a:off x="567612" y="942392"/>
            <a:ext cx="11056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Algoritma  bir problemin  çözümünde  izlenecek  yoldur.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Tüm programlama  dillerinin  temeli  algoritmaya  dayanmaktadır.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Programlama bilgisinin yanında iyi bir algoritma mantığı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Günlük hayatta birden fazla algoritma kullanmaktayız.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45903-79F8-4B9E-A866-3412B9B4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3429000"/>
            <a:ext cx="3347356" cy="2092098"/>
          </a:xfrm>
          <a:prstGeom prst="rect">
            <a:avLst/>
          </a:prstGeom>
        </p:spPr>
      </p:pic>
      <p:pic>
        <p:nvPicPr>
          <p:cNvPr id="4100" name="Picture 4" descr="Karşıdan Karşıya Nasıl Geçilir Nedir">
            <a:extLst>
              <a:ext uri="{FF2B5EF4-FFF2-40B4-BE49-F238E27FC236}">
                <a16:creationId xmlns:a16="http://schemas.microsoft.com/office/drawing/2014/main" id="{E0EF2D20-5644-4087-8C38-DAACCD93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3429000"/>
            <a:ext cx="3545292" cy="209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lav Tarifi Nasıl Yapılır? Malzemeleri ve Yapımı - Kolay, Güzel Pilav  Tarifleri">
            <a:extLst>
              <a:ext uri="{FF2B5EF4-FFF2-40B4-BE49-F238E27FC236}">
                <a16:creationId xmlns:a16="http://schemas.microsoft.com/office/drawing/2014/main" id="{86CDC7DD-CBDF-4E0D-9CDD-2425B652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429000"/>
            <a:ext cx="3046200" cy="209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D3F7A5-9356-459F-A795-C1E3675C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850293"/>
            <a:ext cx="10134600" cy="511424"/>
          </a:xfrm>
        </p:spPr>
        <p:txBody>
          <a:bodyPr>
            <a:noAutofit/>
          </a:bodyPr>
          <a:lstStyle/>
          <a:p>
            <a:pPr algn="ctr"/>
            <a:r>
              <a:rPr lang="tr-TR" dirty="0">
                <a:solidFill>
                  <a:srgbClr val="2938FA"/>
                </a:solidFill>
                <a:latin typeface="Ubuntu" panose="020B0504030602030204" pitchFamily="34" charset="0"/>
              </a:rPr>
              <a:t>Günlük hayatta başka hangi algoritmalar olabilir?</a:t>
            </a:r>
          </a:p>
        </p:txBody>
      </p:sp>
    </p:spTree>
    <p:extLst>
      <p:ext uri="{BB962C8B-B14F-4D97-AF65-F5344CB8AC3E}">
        <p14:creationId xmlns:p14="http://schemas.microsoft.com/office/powerpoint/2010/main" val="8311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127792-9F3D-46A8-9CE9-16C40D4C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5" y="690466"/>
            <a:ext cx="10134600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ALGORİTMA ÖZELLİKLERİ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F754A-12C6-4763-A935-5752A66E21B0}"/>
              </a:ext>
            </a:extLst>
          </p:cNvPr>
          <p:cNvSpPr txBox="1"/>
          <p:nvPr/>
        </p:nvSpPr>
        <p:spPr>
          <a:xfrm>
            <a:off x="483636" y="2177725"/>
            <a:ext cx="11056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Bir başlangıcı ve sonu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Her adım mutlaka belirleyici olmalıdır. Şansa bırakılmamalıdır.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Her adımda tek bir işlem yaptırılmalıdır.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Kesin olmalıdır.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Hızlı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Tekrardan kaçınılmalıdır.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En hızlı ve en az maliyet tamamlanmalıdır.</a:t>
            </a:r>
          </a:p>
        </p:txBody>
      </p:sp>
    </p:spTree>
    <p:extLst>
      <p:ext uri="{BB962C8B-B14F-4D97-AF65-F5344CB8AC3E}">
        <p14:creationId xmlns:p14="http://schemas.microsoft.com/office/powerpoint/2010/main" val="11876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80AE796-DF8B-4874-AC84-190723A7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5" y="690466"/>
            <a:ext cx="10134600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İKİ SAYININ TOPLAMI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E855B-E04A-4701-B9B5-B3AC6D85F630}"/>
              </a:ext>
            </a:extLst>
          </p:cNvPr>
          <p:cNvSpPr txBox="1"/>
          <p:nvPr/>
        </p:nvSpPr>
        <p:spPr>
          <a:xfrm>
            <a:off x="3979506" y="2506825"/>
            <a:ext cx="440093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2938FA"/>
                </a:solidFill>
                <a:latin typeface="Ubuntu" panose="020B0504030602030204" pitchFamily="34" charset="0"/>
              </a:rPr>
              <a:t>SÖZDE KOD</a:t>
            </a:r>
          </a:p>
          <a:p>
            <a:endParaRPr lang="tr-TR" sz="3200" dirty="0">
              <a:solidFill>
                <a:srgbClr val="2938FA"/>
              </a:solidFill>
              <a:latin typeface="Ubuntu" panose="020B0504030602030204" pitchFamily="34" charset="0"/>
            </a:endParaRPr>
          </a:p>
          <a:p>
            <a:r>
              <a:rPr lang="tr-TR" dirty="0">
                <a:latin typeface="Ubuntu" panose="020B0504030602030204" pitchFamily="34" charset="0"/>
              </a:rPr>
              <a:t>Toplam için T, birinci sayı için X, ikinci sayı için Y seç</a:t>
            </a:r>
          </a:p>
          <a:p>
            <a:r>
              <a:rPr lang="tr-TR" dirty="0">
                <a:latin typeface="Ubuntu" panose="020B0504030602030204" pitchFamily="34" charset="0"/>
              </a:rPr>
              <a:t>1.BAŞLA</a:t>
            </a:r>
          </a:p>
          <a:p>
            <a:r>
              <a:rPr lang="tr-TR" dirty="0">
                <a:latin typeface="Ubuntu" panose="020B0504030602030204" pitchFamily="34" charset="0"/>
              </a:rPr>
              <a:t>2.X değerini OKU</a:t>
            </a:r>
          </a:p>
          <a:p>
            <a:r>
              <a:rPr lang="tr-TR" dirty="0">
                <a:latin typeface="Ubuntu" panose="020B0504030602030204" pitchFamily="34" charset="0"/>
              </a:rPr>
              <a:t>3.Y değerini OKU</a:t>
            </a:r>
          </a:p>
          <a:p>
            <a:r>
              <a:rPr lang="tr-TR" dirty="0">
                <a:latin typeface="Ubuntu" panose="020B0504030602030204" pitchFamily="34" charset="0"/>
              </a:rPr>
              <a:t>4.T = X + Y</a:t>
            </a:r>
          </a:p>
          <a:p>
            <a:r>
              <a:rPr lang="tr-TR" dirty="0">
                <a:latin typeface="Ubuntu" panose="020B0504030602030204" pitchFamily="34" charset="0"/>
              </a:rPr>
              <a:t>5.T değerini YAZ</a:t>
            </a:r>
          </a:p>
          <a:p>
            <a:r>
              <a:rPr lang="tr-TR" dirty="0">
                <a:latin typeface="Ubuntu" panose="020B0504030602030204" pitchFamily="34" charset="0"/>
              </a:rPr>
              <a:t>6.BİTİR</a:t>
            </a:r>
          </a:p>
          <a:p>
            <a:endParaRPr lang="tr-TR" dirty="0">
              <a:solidFill>
                <a:srgbClr val="2938FA"/>
              </a:solidFill>
              <a:latin typeface="Ubuntu" panose="020B05040306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7C78D-E26B-4DCA-BFC7-4FCF3800F747}"/>
              </a:ext>
            </a:extLst>
          </p:cNvPr>
          <p:cNvSpPr txBox="1"/>
          <p:nvPr/>
        </p:nvSpPr>
        <p:spPr>
          <a:xfrm>
            <a:off x="675692" y="3091600"/>
            <a:ext cx="32159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3200" dirty="0">
              <a:solidFill>
                <a:srgbClr val="2938FA"/>
              </a:solidFill>
              <a:latin typeface="Ubuntu" panose="020B0504030602030204" pitchFamily="34" charset="0"/>
            </a:endParaRPr>
          </a:p>
          <a:p>
            <a:r>
              <a:rPr lang="tr-TR" dirty="0">
                <a:latin typeface="Ubuntu" panose="020B0504030602030204" pitchFamily="34" charset="0"/>
              </a:rPr>
              <a:t>1.BAŞLA</a:t>
            </a:r>
          </a:p>
          <a:p>
            <a:r>
              <a:rPr lang="tr-TR" dirty="0">
                <a:latin typeface="Ubuntu" panose="020B0504030602030204" pitchFamily="34" charset="0"/>
              </a:rPr>
              <a:t>2.Birinci sayıyı gir</a:t>
            </a:r>
          </a:p>
          <a:p>
            <a:r>
              <a:rPr lang="tr-TR" dirty="0">
                <a:latin typeface="Ubuntu" panose="020B0504030602030204" pitchFamily="34" charset="0"/>
              </a:rPr>
              <a:t>3.İkinci sayıyı gir</a:t>
            </a:r>
          </a:p>
          <a:p>
            <a:r>
              <a:rPr lang="tr-TR" dirty="0">
                <a:latin typeface="Ubuntu" panose="020B0504030602030204" pitchFamily="34" charset="0"/>
              </a:rPr>
              <a:t>4.İki sayıyı topla</a:t>
            </a:r>
          </a:p>
          <a:p>
            <a:r>
              <a:rPr lang="tr-TR" dirty="0">
                <a:latin typeface="Ubuntu" panose="020B0504030602030204" pitchFamily="34" charset="0"/>
              </a:rPr>
              <a:t>5.Sayıların toplam değerini yaz</a:t>
            </a:r>
          </a:p>
          <a:p>
            <a:r>
              <a:rPr lang="tr-TR" dirty="0">
                <a:latin typeface="Ubuntu" panose="020B0504030602030204" pitchFamily="34" charset="0"/>
              </a:rPr>
              <a:t>6.BİTİR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182FD-3C01-4E28-98BC-55105FF58E77}"/>
              </a:ext>
            </a:extLst>
          </p:cNvPr>
          <p:cNvSpPr txBox="1"/>
          <p:nvPr/>
        </p:nvSpPr>
        <p:spPr>
          <a:xfrm>
            <a:off x="7546910" y="2506825"/>
            <a:ext cx="4400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2938FA"/>
                </a:solidFill>
                <a:latin typeface="Ubuntu" panose="020B0504030602030204" pitchFamily="34" charset="0"/>
              </a:rPr>
              <a:t>AKIŞ ŞEMASI</a:t>
            </a:r>
          </a:p>
          <a:p>
            <a:endParaRPr lang="tr-TR" dirty="0">
              <a:solidFill>
                <a:srgbClr val="2938FA"/>
              </a:solidFill>
              <a:latin typeface="Ubuntu" panose="020B0504030602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2057A8-73F9-452C-BBE5-76FE3692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79" y="3198816"/>
            <a:ext cx="190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B2E44E-DB5D-456F-BAAA-1D3236222B1A}"/>
              </a:ext>
            </a:extLst>
          </p:cNvPr>
          <p:cNvSpPr txBox="1"/>
          <p:nvPr/>
        </p:nvSpPr>
        <p:spPr>
          <a:xfrm>
            <a:off x="675692" y="2506825"/>
            <a:ext cx="321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2938FA"/>
                </a:solidFill>
                <a:latin typeface="Ubuntu" panose="020B0504030602030204" pitchFamily="34" charset="0"/>
              </a:rPr>
              <a:t>DÜZ YAZI</a:t>
            </a:r>
          </a:p>
        </p:txBody>
      </p:sp>
    </p:spTree>
    <p:extLst>
      <p:ext uri="{BB962C8B-B14F-4D97-AF65-F5344CB8AC3E}">
        <p14:creationId xmlns:p14="http://schemas.microsoft.com/office/powerpoint/2010/main" val="16672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reeform: Shape 7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223" name="Rectangle 74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A79669-85CF-4A8E-9B66-F63A5C5B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0" name="Picture 4" descr="AKIŞ ŞEMASI(DİYAGRAMI) – Bilge BT">
            <a:extLst>
              <a:ext uri="{FF2B5EF4-FFF2-40B4-BE49-F238E27FC236}">
                <a16:creationId xmlns:a16="http://schemas.microsoft.com/office/drawing/2014/main" id="{C2E8C5D2-64CC-422E-B7A0-6CF14F40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9" b="1"/>
          <a:stretch/>
        </p:blipFill>
        <p:spPr bwMode="auto">
          <a:xfrm>
            <a:off x="152399" y="152401"/>
            <a:ext cx="11887201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4588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432</TotalTime>
  <Words>909</Words>
  <Application>Microsoft Office PowerPoint</Application>
  <PresentationFormat>Widescreen</PresentationFormat>
  <Paragraphs>156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Bembo</vt:lpstr>
      <vt:lpstr>Ubuntu</vt:lpstr>
      <vt:lpstr>AdornVTI</vt:lpstr>
      <vt:lpstr>PYTHON PROGRAMLAMA KURSU  1.HAFTA</vt:lpstr>
      <vt:lpstr>BEN KİMİM?</vt:lpstr>
      <vt:lpstr>KURS KONULARI</vt:lpstr>
      <vt:lpstr>PowerPoint Presentation</vt:lpstr>
      <vt:lpstr>ALGORİTMA NEDİR?</vt:lpstr>
      <vt:lpstr>Günlük hayatta başka hangi algoritmalar olabilir?</vt:lpstr>
      <vt:lpstr>ALGORİTMA ÖZELLİKLERİ</vt:lpstr>
      <vt:lpstr>İKİ SAYININ TOPLAMI</vt:lpstr>
      <vt:lpstr>PowerPoint Presentation</vt:lpstr>
      <vt:lpstr>PowerPoint Presentation</vt:lpstr>
      <vt:lpstr>PowerPoint Presentation</vt:lpstr>
      <vt:lpstr>ÇAY DEMLEME ALGORİTMASI</vt:lpstr>
      <vt:lpstr>PİLAV YAPMA ALGORİTMASI</vt:lpstr>
      <vt:lpstr>PowerPoint Presentation</vt:lpstr>
      <vt:lpstr>PowerPoint Presentation</vt:lpstr>
      <vt:lpstr>Girilen 2 sayıdan büyük olanı ekrana yazdıran programın algoritmasını ve akış diyagramını tasarlayınız.</vt:lpstr>
      <vt:lpstr> Girilen sıcaklık değerine göre bir suyun katı, sıvı ve gaz olma durumunu gösteren programın algoritmasını ve akış şemasını tasarlayınız.</vt:lpstr>
      <vt:lpstr> Bir dersten 3 sınav notu alan bir  öğrencinin : a- ortalamasını b-5 li sistemdeki not karşılığını c-harfli sistemdeki not karşılığını yazdıran programın algoritmasını ve akış diyagramını tasarlayınız.</vt:lpstr>
      <vt:lpstr>PowerPoint Presentation</vt:lpstr>
      <vt:lpstr>ALGORİTMİK DÜŞÜNMEYİ GELİŞTİRME YOLLARI</vt:lpstr>
      <vt:lpstr>PROGRAMLAMA DİLİ NEDİR?</vt:lpstr>
      <vt:lpstr>PYTHON PROGRAMLAMA DİLİ NEDİR?</vt:lpstr>
      <vt:lpstr>PYTHON TARİHÇESİ</vt:lpstr>
      <vt:lpstr>PowerPoint Presentation</vt:lpstr>
      <vt:lpstr>NEDEN PYTHON?</vt:lpstr>
      <vt:lpstr>PYTHON HANGİ ALANLARDA KULLANILIR?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KURSU  1.HAFTA</dc:title>
  <dc:creator>Berkcan Gümüşışık</dc:creator>
  <cp:lastModifiedBy>Berkcan Gümüşışık</cp:lastModifiedBy>
  <cp:revision>5</cp:revision>
  <dcterms:created xsi:type="dcterms:W3CDTF">2022-01-14T12:07:46Z</dcterms:created>
  <dcterms:modified xsi:type="dcterms:W3CDTF">2022-02-01T19:10:52Z</dcterms:modified>
</cp:coreProperties>
</file>