
<file path=[Content_Types].xml><?xml version="1.0" encoding="utf-8"?>
<Types xmlns="http://schemas.openxmlformats.org/package/2006/content-types">
  <Default Extension="bin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7"/>
  </p:sldMasterIdLst>
  <p:notesMasterIdLst>
    <p:notesMasterId r:id="rId11"/>
  </p:notesMasterIdLst>
  <p:sldIdLst>
    <p:sldId id="257" r:id="rId8"/>
    <p:sldId id="256" r:id="rId9"/>
    <p:sldId id="258" r:id="rId10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86"/>
  </p:normalViewPr>
  <p:slideViewPr>
    <p:cSldViewPr snapToGrid="0">
      <p:cViewPr varScale="1">
        <p:scale>
          <a:sx n="85" d="100"/>
          <a:sy n="85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84E61-C6AA-1B46-8DE5-8CAF247BA1CC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CA2BD-68A8-DE4B-8C13-1041E693571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899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F4A2C8-6C88-4E71-83EE-698B9D4FE22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5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6FA4-BA01-2EAA-C0DF-4C2F57517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AEF9C-B39C-72B3-AF3F-04654A385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F9FBC-348F-E8A0-8BB2-013FAD7F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D34C-E473-BE4D-A98A-331E5058BF45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6DD7-056D-C1DF-5BE2-6464623A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9F61-8147-C3A4-15C3-C6CC32DD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E7F6-7A67-9F47-8C6C-DC62296C26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231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64BD-8927-4A98-65F4-63024826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5B6FE-68CB-667B-BE94-6F4CAA516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B85F1-918E-3335-C35A-1F860901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D34C-E473-BE4D-A98A-331E5058BF45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93BA3-33C4-0200-E2A3-293B084B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65C8-9FE7-C7BC-1031-B37C522F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E7F6-7A67-9F47-8C6C-DC62296C26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155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8680F-10F5-8472-3A1C-D32DEAC17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E6E68-627F-EB03-3DF5-8A43A9D79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0FE19-1D84-F602-F401-8AC283A0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D34C-E473-BE4D-A98A-331E5058BF45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5F4EB-0073-5DEC-6642-2D911A65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B8AB-8A63-951D-75F6-0C3349EB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E7F6-7A67-9F47-8C6C-DC62296C26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456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5848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6F50CF5-77BF-459B-9A79-3C4CC22A0F3A}"/>
              </a:ext>
            </a:extLst>
          </p:cNvPr>
          <p:cNvGrpSpPr/>
          <p:nvPr userDrawn="1"/>
        </p:nvGrpSpPr>
        <p:grpSpPr>
          <a:xfrm>
            <a:off x="463296" y="341312"/>
            <a:ext cx="1819656" cy="347472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E9128BED-07B9-451E-B858-7CC1141471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68196BA-7D11-4539-BDF9-983E22D342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42AF1C77-6287-4499-B04A-87B27165DE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25579AED-BEB3-43B3-8ED1-4F00DD4BD0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E45E9D0B-F5C0-4893-92F0-D69A666C1B0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DE5C210F-0B06-4949-8E4D-64301D93E9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F24B8B3C-D0AE-4485-8A30-2C7813EFDE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D172EE-B893-46D5-9A64-6715E43129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41641FDD-35E1-4F42-B99C-FFA6812569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DFE30DEA-FA20-4812-875C-D70A3CA3F5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noProof="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A5D9D6B-8AE5-40BD-B06B-DB5F7F3841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694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54042188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1823" y="1714500"/>
            <a:ext cx="11277600" cy="466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59C2253-8D87-4928-94C4-A4D186A7A8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6309977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Deloitte green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4935" y="1705672"/>
            <a:ext cx="10517717" cy="1592403"/>
          </a:xfrm>
        </p:spPr>
        <p:txBody>
          <a:bodyPr anchor="b"/>
          <a:lstStyle>
            <a:lvl1pPr>
              <a:lnSpc>
                <a:spcPct val="95000"/>
              </a:lnSpc>
              <a:defRPr sz="2700" b="1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24935" y="3429000"/>
            <a:ext cx="10517717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18425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01651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501653" y="2052002"/>
            <a:ext cx="11188699" cy="40690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300"/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01653" y="1674088"/>
            <a:ext cx="11188699" cy="357187"/>
          </a:xfrm>
        </p:spPr>
        <p:txBody>
          <a:bodyPr>
            <a:noAutofit/>
          </a:bodyPr>
          <a:lstStyle>
            <a:lvl1pPr>
              <a:defRPr sz="13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501651" y="6121016"/>
            <a:ext cx="11188700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CFE9674-04ED-4C53-9426-4EA385799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1" y="317502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8042540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9F21-0D10-51F0-677B-66208468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96EF-1AFE-8553-A266-28998207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02FF1-591C-996E-A66E-45F677BA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D34C-E473-BE4D-A98A-331E5058BF45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E54B6-5690-A078-D9E0-8CBD72F4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0B21-659B-B2DC-E8AF-82FC19CE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E7F6-7A67-9F47-8C6C-DC62296C26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465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712B-E9EF-37C4-E44B-59EFC34C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4641E-D879-DE4D-FD13-1E4DEE41B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114CC-2C76-40C8-886E-49B1DBBC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D34C-E473-BE4D-A98A-331E5058BF45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606E-F51C-3231-4716-4BEBB8B9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0AC2-CB07-9904-7552-0B0F9938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E7F6-7A67-9F47-8C6C-DC62296C26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710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02EE-F8C8-1730-246C-997FE8AD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4A85-2A6B-D653-9D33-49ED78BBF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79216-695B-36B4-4C5D-42075BE78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373CD-A5FE-8D22-322D-22266FC3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D34C-E473-BE4D-A98A-331E5058BF45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FD74-F022-FABB-CA09-27562C93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CC9DB-CB4D-70B7-C6AA-A5A8085A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E7F6-7A67-9F47-8C6C-DC62296C26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0658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734A-3E6A-1FC3-D449-E14914F6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E555-A4A4-17DF-C326-1C99013A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5973F-8E2E-6FD0-C405-D5B72AC31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2557C-1AA0-B1D3-CF87-CC51F29B0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B2547-9ED2-049A-AB0B-EBCE6D134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A15A3-CB3D-4EDB-AD81-375E74CE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D34C-E473-BE4D-A98A-331E5058BF45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342E1-3433-5096-FF05-1BB8A561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A8239-9AF4-38B2-F640-17B04CAF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E7F6-7A67-9F47-8C6C-DC62296C26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071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B62-8962-2319-4887-13E0772A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41269-AC3F-42FC-64A7-353F303E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D34C-E473-BE4D-A98A-331E5058BF45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B5002-C2DF-80F0-8A6C-7B0BB5A7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AAB6D-824F-0AE9-D3C5-3AF66F8B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E7F6-7A67-9F47-8C6C-DC62296C26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80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0C9FA-F51B-6CE6-C1F0-CC09C210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D34C-E473-BE4D-A98A-331E5058BF45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7FDD0-4F0C-CA96-D537-26CF8003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FDDD3-09C3-41DD-B3E4-84B76BAC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E7F6-7A67-9F47-8C6C-DC62296C26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481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9A2F-DFF1-63B6-0EA9-11540DF1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29F3E-115A-7241-3E11-A7BE8E961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43521-0AF0-1B37-E71E-99E247DAC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A3D0D-9F52-689A-349F-4689BDF0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D34C-E473-BE4D-A98A-331E5058BF45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DFE0-89F1-E70B-78E8-4819E9CA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9CC97-7673-69E3-8B6E-B4C03327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E7F6-7A67-9F47-8C6C-DC62296C26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005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B507-9C61-73E9-2F76-C546AEA1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05850-5D31-9541-934D-BCEFD63E8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9A497-EBEF-5DD7-FED9-3ADB3F28E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7A4BF-56BE-833E-3AA5-3F904A71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4D34C-E473-BE4D-A98A-331E5058BF45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AC2F4-A67B-0D73-1D1F-A2BC473E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F00E-5BA3-FD4D-A904-25EDD5AA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7E7F6-7A67-9F47-8C6C-DC62296C26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298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81B56-D094-ED38-137E-D8EC8BC3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B4939-67FA-52B6-1AB3-5D4CF278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70604-C882-031D-549E-20C565DEC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4D34C-E473-BE4D-A98A-331E5058BF45}" type="datetimeFigureOut">
              <a:rPr lang="en-IT" smtClean="0"/>
              <a:t>15/05/23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4FAC-E453-B162-018D-CD8CC8AA4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4E8E1-5EC1-56B8-1DD7-7CBDE603E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7E7F6-7A67-9F47-8C6C-DC62296C269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983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7" Type="http://schemas.openxmlformats.org/officeDocument/2006/relationships/image" Target="../media/image2.bin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6" Type="http://schemas.openxmlformats.org/officeDocument/2006/relationships/image" Target="../media/image1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4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327673-1413-4DDD-9B6F-FD99E249528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0694852" y="5659120"/>
            <a:ext cx="1198880" cy="1198880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0BB0C0D3-0E6F-764F-ADFD-A1A8DF9DCF8E}"/>
              </a:ext>
            </a:extLst>
          </p:cNvPr>
          <p:cNvSpPr txBox="1">
            <a:spLocks/>
          </p:cNvSpPr>
          <p:nvPr/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6858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GB" dirty="0"/>
              <a:t>Deloitte Engineering</a:t>
            </a:r>
            <a:br>
              <a:rPr lang="en-GB" dirty="0"/>
            </a:br>
            <a:r>
              <a:rPr lang="en-US" dirty="0">
                <a:solidFill>
                  <a:schemeClr val="bg1"/>
                </a:solidFill>
              </a:rPr>
              <a:t>WEB SERVIZI - BDN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E62AF7C-D11A-9D40-92E3-A706C56E95D6}"/>
              </a:ext>
            </a:extLst>
          </p:cNvPr>
          <p:cNvSpPr txBox="1">
            <a:spLocks/>
          </p:cNvSpPr>
          <p:nvPr/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400" b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cap="all" dirty="0" err="1"/>
              <a:t>mAGGIO</a:t>
            </a:r>
            <a:r>
              <a:rPr lang="en-GB" cap="all" dirty="0"/>
              <a:t> 2023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5D5513-8A1E-B449-A924-1FE6AD638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5494" y="1236232"/>
            <a:ext cx="4282440" cy="4282440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48522317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Le </a:t>
            </a:r>
            <a:r>
              <a:rPr lang="en-GB" dirty="0" err="1">
                <a:solidFill>
                  <a:schemeClr val="tx1"/>
                </a:solidFill>
              </a:rPr>
              <a:t>firme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Servizi</a:t>
            </a:r>
            <a:r>
              <a:rPr lang="en-GB" dirty="0">
                <a:solidFill>
                  <a:schemeClr val="tx1"/>
                </a:solidFill>
              </a:rPr>
              <a:t> con I </a:t>
            </a:r>
            <a:r>
              <a:rPr lang="en-GB" dirty="0" err="1">
                <a:solidFill>
                  <a:schemeClr val="tx1"/>
                </a:solidFill>
              </a:rPr>
              <a:t>loro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attributi</a:t>
            </a:r>
            <a:endParaRPr lang="en-GB" dirty="0">
              <a:solidFill>
                <a:schemeClr val="tx1"/>
              </a:solidFill>
            </a:endParaRPr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35544060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BDN API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type="chart" sz="quarter" idx="15"/>
            <p:extLst>
              <p:ext uri="{D42A27DB-BD31-4B8C-83A1-F6EECF244321}">
                <p14:modId xmlns:p14="http://schemas.microsoft.com/office/powerpoint/2010/main" val="1952456633"/>
              </p:ext>
            </p:extLst>
          </p:nvPr>
        </p:nvGraphicFramePr>
        <p:xfrm>
          <a:off x="1900238" y="2037648"/>
          <a:ext cx="8391524" cy="419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7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605">
                <a:tc>
                  <a:txBody>
                    <a:bodyPr/>
                    <a:lstStyle/>
                    <a:p>
                      <a:r>
                        <a:rPr lang="en-GB" sz="1300" b="1" dirty="0">
                          <a:solidFill>
                            <a:schemeClr val="accent1"/>
                          </a:solidFill>
                          <a:latin typeface="+mj-lt"/>
                        </a:rPr>
                        <a:t>FUNZIONA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 dirty="0">
                          <a:solidFill>
                            <a:schemeClr val="accent1"/>
                          </a:solidFill>
                          <a:latin typeface="+mj-lt"/>
                        </a:rPr>
                        <a:t>METHODO di API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 dirty="0" err="1">
                          <a:solidFill>
                            <a:schemeClr val="accent1"/>
                          </a:solidFill>
                          <a:latin typeface="+mj-lt"/>
                        </a:rPr>
                        <a:t>Attributo</a:t>
                      </a:r>
                      <a:r>
                        <a:rPr lang="en-GB" sz="1300" b="1" dirty="0">
                          <a:solidFill>
                            <a:schemeClr val="accent1"/>
                          </a:solidFill>
                          <a:latin typeface="+mj-lt"/>
                        </a:rPr>
                        <a:t> 1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b="1" dirty="0" err="1">
                          <a:solidFill>
                            <a:schemeClr val="accent1"/>
                          </a:solidFill>
                          <a:latin typeface="+mj-lt"/>
                        </a:rPr>
                        <a:t>Attributo</a:t>
                      </a:r>
                      <a:r>
                        <a:rPr lang="en-GB" sz="1300" b="1" dirty="0">
                          <a:solidFill>
                            <a:schemeClr val="accent1"/>
                          </a:solidFill>
                          <a:latin typeface="+mj-lt"/>
                        </a:rPr>
                        <a:t> 1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605">
                <a:tc>
                  <a:txBody>
                    <a:bodyPr/>
                    <a:lstStyle/>
                    <a:p>
                      <a:r>
                        <a:rPr lang="en-GB" sz="1300" dirty="0" err="1">
                          <a:solidFill>
                            <a:schemeClr val="tx1"/>
                          </a:solidFill>
                        </a:rPr>
                        <a:t>GetFarmBoxes</a:t>
                      </a:r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GET,OPTIONS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farm_bdn_code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605">
                <a:tc>
                  <a:txBody>
                    <a:bodyPr/>
                    <a:lstStyle/>
                    <a:p>
                      <a:r>
                        <a:rPr lang="en-GB" sz="1300" dirty="0" err="1">
                          <a:solidFill>
                            <a:schemeClr val="tx1"/>
                          </a:solidFill>
                        </a:rPr>
                        <a:t>GetFarms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GET,OPTIONS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asl_code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 err="1">
                          <a:solidFill>
                            <a:schemeClr val="tx1"/>
                          </a:solidFill>
                        </a:rPr>
                        <a:t>GetList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GET,OPTIONS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asl_code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Model4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GET,OPTIONS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avimodId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Print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POST,OPTIONS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Avimod_ID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dirty="0" err="1">
                          <a:solidFill>
                            <a:schemeClr val="tx1"/>
                          </a:solidFill>
                        </a:rPr>
                        <a:t>Trattamento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POST,OPTIONS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605">
                <a:tc>
                  <a:txBody>
                    <a:bodyPr/>
                    <a:lstStyle/>
                    <a:p>
                      <a:r>
                        <a:rPr lang="en-GB" sz="1300" dirty="0" err="1">
                          <a:solidFill>
                            <a:schemeClr val="tx1"/>
                          </a:solidFill>
                        </a:rPr>
                        <a:t>WithDrawal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GET,OPTIONS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Withdrawal_ID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605"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Modello4BDN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DELETE,OPTIONS,POST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farm_bdn_code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634564"/>
                  </a:ext>
                </a:extLst>
              </a:tr>
              <a:tr h="349605">
                <a:tc>
                  <a:txBody>
                    <a:bodyPr/>
                    <a:lstStyle/>
                    <a:p>
                      <a:r>
                        <a:rPr lang="en-GB" sz="1300" dirty="0" err="1">
                          <a:solidFill>
                            <a:schemeClr val="tx1"/>
                          </a:solidFill>
                        </a:rPr>
                        <a:t>SearchGruppi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POST,OPTIONS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408301"/>
                  </a:ext>
                </a:extLst>
              </a:tr>
              <a:tr h="349605">
                <a:tc>
                  <a:txBody>
                    <a:bodyPr/>
                    <a:lstStyle/>
                    <a:p>
                      <a:r>
                        <a:rPr lang="en-GB" sz="1300" dirty="0" err="1">
                          <a:solidFill>
                            <a:schemeClr val="tx1"/>
                          </a:solidFill>
                        </a:rPr>
                        <a:t>SfoltimentiBDN</a:t>
                      </a:r>
                      <a:endParaRPr lang="en-GB" sz="1300" dirty="0">
                        <a:solidFill>
                          <a:schemeClr val="tx1"/>
                        </a:solidFill>
                      </a:endParaRP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POST,OPTIONS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891162"/>
                  </a:ext>
                </a:extLst>
              </a:tr>
              <a:tr h="349605">
                <a:tc>
                  <a:txBody>
                    <a:bodyPr/>
                    <a:lstStyle/>
                    <a:p>
                      <a:r>
                        <a:rPr lang="en-GB" sz="1300" dirty="0" err="1">
                          <a:solidFill>
                            <a:schemeClr val="tx1"/>
                          </a:solidFill>
                        </a:rPr>
                        <a:t>StabilimentiMaccelazione</a:t>
                      </a:r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POST,OPTIONS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>
                          <a:solidFill>
                            <a:schemeClr val="tx1"/>
                          </a:solidFill>
                        </a:rPr>
                        <a:t>------------</a:t>
                      </a:r>
                    </a:p>
                  </a:txBody>
                  <a:tcPr marL="68985" marR="68985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BBCB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419133"/>
                  </a:ext>
                </a:extLst>
              </a:tr>
            </a:tbl>
          </a:graphicData>
        </a:graphic>
      </p:graphicFrame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Tabella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Servizi</a:t>
            </a:r>
            <a:r>
              <a:rPr lang="en-US" dirty="0"/>
              <a:t> Web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/>
              <a:t>Source:</a:t>
            </a:r>
          </a:p>
          <a:p>
            <a:r>
              <a:rPr lang="en-GB"/>
              <a:t>Note: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Servizi</a:t>
            </a:r>
            <a:r>
              <a:rPr lang="en-US" dirty="0"/>
              <a:t> e le </a:t>
            </a:r>
            <a:r>
              <a:rPr lang="en-US" dirty="0" err="1"/>
              <a:t>firme</a:t>
            </a:r>
            <a:endParaRPr lang="en-GB" dirty="0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13191819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731549512491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3230994715797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32309947157980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956EB06-CD94-8C42-A6EF-04D2A528FD69}">
  <we:reference id="bc920571-6166-a664-607e-68305d3e60d0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690278680915926","enableDocumentContentUpdater":false,"version":"2.0"}]]></TemplafySlideTemplateConfiguration>
</file>

<file path=customXml/item3.xml><?xml version="1.0" encoding="utf-8"?>
<TemplafySlideTemplateConfiguration><![CDATA[{"slideVersion":1,"isValidatorEnabled":false,"isLocked":false,"elementsMetadata":[],"slideId":"637690279493402210","enableDocumentContentUpdater":false,"version":"2.0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slideVersion":1,"isValidatorEnabled":false,"isLocked":false,"elementsMetadata":[],"slideId":"637690279493747097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5C9A9C09-8D6A-422E-8205-D123D27347FC}">
  <ds:schemaRefs/>
</ds:datastoreItem>
</file>

<file path=customXml/itemProps2.xml><?xml version="1.0" encoding="utf-8"?>
<ds:datastoreItem xmlns:ds="http://schemas.openxmlformats.org/officeDocument/2006/customXml" ds:itemID="{ED0EECB3-E159-4512-9413-92CEB2F98A86}">
  <ds:schemaRefs/>
</ds:datastoreItem>
</file>

<file path=customXml/itemProps3.xml><?xml version="1.0" encoding="utf-8"?>
<ds:datastoreItem xmlns:ds="http://schemas.openxmlformats.org/officeDocument/2006/customXml" ds:itemID="{2AFCEC6D-08DB-4183-BE8A-31744720E66A}">
  <ds:schemaRefs/>
</ds:datastoreItem>
</file>

<file path=customXml/itemProps4.xml><?xml version="1.0" encoding="utf-8"?>
<ds:datastoreItem xmlns:ds="http://schemas.openxmlformats.org/officeDocument/2006/customXml" ds:itemID="{13FA6EF6-E335-40FB-935A-40CB972963D6}">
  <ds:schemaRefs/>
</ds:datastoreItem>
</file>

<file path=customXml/itemProps5.xml><?xml version="1.0" encoding="utf-8"?>
<ds:datastoreItem xmlns:ds="http://schemas.openxmlformats.org/officeDocument/2006/customXml" ds:itemID="{5A83136D-2448-4857-842E-9F0AC975BD8D}">
  <ds:schemaRefs/>
</ds:datastoreItem>
</file>

<file path=customXml/itemProps6.xml><?xml version="1.0" encoding="utf-8"?>
<ds:datastoreItem xmlns:ds="http://schemas.openxmlformats.org/officeDocument/2006/customXml" ds:itemID="{DEEAD0D3-B7A2-4358-AD9A-353CBD501A0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Macintosh PowerPoint</Application>
  <PresentationFormat>Widescreen</PresentationFormat>
  <Paragraphs>57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Le firme dei Servizi con I loro attributi</vt:lpstr>
      <vt:lpstr>I Servizi e le firme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Delibalta, Berk</dc:creator>
  <cp:lastModifiedBy>Delibalta, Berk</cp:lastModifiedBy>
  <cp:revision>1</cp:revision>
  <dcterms:created xsi:type="dcterms:W3CDTF">2023-05-15T09:08:11Z</dcterms:created>
  <dcterms:modified xsi:type="dcterms:W3CDTF">2023-05-15T10:11:49Z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2023-05-15T10:11:49Z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c024993d-5be4-4efa-8727-357c95d26789</vt:lpwstr>
  </property>
  <property fmtid="{D5CDD505-2E9C-101B-9397-08002B2CF9AE}" pid="8" name="MSIP_Label_ea60d57e-af5b-4752-ac57-3e4f28ca11dc_ContentBits">
    <vt:lpwstr>0</vt:lpwstr>
  </property>
</Properties>
</file>