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7"/>
  </p:sldMasterIdLst>
  <p:notesMasterIdLst>
    <p:notesMasterId r:id="rId28"/>
  </p:notesMasterIdLst>
  <p:sldIdLst>
    <p:sldId id="257" r:id="rId18"/>
    <p:sldId id="262" r:id="rId19"/>
    <p:sldId id="266" r:id="rId20"/>
    <p:sldId id="268" r:id="rId21"/>
    <p:sldId id="269" r:id="rId22"/>
    <p:sldId id="267" r:id="rId23"/>
    <p:sldId id="270" r:id="rId24"/>
    <p:sldId id="271" r:id="rId25"/>
    <p:sldId id="265"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C3793-EDF3-4B95-82D2-0620F44F9ACF}" v="2" dt="2023-02-23T08:47:16.865"/>
    <p1510:client id="{A1904DFF-DB32-4A7C-AD8E-70C8A5528C5C}" v="94" dt="2023-02-15T18:17:56.140"/>
    <p1510:client id="{D64C926F-11CF-4E8B-8CC8-566F3DB7C737}" v="11" dt="2023-02-15T12:36:40.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68"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slide" Target="slides/slide4.xml"/><Relationship Id="rId34"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viewProps" Target="viewProps.xml"/><Relationship Id="rId8" Type="http://schemas.openxmlformats.org/officeDocument/2006/relationships/customXml" Target="../customXml/item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ibalta, Berk" userId="S::bedelibalta@deloitte.it::2336f646-0fbc-45f7-ad43-dedf81838ce9" providerId="AD" clId="Web-{5DBC3793-EDF3-4B95-82D2-0620F44F9ACF}"/>
    <pc:docChg chg="modSld">
      <pc:chgData name="Delibalta, Berk" userId="S::bedelibalta@deloitte.it::2336f646-0fbc-45f7-ad43-dedf81838ce9" providerId="AD" clId="Web-{5DBC3793-EDF3-4B95-82D2-0620F44F9ACF}" dt="2023-02-23T08:47:16.865" v="1" actId="1076"/>
      <pc:docMkLst>
        <pc:docMk/>
      </pc:docMkLst>
      <pc:sldChg chg="modSp">
        <pc:chgData name="Delibalta, Berk" userId="S::bedelibalta@deloitte.it::2336f646-0fbc-45f7-ad43-dedf81838ce9" providerId="AD" clId="Web-{5DBC3793-EDF3-4B95-82D2-0620F44F9ACF}" dt="2023-02-23T08:47:16.865" v="1" actId="1076"/>
        <pc:sldMkLst>
          <pc:docMk/>
          <pc:sldMk cId="3185114425" sldId="270"/>
        </pc:sldMkLst>
        <pc:picChg chg="mod">
          <ac:chgData name="Delibalta, Berk" userId="S::bedelibalta@deloitte.it::2336f646-0fbc-45f7-ad43-dedf81838ce9" providerId="AD" clId="Web-{5DBC3793-EDF3-4B95-82D2-0620F44F9ACF}" dt="2023-02-23T08:47:16.865" v="1" actId="1076"/>
          <ac:picMkLst>
            <pc:docMk/>
            <pc:sldMk cId="3185114425" sldId="270"/>
            <ac:picMk id="38" creationId="{A71FBB04-E590-4825-87D8-C46918ACC4A4}"/>
          </ac:picMkLst>
        </pc:picChg>
      </pc:sldChg>
    </pc:docChg>
  </pc:docChgLst>
  <pc:docChgLst>
    <pc:chgData name="Delibalta, Berk" userId="S::bedelibalta@deloitte.it::2336f646-0fbc-45f7-ad43-dedf81838ce9" providerId="AD" clId="Web-{D64C926F-11CF-4E8B-8CC8-566F3DB7C737}"/>
    <pc:docChg chg="modSld">
      <pc:chgData name="Delibalta, Berk" userId="S::bedelibalta@deloitte.it::2336f646-0fbc-45f7-ad43-dedf81838ce9" providerId="AD" clId="Web-{D64C926F-11CF-4E8B-8CC8-566F3DB7C737}" dt="2023-02-15T12:36:40.306" v="10" actId="1076"/>
      <pc:docMkLst>
        <pc:docMk/>
      </pc:docMkLst>
      <pc:sldChg chg="addSp modSp">
        <pc:chgData name="Delibalta, Berk" userId="S::bedelibalta@deloitte.it::2336f646-0fbc-45f7-ad43-dedf81838ce9" providerId="AD" clId="Web-{D64C926F-11CF-4E8B-8CC8-566F3DB7C737}" dt="2023-02-15T12:36:40.306" v="10" actId="1076"/>
        <pc:sldMkLst>
          <pc:docMk/>
          <pc:sldMk cId="3185114425" sldId="270"/>
        </pc:sldMkLst>
        <pc:cxnChg chg="add mod">
          <ac:chgData name="Delibalta, Berk" userId="S::bedelibalta@deloitte.it::2336f646-0fbc-45f7-ad43-dedf81838ce9" providerId="AD" clId="Web-{D64C926F-11CF-4E8B-8CC8-566F3DB7C737}" dt="2023-02-15T12:36:40.306" v="10" actId="1076"/>
          <ac:cxnSpMkLst>
            <pc:docMk/>
            <pc:sldMk cId="3185114425" sldId="270"/>
            <ac:cxnSpMk id="6" creationId="{95BA4279-48B3-17F1-E5B3-563B85470AD8}"/>
          </ac:cxnSpMkLst>
        </pc:cxnChg>
        <pc:cxnChg chg="add mod">
          <ac:chgData name="Delibalta, Berk" userId="S::bedelibalta@deloitte.it::2336f646-0fbc-45f7-ad43-dedf81838ce9" providerId="AD" clId="Web-{D64C926F-11CF-4E8B-8CC8-566F3DB7C737}" dt="2023-02-15T12:36:32.634" v="9" actId="1076"/>
          <ac:cxnSpMkLst>
            <pc:docMk/>
            <pc:sldMk cId="3185114425" sldId="270"/>
            <ac:cxnSpMk id="19" creationId="{3BF06E72-8BF7-77D7-A72C-D5CA6D2C5234}"/>
          </ac:cxnSpMkLst>
        </pc:cxnChg>
      </pc:sldChg>
    </pc:docChg>
  </pc:docChgLst>
  <pc:docChgLst>
    <pc:chgData name="Delibalta, Berk" userId="2336f646-0fbc-45f7-ad43-dedf81838ce9" providerId="ADAL" clId="{A1904DFF-DB32-4A7C-AD8E-70C8A5528C5C}"/>
    <pc:docChg chg="undo custSel addSld modSld sldOrd">
      <pc:chgData name="Delibalta, Berk" userId="2336f646-0fbc-45f7-ad43-dedf81838ce9" providerId="ADAL" clId="{A1904DFF-DB32-4A7C-AD8E-70C8A5528C5C}" dt="2023-02-15T18:17:56.107" v="538" actId="1076"/>
      <pc:docMkLst>
        <pc:docMk/>
      </pc:docMkLst>
      <pc:sldChg chg="modSp mod">
        <pc:chgData name="Delibalta, Berk" userId="2336f646-0fbc-45f7-ad43-dedf81838ce9" providerId="ADAL" clId="{A1904DFF-DB32-4A7C-AD8E-70C8A5528C5C}" dt="2023-02-15T17:16:18.261" v="210" actId="1036"/>
        <pc:sldMkLst>
          <pc:docMk/>
          <pc:sldMk cId="3185114425" sldId="270"/>
        </pc:sldMkLst>
        <pc:spChg chg="mod">
          <ac:chgData name="Delibalta, Berk" userId="2336f646-0fbc-45f7-ad43-dedf81838ce9" providerId="ADAL" clId="{A1904DFF-DB32-4A7C-AD8E-70C8A5528C5C}" dt="2023-02-15T17:08:57.001" v="88" actId="20577"/>
          <ac:spMkLst>
            <pc:docMk/>
            <pc:sldMk cId="3185114425" sldId="270"/>
            <ac:spMk id="3" creationId="{2FDEEDA1-2B58-41F6-8F9E-200CCF1B3FC4}"/>
          </ac:spMkLst>
        </pc:spChg>
        <pc:grpChg chg="mod">
          <ac:chgData name="Delibalta, Berk" userId="2336f646-0fbc-45f7-ad43-dedf81838ce9" providerId="ADAL" clId="{A1904DFF-DB32-4A7C-AD8E-70C8A5528C5C}" dt="2023-02-15T17:16:18.261" v="210" actId="1036"/>
          <ac:grpSpMkLst>
            <pc:docMk/>
            <pc:sldMk cId="3185114425" sldId="270"/>
            <ac:grpSpMk id="73" creationId="{9A2B3AA7-C699-4B1F-A071-47BE9A786381}"/>
          </ac:grpSpMkLst>
        </pc:grpChg>
      </pc:sldChg>
      <pc:sldChg chg="addSp delSp modSp new mod ord">
        <pc:chgData name="Delibalta, Berk" userId="2336f646-0fbc-45f7-ad43-dedf81838ce9" providerId="ADAL" clId="{A1904DFF-DB32-4A7C-AD8E-70C8A5528C5C}" dt="2023-02-15T18:17:56.107" v="538" actId="1076"/>
        <pc:sldMkLst>
          <pc:docMk/>
          <pc:sldMk cId="1120401697" sldId="271"/>
        </pc:sldMkLst>
        <pc:spChg chg="del">
          <ac:chgData name="Delibalta, Berk" userId="2336f646-0fbc-45f7-ad43-dedf81838ce9" providerId="ADAL" clId="{A1904DFF-DB32-4A7C-AD8E-70C8A5528C5C}" dt="2023-02-15T17:09:34.909" v="138" actId="478"/>
          <ac:spMkLst>
            <pc:docMk/>
            <pc:sldMk cId="1120401697" sldId="271"/>
            <ac:spMk id="2" creationId="{F3D0268F-BD52-4F67-9428-29ABA8E9624E}"/>
          </ac:spMkLst>
        </pc:spChg>
        <pc:spChg chg="add del mod">
          <ac:chgData name="Delibalta, Berk" userId="2336f646-0fbc-45f7-ad43-dedf81838ce9" providerId="ADAL" clId="{A1904DFF-DB32-4A7C-AD8E-70C8A5528C5C}" dt="2023-02-15T17:09:32.564" v="137" actId="478"/>
          <ac:spMkLst>
            <pc:docMk/>
            <pc:sldMk cId="1120401697" sldId="271"/>
            <ac:spMk id="3" creationId="{C981A3A3-8897-4A1D-AC2F-8450B2134016}"/>
          </ac:spMkLst>
        </pc:spChg>
        <pc:spChg chg="add del mod">
          <ac:chgData name="Delibalta, Berk" userId="2336f646-0fbc-45f7-ad43-dedf81838ce9" providerId="ADAL" clId="{A1904DFF-DB32-4A7C-AD8E-70C8A5528C5C}" dt="2023-02-15T17:09:32.564" v="137" actId="478"/>
          <ac:spMkLst>
            <pc:docMk/>
            <pc:sldMk cId="1120401697" sldId="271"/>
            <ac:spMk id="5" creationId="{597ADCB9-4FF8-4DF1-8648-AB78CF1F6E01}"/>
          </ac:spMkLst>
        </pc:spChg>
        <pc:spChg chg="add mod">
          <ac:chgData name="Delibalta, Berk" userId="2336f646-0fbc-45f7-ad43-dedf81838ce9" providerId="ADAL" clId="{A1904DFF-DB32-4A7C-AD8E-70C8A5528C5C}" dt="2023-02-15T17:10:26.979" v="140" actId="1076"/>
          <ac:spMkLst>
            <pc:docMk/>
            <pc:sldMk cId="1120401697" sldId="271"/>
            <ac:spMk id="6" creationId="{B0465185-CB5E-4D3D-B0A8-6F8BA159F4AA}"/>
          </ac:spMkLst>
        </pc:spChg>
        <pc:spChg chg="add mod">
          <ac:chgData name="Delibalta, Berk" userId="2336f646-0fbc-45f7-ad43-dedf81838ce9" providerId="ADAL" clId="{A1904DFF-DB32-4A7C-AD8E-70C8A5528C5C}" dt="2023-02-15T17:10:43.243" v="142" actId="1076"/>
          <ac:spMkLst>
            <pc:docMk/>
            <pc:sldMk cId="1120401697" sldId="271"/>
            <ac:spMk id="7" creationId="{C179F05D-7194-41C0-8B9E-6B1BB19ACC0A}"/>
          </ac:spMkLst>
        </pc:spChg>
        <pc:spChg chg="add mod">
          <ac:chgData name="Delibalta, Berk" userId="2336f646-0fbc-45f7-ad43-dedf81838ce9" providerId="ADAL" clId="{A1904DFF-DB32-4A7C-AD8E-70C8A5528C5C}" dt="2023-02-15T17:14:25.779" v="205" actId="20577"/>
          <ac:spMkLst>
            <pc:docMk/>
            <pc:sldMk cId="1120401697" sldId="271"/>
            <ac:spMk id="8" creationId="{39084628-89B7-449C-9E8D-3F9086DE5C4D}"/>
          </ac:spMkLst>
        </pc:spChg>
        <pc:spChg chg="add mod">
          <ac:chgData name="Delibalta, Berk" userId="2336f646-0fbc-45f7-ad43-dedf81838ce9" providerId="ADAL" clId="{A1904DFF-DB32-4A7C-AD8E-70C8A5528C5C}" dt="2023-02-15T17:16:01.399" v="209" actId="1076"/>
          <ac:spMkLst>
            <pc:docMk/>
            <pc:sldMk cId="1120401697" sldId="271"/>
            <ac:spMk id="10" creationId="{4831E074-992E-41DD-B9CD-347012527A34}"/>
          </ac:spMkLst>
        </pc:spChg>
        <pc:spChg chg="add del mod">
          <ac:chgData name="Delibalta, Berk" userId="2336f646-0fbc-45f7-ad43-dedf81838ce9" providerId="ADAL" clId="{A1904DFF-DB32-4A7C-AD8E-70C8A5528C5C}" dt="2023-02-15T17:32:51.274" v="382" actId="478"/>
          <ac:spMkLst>
            <pc:docMk/>
            <pc:sldMk cId="1120401697" sldId="271"/>
            <ac:spMk id="14" creationId="{01B835D7-B18F-4C1A-AA92-EA3106F8E010}"/>
          </ac:spMkLst>
        </pc:spChg>
        <pc:spChg chg="add mod">
          <ac:chgData name="Delibalta, Berk" userId="2336f646-0fbc-45f7-ad43-dedf81838ce9" providerId="ADAL" clId="{A1904DFF-DB32-4A7C-AD8E-70C8A5528C5C}" dt="2023-02-15T17:18:29.535" v="260" actId="1076"/>
          <ac:spMkLst>
            <pc:docMk/>
            <pc:sldMk cId="1120401697" sldId="271"/>
            <ac:spMk id="16" creationId="{711BBBDD-8087-4F1E-AC53-54CEE3E42053}"/>
          </ac:spMkLst>
        </pc:spChg>
        <pc:spChg chg="add mod">
          <ac:chgData name="Delibalta, Berk" userId="2336f646-0fbc-45f7-ad43-dedf81838ce9" providerId="ADAL" clId="{A1904DFF-DB32-4A7C-AD8E-70C8A5528C5C}" dt="2023-02-15T17:19:35.126" v="289" actId="1076"/>
          <ac:spMkLst>
            <pc:docMk/>
            <pc:sldMk cId="1120401697" sldId="271"/>
            <ac:spMk id="18" creationId="{A935D9EB-90FD-4162-9F20-DA0927B066F3}"/>
          </ac:spMkLst>
        </pc:spChg>
        <pc:spChg chg="add mod">
          <ac:chgData name="Delibalta, Berk" userId="2336f646-0fbc-45f7-ad43-dedf81838ce9" providerId="ADAL" clId="{A1904DFF-DB32-4A7C-AD8E-70C8A5528C5C}" dt="2023-02-15T17:20:49.489" v="297" actId="1076"/>
          <ac:spMkLst>
            <pc:docMk/>
            <pc:sldMk cId="1120401697" sldId="271"/>
            <ac:spMk id="23" creationId="{4C828195-4DEF-49D5-88BC-7A6A015C59AB}"/>
          </ac:spMkLst>
        </pc:spChg>
        <pc:spChg chg="add mod">
          <ac:chgData name="Delibalta, Berk" userId="2336f646-0fbc-45f7-ad43-dedf81838ce9" providerId="ADAL" clId="{A1904DFF-DB32-4A7C-AD8E-70C8A5528C5C}" dt="2023-02-15T17:22:10.828" v="305" actId="1076"/>
          <ac:spMkLst>
            <pc:docMk/>
            <pc:sldMk cId="1120401697" sldId="271"/>
            <ac:spMk id="31" creationId="{A40DB953-CE7B-40F1-BFA0-0E0FF0E45E1F}"/>
          </ac:spMkLst>
        </pc:spChg>
        <pc:spChg chg="add mod">
          <ac:chgData name="Delibalta, Berk" userId="2336f646-0fbc-45f7-ad43-dedf81838ce9" providerId="ADAL" clId="{A1904DFF-DB32-4A7C-AD8E-70C8A5528C5C}" dt="2023-02-15T17:26:30.328" v="319" actId="1076"/>
          <ac:spMkLst>
            <pc:docMk/>
            <pc:sldMk cId="1120401697" sldId="271"/>
            <ac:spMk id="36" creationId="{E49D1ADE-C0EE-4663-BD4C-36AD04C9000D}"/>
          </ac:spMkLst>
        </pc:spChg>
        <pc:spChg chg="add mod">
          <ac:chgData name="Delibalta, Berk" userId="2336f646-0fbc-45f7-ad43-dedf81838ce9" providerId="ADAL" clId="{A1904DFF-DB32-4A7C-AD8E-70C8A5528C5C}" dt="2023-02-15T17:29:26.413" v="337" actId="1076"/>
          <ac:spMkLst>
            <pc:docMk/>
            <pc:sldMk cId="1120401697" sldId="271"/>
            <ac:spMk id="45" creationId="{C4AF728D-AEE2-4779-BAA7-6DD8108D8CDD}"/>
          </ac:spMkLst>
        </pc:spChg>
        <pc:spChg chg="add mod">
          <ac:chgData name="Delibalta, Berk" userId="2336f646-0fbc-45f7-ad43-dedf81838ce9" providerId="ADAL" clId="{A1904DFF-DB32-4A7C-AD8E-70C8A5528C5C}" dt="2023-02-15T17:30:45.761" v="343" actId="1076"/>
          <ac:spMkLst>
            <pc:docMk/>
            <pc:sldMk cId="1120401697" sldId="271"/>
            <ac:spMk id="48" creationId="{A25A6B0C-11FC-496F-844B-D27078F2286A}"/>
          </ac:spMkLst>
        </pc:spChg>
        <pc:spChg chg="add mod">
          <ac:chgData name="Delibalta, Berk" userId="2336f646-0fbc-45f7-ad43-dedf81838ce9" providerId="ADAL" clId="{A1904DFF-DB32-4A7C-AD8E-70C8A5528C5C}" dt="2023-02-15T17:32:24.085" v="351" actId="1076"/>
          <ac:spMkLst>
            <pc:docMk/>
            <pc:sldMk cId="1120401697" sldId="271"/>
            <ac:spMk id="51" creationId="{2AF46E95-9477-4F46-83B2-3FC5A1ED626C}"/>
          </ac:spMkLst>
        </pc:spChg>
        <pc:spChg chg="add mod">
          <ac:chgData name="Delibalta, Berk" userId="2336f646-0fbc-45f7-ad43-dedf81838ce9" providerId="ADAL" clId="{A1904DFF-DB32-4A7C-AD8E-70C8A5528C5C}" dt="2023-02-15T18:11:39.226" v="484" actId="1076"/>
          <ac:spMkLst>
            <pc:docMk/>
            <pc:sldMk cId="1120401697" sldId="271"/>
            <ac:spMk id="60" creationId="{52FE5A5D-BEFE-4928-B6E4-C009D58B8E16}"/>
          </ac:spMkLst>
        </pc:spChg>
        <pc:spChg chg="add mod">
          <ac:chgData name="Delibalta, Berk" userId="2336f646-0fbc-45f7-ad43-dedf81838ce9" providerId="ADAL" clId="{A1904DFF-DB32-4A7C-AD8E-70C8A5528C5C}" dt="2023-02-15T18:08:39.339" v="463" actId="20577"/>
          <ac:spMkLst>
            <pc:docMk/>
            <pc:sldMk cId="1120401697" sldId="271"/>
            <ac:spMk id="71" creationId="{95EA7096-A752-4166-9FB2-9CBE28CDC6A9}"/>
          </ac:spMkLst>
        </pc:spChg>
        <pc:spChg chg="add mod">
          <ac:chgData name="Delibalta, Berk" userId="2336f646-0fbc-45f7-ad43-dedf81838ce9" providerId="ADAL" clId="{A1904DFF-DB32-4A7C-AD8E-70C8A5528C5C}" dt="2023-02-15T18:09:00.597" v="470" actId="20577"/>
          <ac:spMkLst>
            <pc:docMk/>
            <pc:sldMk cId="1120401697" sldId="271"/>
            <ac:spMk id="72" creationId="{245E317D-8EDE-4553-A044-C0A0230CFE7E}"/>
          </ac:spMkLst>
        </pc:spChg>
        <pc:grpChg chg="add del mod">
          <ac:chgData name="Delibalta, Berk" userId="2336f646-0fbc-45f7-ad43-dedf81838ce9" providerId="ADAL" clId="{A1904DFF-DB32-4A7C-AD8E-70C8A5528C5C}" dt="2023-02-15T18:15:10.023" v="517" actId="478"/>
          <ac:grpSpMkLst>
            <pc:docMk/>
            <pc:sldMk cId="1120401697" sldId="271"/>
            <ac:grpSpMk id="11" creationId="{063B3828-6F1B-4C40-8FA2-D00BBA736C07}"/>
          </ac:grpSpMkLst>
        </pc:grpChg>
        <pc:grpChg chg="add del mod">
          <ac:chgData name="Delibalta, Berk" userId="2336f646-0fbc-45f7-ad43-dedf81838ce9" providerId="ADAL" clId="{A1904DFF-DB32-4A7C-AD8E-70C8A5528C5C}" dt="2023-02-15T18:15:01.862" v="515" actId="478"/>
          <ac:grpSpMkLst>
            <pc:docMk/>
            <pc:sldMk cId="1120401697" sldId="271"/>
            <ac:grpSpMk id="24" creationId="{E2D20B40-42B6-46E7-8AA0-04E59E6413B2}"/>
          </ac:grpSpMkLst>
        </pc:grpChg>
        <pc:grpChg chg="add del mod">
          <ac:chgData name="Delibalta, Berk" userId="2336f646-0fbc-45f7-ad43-dedf81838ce9" providerId="ADAL" clId="{A1904DFF-DB32-4A7C-AD8E-70C8A5528C5C}" dt="2023-02-15T18:14:55.188" v="513" actId="478"/>
          <ac:grpSpMkLst>
            <pc:docMk/>
            <pc:sldMk cId="1120401697" sldId="271"/>
            <ac:grpSpMk id="28" creationId="{38DFAFD2-DACD-42A9-8089-B7BA8C2BFB85}"/>
          </ac:grpSpMkLst>
        </pc:grpChg>
        <pc:grpChg chg="add del mod">
          <ac:chgData name="Delibalta, Berk" userId="2336f646-0fbc-45f7-ad43-dedf81838ce9" providerId="ADAL" clId="{A1904DFF-DB32-4A7C-AD8E-70C8A5528C5C}" dt="2023-02-15T18:14:47.305" v="511" actId="478"/>
          <ac:grpSpMkLst>
            <pc:docMk/>
            <pc:sldMk cId="1120401697" sldId="271"/>
            <ac:grpSpMk id="38" creationId="{200CBC05-499F-4D7E-A928-ED9B1F7E0486}"/>
          </ac:grpSpMkLst>
        </pc:grpChg>
        <pc:picChg chg="add mod">
          <ac:chgData name="Delibalta, Berk" userId="2336f646-0fbc-45f7-ad43-dedf81838ce9" providerId="ADAL" clId="{A1904DFF-DB32-4A7C-AD8E-70C8A5528C5C}" dt="2023-02-15T17:15:40.523" v="207" actId="1076"/>
          <ac:picMkLst>
            <pc:docMk/>
            <pc:sldMk cId="1120401697" sldId="271"/>
            <ac:picMk id="9" creationId="{C4F57112-5069-4CDC-94A9-ACD418338D2F}"/>
          </ac:picMkLst>
        </pc:picChg>
        <pc:picChg chg="add mod">
          <ac:chgData name="Delibalta, Berk" userId="2336f646-0fbc-45f7-ad43-dedf81838ce9" providerId="ADAL" clId="{A1904DFF-DB32-4A7C-AD8E-70C8A5528C5C}" dt="2023-02-15T17:18:17.453" v="258" actId="1076"/>
          <ac:picMkLst>
            <pc:docMk/>
            <pc:sldMk cId="1120401697" sldId="271"/>
            <ac:picMk id="15" creationId="{8F52663F-1F51-4707-A3A4-30658C6B28B0}"/>
          </ac:picMkLst>
        </pc:picChg>
        <pc:picChg chg="add mod">
          <ac:chgData name="Delibalta, Berk" userId="2336f646-0fbc-45f7-ad43-dedf81838ce9" providerId="ADAL" clId="{A1904DFF-DB32-4A7C-AD8E-70C8A5528C5C}" dt="2023-02-15T17:19:20.494" v="287" actId="1076"/>
          <ac:picMkLst>
            <pc:docMk/>
            <pc:sldMk cId="1120401697" sldId="271"/>
            <ac:picMk id="17" creationId="{4834B808-5465-4042-8D9C-74769AB027B5}"/>
          </ac:picMkLst>
        </pc:picChg>
        <pc:picChg chg="add mod">
          <ac:chgData name="Delibalta, Berk" userId="2336f646-0fbc-45f7-ad43-dedf81838ce9" providerId="ADAL" clId="{A1904DFF-DB32-4A7C-AD8E-70C8A5528C5C}" dt="2023-02-15T17:20:32.408" v="295" actId="1076"/>
          <ac:picMkLst>
            <pc:docMk/>
            <pc:sldMk cId="1120401697" sldId="271"/>
            <ac:picMk id="22" creationId="{A7D1B3AD-C2CC-4D43-92E9-B6B0D9DFF71A}"/>
          </ac:picMkLst>
        </pc:picChg>
        <pc:picChg chg="add mod">
          <ac:chgData name="Delibalta, Berk" userId="2336f646-0fbc-45f7-ad43-dedf81838ce9" providerId="ADAL" clId="{A1904DFF-DB32-4A7C-AD8E-70C8A5528C5C}" dt="2023-02-15T17:21:41.089" v="301" actId="1076"/>
          <ac:picMkLst>
            <pc:docMk/>
            <pc:sldMk cId="1120401697" sldId="271"/>
            <ac:picMk id="27" creationId="{8D3E5B99-B611-4B4A-9139-73D1C0F1905D}"/>
          </ac:picMkLst>
        </pc:picChg>
        <pc:picChg chg="add del mod">
          <ac:chgData name="Delibalta, Berk" userId="2336f646-0fbc-45f7-ad43-dedf81838ce9" providerId="ADAL" clId="{A1904DFF-DB32-4A7C-AD8E-70C8A5528C5C}" dt="2023-02-15T17:22:55.018" v="308" actId="478"/>
          <ac:picMkLst>
            <pc:docMk/>
            <pc:sldMk cId="1120401697" sldId="271"/>
            <ac:picMk id="32" creationId="{18261E24-874B-4D59-A089-C45C09C48456}"/>
          </ac:picMkLst>
        </pc:picChg>
        <pc:picChg chg="add mod">
          <ac:chgData name="Delibalta, Berk" userId="2336f646-0fbc-45f7-ad43-dedf81838ce9" providerId="ADAL" clId="{A1904DFF-DB32-4A7C-AD8E-70C8A5528C5C}" dt="2023-02-15T17:26:24.859" v="318" actId="1076"/>
          <ac:picMkLst>
            <pc:docMk/>
            <pc:sldMk cId="1120401697" sldId="271"/>
            <ac:picMk id="33" creationId="{D80E483C-6957-42D2-B10D-6E802F442DAE}"/>
          </ac:picMkLst>
        </pc:picChg>
        <pc:picChg chg="add mod">
          <ac:chgData name="Delibalta, Berk" userId="2336f646-0fbc-45f7-ad43-dedf81838ce9" providerId="ADAL" clId="{A1904DFF-DB32-4A7C-AD8E-70C8A5528C5C}" dt="2023-02-15T17:28:12.355" v="329" actId="1076"/>
          <ac:picMkLst>
            <pc:docMk/>
            <pc:sldMk cId="1120401697" sldId="271"/>
            <ac:picMk id="37" creationId="{27E95383-6A3A-4A61-B9D2-CB1B6FDF8921}"/>
          </ac:picMkLst>
        </pc:picChg>
        <pc:picChg chg="add mod">
          <ac:chgData name="Delibalta, Berk" userId="2336f646-0fbc-45f7-ad43-dedf81838ce9" providerId="ADAL" clId="{A1904DFF-DB32-4A7C-AD8E-70C8A5528C5C}" dt="2023-02-15T17:30:55.254" v="345" actId="1076"/>
          <ac:picMkLst>
            <pc:docMk/>
            <pc:sldMk cId="1120401697" sldId="271"/>
            <ac:picMk id="46" creationId="{DE85E53B-B62D-47B1-86C7-E53160CDE412}"/>
          </ac:picMkLst>
        </pc:picChg>
        <pc:picChg chg="add mod">
          <ac:chgData name="Delibalta, Berk" userId="2336f646-0fbc-45f7-ad43-dedf81838ce9" providerId="ADAL" clId="{A1904DFF-DB32-4A7C-AD8E-70C8A5528C5C}" dt="2023-02-15T17:30:50.393" v="344" actId="1076"/>
          <ac:picMkLst>
            <pc:docMk/>
            <pc:sldMk cId="1120401697" sldId="271"/>
            <ac:picMk id="47" creationId="{A01DBE95-0268-4662-8E49-DF84D69AFD0D}"/>
          </ac:picMkLst>
        </pc:picChg>
        <pc:picChg chg="add mod">
          <ac:chgData name="Delibalta, Berk" userId="2336f646-0fbc-45f7-ad43-dedf81838ce9" providerId="ADAL" clId="{A1904DFF-DB32-4A7C-AD8E-70C8A5528C5C}" dt="2023-02-15T18:11:44.202" v="485" actId="1076"/>
          <ac:picMkLst>
            <pc:docMk/>
            <pc:sldMk cId="1120401697" sldId="271"/>
            <ac:picMk id="62" creationId="{01561732-7CD7-439C-9F32-DA3694C27535}"/>
          </ac:picMkLst>
        </pc:picChg>
        <pc:picChg chg="add mod">
          <ac:chgData name="Delibalta, Berk" userId="2336f646-0fbc-45f7-ad43-dedf81838ce9" providerId="ADAL" clId="{A1904DFF-DB32-4A7C-AD8E-70C8A5528C5C}" dt="2023-02-15T18:07:43.470" v="413" actId="1076"/>
          <ac:picMkLst>
            <pc:docMk/>
            <pc:sldMk cId="1120401697" sldId="271"/>
            <ac:picMk id="69" creationId="{6D5812E5-9B94-46E5-9D78-158021AC16CD}"/>
          </ac:picMkLst>
        </pc:picChg>
        <pc:picChg chg="add mod">
          <ac:chgData name="Delibalta, Berk" userId="2336f646-0fbc-45f7-ad43-dedf81838ce9" providerId="ADAL" clId="{A1904DFF-DB32-4A7C-AD8E-70C8A5528C5C}" dt="2023-02-15T18:07:54.103" v="415" actId="1076"/>
          <ac:picMkLst>
            <pc:docMk/>
            <pc:sldMk cId="1120401697" sldId="271"/>
            <ac:picMk id="70" creationId="{9029AFAA-98B5-49A2-9CFA-E8D17F95F82E}"/>
          </ac:picMkLst>
        </pc:picChg>
        <pc:picChg chg="add mod">
          <ac:chgData name="Delibalta, Berk" userId="2336f646-0fbc-45f7-ad43-dedf81838ce9" providerId="ADAL" clId="{A1904DFF-DB32-4A7C-AD8E-70C8A5528C5C}" dt="2023-02-15T18:17:32.741" v="534" actId="1076"/>
          <ac:picMkLst>
            <pc:docMk/>
            <pc:sldMk cId="1120401697" sldId="271"/>
            <ac:picMk id="100" creationId="{44A6C039-547E-442E-9E80-C587B7C05452}"/>
          </ac:picMkLst>
        </pc:picChg>
        <pc:picChg chg="add mod">
          <ac:chgData name="Delibalta, Berk" userId="2336f646-0fbc-45f7-ad43-dedf81838ce9" providerId="ADAL" clId="{A1904DFF-DB32-4A7C-AD8E-70C8A5528C5C}" dt="2023-02-15T18:17:56.107" v="538" actId="1076"/>
          <ac:picMkLst>
            <pc:docMk/>
            <pc:sldMk cId="1120401697" sldId="271"/>
            <ac:picMk id="102" creationId="{4DE2CB1A-DECF-4854-9482-E7A1E362333D}"/>
          </ac:picMkLst>
        </pc:picChg>
        <pc:cxnChg chg="mod topLvl">
          <ac:chgData name="Delibalta, Berk" userId="2336f646-0fbc-45f7-ad43-dedf81838ce9" providerId="ADAL" clId="{A1904DFF-DB32-4A7C-AD8E-70C8A5528C5C}" dt="2023-02-15T18:15:15.133" v="518" actId="1076"/>
          <ac:cxnSpMkLst>
            <pc:docMk/>
            <pc:sldMk cId="1120401697" sldId="271"/>
            <ac:cxnSpMk id="12" creationId="{B9DC99F2-AF92-48C1-897B-4E41714FE214}"/>
          </ac:cxnSpMkLst>
        </pc:cxnChg>
        <pc:cxnChg chg="del mod topLvl">
          <ac:chgData name="Delibalta, Berk" userId="2336f646-0fbc-45f7-ad43-dedf81838ce9" providerId="ADAL" clId="{A1904DFF-DB32-4A7C-AD8E-70C8A5528C5C}" dt="2023-02-15T18:15:10.023" v="517" actId="478"/>
          <ac:cxnSpMkLst>
            <pc:docMk/>
            <pc:sldMk cId="1120401697" sldId="271"/>
            <ac:cxnSpMk id="13" creationId="{11A52DF5-A9F3-4649-A67E-E343A3272C46}"/>
          </ac:cxnSpMkLst>
        </pc:cxnChg>
        <pc:cxnChg chg="add mod">
          <ac:chgData name="Delibalta, Berk" userId="2336f646-0fbc-45f7-ad43-dedf81838ce9" providerId="ADAL" clId="{A1904DFF-DB32-4A7C-AD8E-70C8A5528C5C}" dt="2023-02-15T17:20:04.606" v="293" actId="14100"/>
          <ac:cxnSpMkLst>
            <pc:docMk/>
            <pc:sldMk cId="1120401697" sldId="271"/>
            <ac:cxnSpMk id="19" creationId="{0519B2B9-6060-45B7-934D-75346741D971}"/>
          </ac:cxnSpMkLst>
        </pc:cxnChg>
        <pc:cxnChg chg="mod topLvl">
          <ac:chgData name="Delibalta, Berk" userId="2336f646-0fbc-45f7-ad43-dedf81838ce9" providerId="ADAL" clId="{A1904DFF-DB32-4A7C-AD8E-70C8A5528C5C}" dt="2023-02-15T18:15:06.112" v="516" actId="1076"/>
          <ac:cxnSpMkLst>
            <pc:docMk/>
            <pc:sldMk cId="1120401697" sldId="271"/>
            <ac:cxnSpMk id="25" creationId="{FFFBCA9D-BAA3-4C24-822B-413F25D65169}"/>
          </ac:cxnSpMkLst>
        </pc:cxnChg>
        <pc:cxnChg chg="del mod topLvl">
          <ac:chgData name="Delibalta, Berk" userId="2336f646-0fbc-45f7-ad43-dedf81838ce9" providerId="ADAL" clId="{A1904DFF-DB32-4A7C-AD8E-70C8A5528C5C}" dt="2023-02-15T18:15:01.862" v="515" actId="478"/>
          <ac:cxnSpMkLst>
            <pc:docMk/>
            <pc:sldMk cId="1120401697" sldId="271"/>
            <ac:cxnSpMk id="26" creationId="{641C0D33-C5FC-4236-93A2-6B1EED81FA1C}"/>
          </ac:cxnSpMkLst>
        </pc:cxnChg>
        <pc:cxnChg chg="mod topLvl">
          <ac:chgData name="Delibalta, Berk" userId="2336f646-0fbc-45f7-ad43-dedf81838ce9" providerId="ADAL" clId="{A1904DFF-DB32-4A7C-AD8E-70C8A5528C5C}" dt="2023-02-15T18:14:59.404" v="514" actId="1076"/>
          <ac:cxnSpMkLst>
            <pc:docMk/>
            <pc:sldMk cId="1120401697" sldId="271"/>
            <ac:cxnSpMk id="29" creationId="{9D39A82C-991D-4B0D-9399-65C7F25980E8}"/>
          </ac:cxnSpMkLst>
        </pc:cxnChg>
        <pc:cxnChg chg="del mod topLvl">
          <ac:chgData name="Delibalta, Berk" userId="2336f646-0fbc-45f7-ad43-dedf81838ce9" providerId="ADAL" clId="{A1904DFF-DB32-4A7C-AD8E-70C8A5528C5C}" dt="2023-02-15T18:14:55.188" v="513" actId="478"/>
          <ac:cxnSpMkLst>
            <pc:docMk/>
            <pc:sldMk cId="1120401697" sldId="271"/>
            <ac:cxnSpMk id="30" creationId="{ED34F6C5-C390-4A31-802E-1DBA4D1066F9}"/>
          </ac:cxnSpMkLst>
        </pc:cxnChg>
        <pc:cxnChg chg="add mod">
          <ac:chgData name="Delibalta, Berk" userId="2336f646-0fbc-45f7-ad43-dedf81838ce9" providerId="ADAL" clId="{A1904DFF-DB32-4A7C-AD8E-70C8A5528C5C}" dt="2023-02-15T17:26:04.145" v="315" actId="1076"/>
          <ac:cxnSpMkLst>
            <pc:docMk/>
            <pc:sldMk cId="1120401697" sldId="271"/>
            <ac:cxnSpMk id="34" creationId="{479F7062-09B3-47FC-8D0A-392CE6607F0D}"/>
          </ac:cxnSpMkLst>
        </pc:cxnChg>
        <pc:cxnChg chg="mod topLvl">
          <ac:chgData name="Delibalta, Berk" userId="2336f646-0fbc-45f7-ad43-dedf81838ce9" providerId="ADAL" clId="{A1904DFF-DB32-4A7C-AD8E-70C8A5528C5C}" dt="2023-02-15T18:14:52.981" v="512" actId="1076"/>
          <ac:cxnSpMkLst>
            <pc:docMk/>
            <pc:sldMk cId="1120401697" sldId="271"/>
            <ac:cxnSpMk id="39" creationId="{C7718CDF-14A9-4B26-A488-65213245B760}"/>
          </ac:cxnSpMkLst>
        </pc:cxnChg>
        <pc:cxnChg chg="del mod topLvl">
          <ac:chgData name="Delibalta, Berk" userId="2336f646-0fbc-45f7-ad43-dedf81838ce9" providerId="ADAL" clId="{A1904DFF-DB32-4A7C-AD8E-70C8A5528C5C}" dt="2023-02-15T18:14:47.305" v="511" actId="478"/>
          <ac:cxnSpMkLst>
            <pc:docMk/>
            <pc:sldMk cId="1120401697" sldId="271"/>
            <ac:cxnSpMk id="40" creationId="{1471A4AB-F97A-480A-B63F-CB38785B05E5}"/>
          </ac:cxnSpMkLst>
        </pc:cxnChg>
        <pc:cxnChg chg="add del mod">
          <ac:chgData name="Delibalta, Berk" userId="2336f646-0fbc-45f7-ad43-dedf81838ce9" providerId="ADAL" clId="{A1904DFF-DB32-4A7C-AD8E-70C8A5528C5C}" dt="2023-02-15T18:15:23.371" v="520" actId="478"/>
          <ac:cxnSpMkLst>
            <pc:docMk/>
            <pc:sldMk cId="1120401697" sldId="271"/>
            <ac:cxnSpMk id="41" creationId="{6DD1B9EB-0B30-4E52-94B2-ABB384D35C94}"/>
          </ac:cxnSpMkLst>
        </pc:cxnChg>
        <pc:cxnChg chg="add del mod">
          <ac:chgData name="Delibalta, Berk" userId="2336f646-0fbc-45f7-ad43-dedf81838ce9" providerId="ADAL" clId="{A1904DFF-DB32-4A7C-AD8E-70C8A5528C5C}" dt="2023-02-15T18:15:21.901" v="519" actId="478"/>
          <ac:cxnSpMkLst>
            <pc:docMk/>
            <pc:sldMk cId="1120401697" sldId="271"/>
            <ac:cxnSpMk id="43" creationId="{7F119A43-81F6-405C-97C0-5CC9DCB30210}"/>
          </ac:cxnSpMkLst>
        </pc:cxnChg>
        <pc:cxnChg chg="add mod">
          <ac:chgData name="Delibalta, Berk" userId="2336f646-0fbc-45f7-ad43-dedf81838ce9" providerId="ADAL" clId="{A1904DFF-DB32-4A7C-AD8E-70C8A5528C5C}" dt="2023-02-15T17:31:53.969" v="349" actId="1076"/>
          <ac:cxnSpMkLst>
            <pc:docMk/>
            <pc:sldMk cId="1120401697" sldId="271"/>
            <ac:cxnSpMk id="49" creationId="{96B00D34-D72F-418E-8E3F-BA73914775F0}"/>
          </ac:cxnSpMkLst>
        </pc:cxnChg>
        <pc:cxnChg chg="add del mod">
          <ac:chgData name="Delibalta, Berk" userId="2336f646-0fbc-45f7-ad43-dedf81838ce9" providerId="ADAL" clId="{A1904DFF-DB32-4A7C-AD8E-70C8A5528C5C}" dt="2023-02-15T18:14:12.209" v="505" actId="478"/>
          <ac:cxnSpMkLst>
            <pc:docMk/>
            <pc:sldMk cId="1120401697" sldId="271"/>
            <ac:cxnSpMk id="52" creationId="{6536BD4F-3951-4A2A-907C-8315A23B5A47}"/>
          </ac:cxnSpMkLst>
        </pc:cxnChg>
        <pc:cxnChg chg="add del mod">
          <ac:chgData name="Delibalta, Berk" userId="2336f646-0fbc-45f7-ad43-dedf81838ce9" providerId="ADAL" clId="{A1904DFF-DB32-4A7C-AD8E-70C8A5528C5C}" dt="2023-02-15T18:14:13.569" v="506" actId="478"/>
          <ac:cxnSpMkLst>
            <pc:docMk/>
            <pc:sldMk cId="1120401697" sldId="271"/>
            <ac:cxnSpMk id="54" creationId="{D0D874D5-4FD0-4DD6-8642-0A15A48D8E0D}"/>
          </ac:cxnSpMkLst>
        </pc:cxnChg>
        <pc:cxnChg chg="add del mod">
          <ac:chgData name="Delibalta, Berk" userId="2336f646-0fbc-45f7-ad43-dedf81838ce9" providerId="ADAL" clId="{A1904DFF-DB32-4A7C-AD8E-70C8A5528C5C}" dt="2023-02-15T18:15:56.835" v="527" actId="478"/>
          <ac:cxnSpMkLst>
            <pc:docMk/>
            <pc:sldMk cId="1120401697" sldId="271"/>
            <ac:cxnSpMk id="63" creationId="{56327DBE-9EFD-4A34-9AA7-2AFE22EA8200}"/>
          </ac:cxnSpMkLst>
        </pc:cxnChg>
        <pc:cxnChg chg="add del mod">
          <ac:chgData name="Delibalta, Berk" userId="2336f646-0fbc-45f7-ad43-dedf81838ce9" providerId="ADAL" clId="{A1904DFF-DB32-4A7C-AD8E-70C8A5528C5C}" dt="2023-02-15T18:15:55.461" v="526" actId="478"/>
          <ac:cxnSpMkLst>
            <pc:docMk/>
            <pc:sldMk cId="1120401697" sldId="271"/>
            <ac:cxnSpMk id="65" creationId="{7F8CAF0D-7628-42CC-BB1A-9F8A3068A481}"/>
          </ac:cxnSpMkLst>
        </pc:cxnChg>
        <pc:cxnChg chg="add mod">
          <ac:chgData name="Delibalta, Berk" userId="2336f646-0fbc-45f7-ad43-dedf81838ce9" providerId="ADAL" clId="{A1904DFF-DB32-4A7C-AD8E-70C8A5528C5C}" dt="2023-02-15T18:09:13.272" v="472" actId="1076"/>
          <ac:cxnSpMkLst>
            <pc:docMk/>
            <pc:sldMk cId="1120401697" sldId="271"/>
            <ac:cxnSpMk id="73" creationId="{86F141EA-4759-4482-B52A-92BFC5A6FA36}"/>
          </ac:cxnSpMkLst>
        </pc:cxnChg>
        <pc:cxnChg chg="add mod">
          <ac:chgData name="Delibalta, Berk" userId="2336f646-0fbc-45f7-ad43-dedf81838ce9" providerId="ADAL" clId="{A1904DFF-DB32-4A7C-AD8E-70C8A5528C5C}" dt="2023-02-15T18:14:34.320" v="510" actId="14100"/>
          <ac:cxnSpMkLst>
            <pc:docMk/>
            <pc:sldMk cId="1120401697" sldId="271"/>
            <ac:cxnSpMk id="74" creationId="{A42B23FB-75CE-4A42-BACD-7B3997D74769}"/>
          </ac:cxnSpMkLst>
        </pc:cxnChg>
        <pc:cxnChg chg="add del mod">
          <ac:chgData name="Delibalta, Berk" userId="2336f646-0fbc-45f7-ad43-dedf81838ce9" providerId="ADAL" clId="{A1904DFF-DB32-4A7C-AD8E-70C8A5528C5C}" dt="2023-02-15T18:13:53.958" v="499" actId="478"/>
          <ac:cxnSpMkLst>
            <pc:docMk/>
            <pc:sldMk cId="1120401697" sldId="271"/>
            <ac:cxnSpMk id="75" creationId="{B5EBFA32-7E94-465B-A415-D3FD4B07D3AD}"/>
          </ac:cxnSpMkLst>
        </pc:cxnChg>
        <pc:cxnChg chg="add del mod">
          <ac:chgData name="Delibalta, Berk" userId="2336f646-0fbc-45f7-ad43-dedf81838ce9" providerId="ADAL" clId="{A1904DFF-DB32-4A7C-AD8E-70C8A5528C5C}" dt="2023-02-15T18:13:19.973" v="498" actId="478"/>
          <ac:cxnSpMkLst>
            <pc:docMk/>
            <pc:sldMk cId="1120401697" sldId="271"/>
            <ac:cxnSpMk id="77" creationId="{CE56DB8E-027E-44A4-9956-9C6801DF9DFC}"/>
          </ac:cxnSpMkLst>
        </pc:cxnChg>
        <pc:cxnChg chg="add del mod">
          <ac:chgData name="Delibalta, Berk" userId="2336f646-0fbc-45f7-ad43-dedf81838ce9" providerId="ADAL" clId="{A1904DFF-DB32-4A7C-AD8E-70C8A5528C5C}" dt="2023-02-15T18:13:55.539" v="500" actId="478"/>
          <ac:cxnSpMkLst>
            <pc:docMk/>
            <pc:sldMk cId="1120401697" sldId="271"/>
            <ac:cxnSpMk id="82" creationId="{E562A8BE-62CF-4B62-9103-5D916BDEFBDF}"/>
          </ac:cxnSpMkLst>
        </pc:cxnChg>
        <pc:cxnChg chg="add mod">
          <ac:chgData name="Delibalta, Berk" userId="2336f646-0fbc-45f7-ad43-dedf81838ce9" providerId="ADAL" clId="{A1904DFF-DB32-4A7C-AD8E-70C8A5528C5C}" dt="2023-02-15T18:13:17.149" v="497" actId="14100"/>
          <ac:cxnSpMkLst>
            <pc:docMk/>
            <pc:sldMk cId="1120401697" sldId="271"/>
            <ac:cxnSpMk id="85" creationId="{420563A5-0F73-4B59-8EE9-BC30C22B87F1}"/>
          </ac:cxnSpMkLst>
        </pc:cxnChg>
        <pc:cxnChg chg="add mod">
          <ac:chgData name="Delibalta, Berk" userId="2336f646-0fbc-45f7-ad43-dedf81838ce9" providerId="ADAL" clId="{A1904DFF-DB32-4A7C-AD8E-70C8A5528C5C}" dt="2023-02-15T18:14:10.332" v="504" actId="14100"/>
          <ac:cxnSpMkLst>
            <pc:docMk/>
            <pc:sldMk cId="1120401697" sldId="271"/>
            <ac:cxnSpMk id="88" creationId="{822D975F-CDC2-4FEB-B29B-AA63D6FECB4F}"/>
          </ac:cxnSpMkLst>
        </pc:cxnChg>
        <pc:cxnChg chg="add mod">
          <ac:chgData name="Delibalta, Berk" userId="2336f646-0fbc-45f7-ad43-dedf81838ce9" providerId="ADAL" clId="{A1904DFF-DB32-4A7C-AD8E-70C8A5528C5C}" dt="2023-02-15T18:14:18.447" v="508" actId="1076"/>
          <ac:cxnSpMkLst>
            <pc:docMk/>
            <pc:sldMk cId="1120401697" sldId="271"/>
            <ac:cxnSpMk id="91" creationId="{930064C1-CE43-41DE-8252-9C965CBA61D8}"/>
          </ac:cxnSpMkLst>
        </pc:cxnChg>
        <pc:cxnChg chg="add mod">
          <ac:chgData name="Delibalta, Berk" userId="2336f646-0fbc-45f7-ad43-dedf81838ce9" providerId="ADAL" clId="{A1904DFF-DB32-4A7C-AD8E-70C8A5528C5C}" dt="2023-02-15T18:15:44.637" v="525" actId="14100"/>
          <ac:cxnSpMkLst>
            <pc:docMk/>
            <pc:sldMk cId="1120401697" sldId="271"/>
            <ac:cxnSpMk id="94" creationId="{804E5276-D9E2-4C3B-8537-ED6D91A9399D}"/>
          </ac:cxnSpMkLst>
        </pc:cxnChg>
        <pc:cxnChg chg="add mod">
          <ac:chgData name="Delibalta, Berk" userId="2336f646-0fbc-45f7-ad43-dedf81838ce9" providerId="ADAL" clId="{A1904DFF-DB32-4A7C-AD8E-70C8A5528C5C}" dt="2023-02-15T18:16:15.500" v="532" actId="1076"/>
          <ac:cxnSpMkLst>
            <pc:docMk/>
            <pc:sldMk cId="1120401697" sldId="271"/>
            <ac:cxnSpMk id="97" creationId="{4CF59EFD-5984-44EF-9E32-B88333B5D42A}"/>
          </ac:cxnSpMkLst>
        </pc:cxnChg>
        <pc:cxnChg chg="add mod">
          <ac:chgData name="Delibalta, Berk" userId="2336f646-0fbc-45f7-ad43-dedf81838ce9" providerId="ADAL" clId="{A1904DFF-DB32-4A7C-AD8E-70C8A5528C5C}" dt="2023-02-15T18:17:43.691" v="536" actId="1076"/>
          <ac:cxnSpMkLst>
            <pc:docMk/>
            <pc:sldMk cId="1120401697" sldId="271"/>
            <ac:cxnSpMk id="101" creationId="{83491C57-EFDC-4C17-BE55-9613AE3986F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ABD84-14A7-44E5-81DC-AE8957F7DA58}"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0125-89B0-4528-BCD4-0677CA3111C6}" type="slidenum">
              <a:rPr lang="en-US" smtClean="0"/>
              <a:t>‹#›</a:t>
            </a:fld>
            <a:endParaRPr lang="en-US"/>
          </a:p>
        </p:txBody>
      </p:sp>
    </p:spTree>
    <p:extLst>
      <p:ext uri="{BB962C8B-B14F-4D97-AF65-F5344CB8AC3E}">
        <p14:creationId xmlns:p14="http://schemas.microsoft.com/office/powerpoint/2010/main" val="82220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a:pPr/>
              <a:t>1</a:t>
            </a:fld>
            <a:endParaRPr lang="en-US"/>
          </a:p>
        </p:txBody>
      </p:sp>
    </p:spTree>
    <p:extLst>
      <p:ext uri="{BB962C8B-B14F-4D97-AF65-F5344CB8AC3E}">
        <p14:creationId xmlns:p14="http://schemas.microsoft.com/office/powerpoint/2010/main" val="32557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Sophia 3</a:t>
            </a:r>
          </a:p>
        </p:txBody>
      </p:sp>
      <p:sp>
        <p:nvSpPr>
          <p:cNvPr id="4" name="Slide Number Placeholder 3"/>
          <p:cNvSpPr>
            <a:spLocks noGrp="1"/>
          </p:cNvSpPr>
          <p:nvPr>
            <p:ph type="sldNum" sz="quarter" idx="10"/>
          </p:nvPr>
        </p:nvSpPr>
        <p:spPr/>
        <p:txBody>
          <a:bodyPr/>
          <a:lstStyle/>
          <a:p>
            <a:fld id="{CAE24ECD-28D2-4F35-A46E-7EC2E480A9F3}" type="slidenum">
              <a:rPr kumimoji="1" lang="ja-JP" altLang="en-US"/>
              <a:t>2</a:t>
            </a:fld>
            <a:endParaRPr kumimoji="1" lang="ja-JP" altLang="en-US"/>
          </a:p>
        </p:txBody>
      </p:sp>
    </p:spTree>
    <p:extLst>
      <p:ext uri="{BB962C8B-B14F-4D97-AF65-F5344CB8AC3E}">
        <p14:creationId xmlns:p14="http://schemas.microsoft.com/office/powerpoint/2010/main" val="396771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US"/>
              <a:pPr>
                <a:defRPr/>
              </a:pPr>
              <a:t>3</a:t>
            </a:fld>
            <a:endParaRPr lang="en-US"/>
          </a:p>
        </p:txBody>
      </p:sp>
    </p:spTree>
    <p:extLst>
      <p:ext uri="{BB962C8B-B14F-4D97-AF65-F5344CB8AC3E}">
        <p14:creationId xmlns:p14="http://schemas.microsoft.com/office/powerpoint/2010/main" val="170676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a:pPr/>
              <a:t>4</a:t>
            </a:fld>
            <a:endParaRPr lang="en-US"/>
          </a:p>
        </p:txBody>
      </p:sp>
    </p:spTree>
    <p:extLst>
      <p:ext uri="{BB962C8B-B14F-4D97-AF65-F5344CB8AC3E}">
        <p14:creationId xmlns:p14="http://schemas.microsoft.com/office/powerpoint/2010/main" val="144446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GB"/>
              <a:t>Leon</a:t>
            </a:r>
            <a:r>
              <a:rPr lang="en-GB" baseline="0"/>
              <a:t> 3</a:t>
            </a:r>
            <a:endParaRPr lang="en-GB"/>
          </a:p>
        </p:txBody>
      </p:sp>
      <p:sp>
        <p:nvSpPr>
          <p:cNvPr id="4" name="Slide Number Placeholder 3"/>
          <p:cNvSpPr>
            <a:spLocks noGrp="1"/>
          </p:cNvSpPr>
          <p:nvPr>
            <p:ph type="sldNum" sz="quarter" idx="10"/>
          </p:nvPr>
        </p:nvSpPr>
        <p:spPr/>
        <p:txBody>
          <a:bodyPr/>
          <a:lstStyle/>
          <a:p>
            <a:fld id="{C0F4A2C8-6C88-4E71-83EE-698B9D4FE22F}" type="slidenum">
              <a:rPr lang="en-US"/>
              <a:pPr/>
              <a:t>6</a:t>
            </a:fld>
            <a:endParaRPr lang="en-US"/>
          </a:p>
        </p:txBody>
      </p:sp>
    </p:spTree>
    <p:extLst>
      <p:ext uri="{BB962C8B-B14F-4D97-AF65-F5344CB8AC3E}">
        <p14:creationId xmlns:p14="http://schemas.microsoft.com/office/powerpoint/2010/main" val="91246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a:pPr/>
              <a:t>9</a:t>
            </a:fld>
            <a:endParaRPr lang="en-US"/>
          </a:p>
        </p:txBody>
      </p:sp>
    </p:spTree>
    <p:extLst>
      <p:ext uri="{BB962C8B-B14F-4D97-AF65-F5344CB8AC3E}">
        <p14:creationId xmlns:p14="http://schemas.microsoft.com/office/powerpoint/2010/main" val="2724267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853923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2060331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4763945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47108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1100"/>
            </a:lvl1pPr>
          </a:lstStyle>
          <a:p>
            <a:pPr lvl="0"/>
            <a:r>
              <a:rPr lang="en-US"/>
              <a:t>Click to edit Master text styles</a:t>
            </a:r>
          </a:p>
        </p:txBody>
      </p:sp>
    </p:spTree>
    <p:extLst>
      <p:ext uri="{BB962C8B-B14F-4D97-AF65-F5344CB8AC3E}">
        <p14:creationId xmlns:p14="http://schemas.microsoft.com/office/powerpoint/2010/main" val="273702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1100"/>
            </a:lvl1pPr>
          </a:lstStyle>
          <a:p>
            <a:pPr lvl="0"/>
            <a:r>
              <a:rPr lang="en-US"/>
              <a:t>Click to 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a:t>Click icon to add chart</a:t>
            </a:r>
            <a:endParaRPr lang="en-GB"/>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499475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Tree>
    <p:extLst>
      <p:ext uri="{BB962C8B-B14F-4D97-AF65-F5344CB8AC3E}">
        <p14:creationId xmlns:p14="http://schemas.microsoft.com/office/powerpoint/2010/main" val="20977940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Tree>
    <p:extLst>
      <p:ext uri="{BB962C8B-B14F-4D97-AF65-F5344CB8AC3E}">
        <p14:creationId xmlns:p14="http://schemas.microsoft.com/office/powerpoint/2010/main" val="5055777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a:t>Click to edit Master title style</a:t>
            </a:r>
            <a:endParaRPr lang="en-GB"/>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Tree>
    <p:extLst>
      <p:ext uri="{BB962C8B-B14F-4D97-AF65-F5344CB8AC3E}">
        <p14:creationId xmlns:p14="http://schemas.microsoft.com/office/powerpoint/2010/main" val="35220132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a:t>Click to edit Master text styles</a:t>
            </a:r>
          </a:p>
          <a:p>
            <a:pPr lvl="1"/>
            <a:r>
              <a:rPr lang="en-US"/>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31057424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4784910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2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234574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4973114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11164256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9833771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426127846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207542331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978754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726434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0044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44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5228174"/>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525586" y="1700214"/>
            <a:ext cx="2766255" cy="4656835"/>
          </a:xfrm>
        </p:spPr>
        <p:txBody>
          <a:bodyPr/>
          <a:lstStyle>
            <a:lvl1pPr>
              <a:spcBef>
                <a:spcPts val="0"/>
              </a:spcBef>
              <a:spcAft>
                <a:spcPts val="554"/>
              </a:spcAft>
              <a:defRPr sz="969"/>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700212"/>
            <a:ext cx="7886049" cy="4657726"/>
          </a:xfrm>
        </p:spPr>
        <p:txBody>
          <a:bodyPr/>
          <a:lstStyle>
            <a:lvl1pPr>
              <a:spcBef>
                <a:spcPts val="1662"/>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oup 19">
            <a:extLst>
              <a:ext uri="{FF2B5EF4-FFF2-40B4-BE49-F238E27FC236}">
                <a16:creationId xmlns:a16="http://schemas.microsoft.com/office/drawing/2014/main" id="{DAA751F6-96CD-4D47-9334-26CB35377F81}"/>
              </a:ext>
            </a:extLst>
          </p:cNvPr>
          <p:cNvGrpSpPr/>
          <p:nvPr/>
        </p:nvGrpSpPr>
        <p:grpSpPr>
          <a:xfrm>
            <a:off x="503988" y="378000"/>
            <a:ext cx="2160000" cy="307976"/>
            <a:chOff x="398463" y="404813"/>
            <a:chExt cx="1627187" cy="307976"/>
          </a:xfrm>
          <a:solidFill>
            <a:schemeClr val="tx1"/>
          </a:solidFill>
        </p:grpSpPr>
        <p:sp>
          <p:nvSpPr>
            <p:cNvPr id="21" name="Oval 5">
              <a:extLst>
                <a:ext uri="{FF2B5EF4-FFF2-40B4-BE49-F238E27FC236}">
                  <a16:creationId xmlns:a16="http://schemas.microsoft.com/office/drawing/2014/main" id="{208AFD29-2473-4B74-B317-20817E37D163}"/>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2" name="Freeform 6">
              <a:extLst>
                <a:ext uri="{FF2B5EF4-FFF2-40B4-BE49-F238E27FC236}">
                  <a16:creationId xmlns:a16="http://schemas.microsoft.com/office/drawing/2014/main" id="{34A35AAC-FF34-4B4D-B2F4-E62F3556D17C}"/>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3" name="Rectangle 7">
              <a:extLst>
                <a:ext uri="{FF2B5EF4-FFF2-40B4-BE49-F238E27FC236}">
                  <a16:creationId xmlns:a16="http://schemas.microsoft.com/office/drawing/2014/main" id="{3A260268-5F2D-4ED9-BC62-469BD612FB9E}"/>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4" name="Freeform 8">
              <a:extLst>
                <a:ext uri="{FF2B5EF4-FFF2-40B4-BE49-F238E27FC236}">
                  <a16:creationId xmlns:a16="http://schemas.microsoft.com/office/drawing/2014/main" id="{B89B9D2F-BC9E-4F1B-8627-B2EF4F0C6B11}"/>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5" name="Rectangle 9">
              <a:extLst>
                <a:ext uri="{FF2B5EF4-FFF2-40B4-BE49-F238E27FC236}">
                  <a16:creationId xmlns:a16="http://schemas.microsoft.com/office/drawing/2014/main" id="{2B0A675B-0F0F-403D-BC22-B4B8F272898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6" name="Rectangle 10">
              <a:extLst>
                <a:ext uri="{FF2B5EF4-FFF2-40B4-BE49-F238E27FC236}">
                  <a16:creationId xmlns:a16="http://schemas.microsoft.com/office/drawing/2014/main" id="{9471D3B0-20F4-47CE-8982-C04B5F3D910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7" name="Freeform 11">
              <a:extLst>
                <a:ext uri="{FF2B5EF4-FFF2-40B4-BE49-F238E27FC236}">
                  <a16:creationId xmlns:a16="http://schemas.microsoft.com/office/drawing/2014/main" id="{1A3CB533-5498-4F6B-BF48-FF0372CE9F5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8" name="Freeform 12">
              <a:extLst>
                <a:ext uri="{FF2B5EF4-FFF2-40B4-BE49-F238E27FC236}">
                  <a16:creationId xmlns:a16="http://schemas.microsoft.com/office/drawing/2014/main" id="{3C454093-5492-4277-8415-5B9CB1FF980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29" name="Freeform 13">
              <a:extLst>
                <a:ext uri="{FF2B5EF4-FFF2-40B4-BE49-F238E27FC236}">
                  <a16:creationId xmlns:a16="http://schemas.microsoft.com/office/drawing/2014/main" id="{F749E689-4E6D-481F-99B3-D26F79BE399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30" name="Freeform 14">
              <a:extLst>
                <a:ext uri="{FF2B5EF4-FFF2-40B4-BE49-F238E27FC236}">
                  <a16:creationId xmlns:a16="http://schemas.microsoft.com/office/drawing/2014/main" id="{C9A105F6-34CE-4A24-8EB2-03938467557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grpSp>
    </p:spTree>
    <p:extLst>
      <p:ext uri="{BB962C8B-B14F-4D97-AF65-F5344CB8AC3E}">
        <p14:creationId xmlns:p14="http://schemas.microsoft.com/office/powerpoint/2010/main" val="19539669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6855903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2021. For information, contact Deloitte Global</a:t>
            </a:r>
          </a:p>
        </p:txBody>
      </p:sp>
      <p:sp>
        <p:nvSpPr>
          <p:cNvPr id="3" name="TextBox 2">
            <a:extLst>
              <a:ext uri="{FF2B5EF4-FFF2-40B4-BE49-F238E27FC236}">
                <a16:creationId xmlns:a16="http://schemas.microsoft.com/office/drawing/2014/main" id="{FD4A853B-3DF7-9E41-97FD-305CBF0C7280}"/>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Advanced graphics timesaver</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05A628D-2650-AD48-804E-8BA2A0597108}"/>
              </a:ext>
            </a:extLst>
          </p:cNvPr>
          <p:cNvSpPr txBox="1"/>
          <p:nvPr userDrawn="1"/>
        </p:nvSpPr>
        <p:spPr>
          <a:xfrm>
            <a:off x="654049" y="66294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 2021. For information, contact Deloitte Global</a:t>
            </a:r>
          </a:p>
        </p:txBody>
      </p:sp>
    </p:spTree>
    <p:extLst>
      <p:ext uri="{BB962C8B-B14F-4D97-AF65-F5344CB8AC3E}">
        <p14:creationId xmlns:p14="http://schemas.microsoft.com/office/powerpoint/2010/main" val="3263504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hasCustomPrompt="1"/>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Advanced graphics timesaver</a:t>
            </a:r>
          </a:p>
          <a:p>
            <a:pPr lvl="0"/>
            <a:endParaRPr lang="en-US"/>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301417567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subtitle black">
    <p:bg>
      <p:bgRef idx="1001">
        <a:schemeClr val="bg1"/>
      </p:bgRef>
    </p:bg>
    <p:spTree>
      <p:nvGrpSpPr>
        <p:cNvPr id="1" name=""/>
        <p:cNvGrpSpPr/>
        <p:nvPr/>
      </p:nvGrpSpPr>
      <p:grpSpPr>
        <a:xfrm>
          <a:off x="0" y="0"/>
          <a:ext cx="0" cy="0"/>
          <a:chOff x="0" y="0"/>
          <a:chExt cx="0" cy="0"/>
        </a:xfrm>
      </p:grpSpPr>
      <p:sp>
        <p:nvSpPr>
          <p:cNvPr id="5" name="Colored background"/>
          <p:cNvSpPr/>
          <p:nvPr userDrawn="1"/>
        </p:nvSpPr>
        <p:spPr bwMode="gray">
          <a:xfrm>
            <a:off x="0" y="0"/>
            <a:ext cx="12192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3" name="Title 2"/>
          <p:cNvSpPr>
            <a:spLocks noGrp="1"/>
          </p:cNvSpPr>
          <p:nvPr>
            <p:ph type="title"/>
          </p:nvPr>
        </p:nvSpPr>
        <p:spPr/>
        <p:txBody>
          <a:bodyPr/>
          <a:lstStyle/>
          <a:p>
            <a:r>
              <a:rPr lang="en-US"/>
              <a:t>Click to edit Master title style</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BBBCBC"/>
                </a:solidFill>
              </a:defRPr>
            </a:lvl1pPr>
          </a:lstStyle>
          <a:p>
            <a:pPr lvl="0"/>
            <a:r>
              <a:rPr lang="en-GB" noProof="0"/>
              <a:t>Click to add subtitle</a:t>
            </a:r>
          </a:p>
        </p:txBody>
      </p:sp>
      <p:sp>
        <p:nvSpPr>
          <p:cNvPr id="8" name="TextBox 7"/>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GB" sz="650" noProof="0">
                <a:solidFill>
                  <a:schemeClr val="tx1"/>
                </a:solidFill>
              </a:rPr>
              <a:pPr marL="0" indent="0" algn="r">
                <a:spcBef>
                  <a:spcPts val="800"/>
                </a:spcBef>
                <a:buSzPct val="100000"/>
                <a:buFont typeface="Arial"/>
                <a:buNone/>
              </a:pPr>
              <a:t>‹#›</a:t>
            </a:fld>
            <a:endParaRPr lang="en-GB" sz="650" noProof="0">
              <a:solidFill>
                <a:schemeClr val="tx1"/>
              </a:solidFill>
            </a:endParaRPr>
          </a:p>
        </p:txBody>
      </p:sp>
      <p:sp>
        <p:nvSpPr>
          <p:cNvPr id="2" name="Footer Placeholder 1"/>
          <p:cNvSpPr>
            <a:spLocks noGrp="1"/>
          </p:cNvSpPr>
          <p:nvPr>
            <p:ph type="ftr" sz="quarter" idx="14"/>
          </p:nvPr>
        </p:nvSpPr>
        <p:spPr/>
        <p:txBody>
          <a:bodyPr/>
          <a:lstStyle/>
          <a:p>
            <a:endParaRPr lang="en-GB"/>
          </a:p>
        </p:txBody>
      </p:sp>
    </p:spTree>
    <p:extLst>
      <p:ext uri="{BB962C8B-B14F-4D97-AF65-F5344CB8AC3E}">
        <p14:creationId xmlns:p14="http://schemas.microsoft.com/office/powerpoint/2010/main" val="4108705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atin typeface="+mn-lt"/>
              </a:defRPr>
            </a:lvl1pPr>
            <a:lvl2pPr>
              <a:tabLst>
                <a:tab pos="6729413" algn="r"/>
              </a:tabLst>
              <a:defRPr>
                <a:latin typeface="+mj-lt"/>
              </a:defRPr>
            </a:lvl2pPr>
            <a:lvl3pPr>
              <a:tabLst>
                <a:tab pos="6729413" algn="r"/>
              </a:tabLst>
              <a:defRPr>
                <a:latin typeface="+mn-lt"/>
              </a:defRPr>
            </a:lvl3pPr>
            <a:lvl4pPr>
              <a:tabLst>
                <a:tab pos="6729413" algn="r"/>
              </a:tabLst>
              <a:defRPr>
                <a:latin typeface="+mn-lt"/>
              </a:defRPr>
            </a:lvl4pPr>
            <a:lvl5pP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3849181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atin typeface="+mn-lt"/>
              </a:defRPr>
            </a:lvl1pPr>
            <a:lvl2pPr>
              <a:tabLst>
                <a:tab pos="5029200" algn="r"/>
              </a:tabLst>
              <a:defRPr>
                <a:latin typeface="+mj-lt"/>
              </a:defRPr>
            </a:lvl2pPr>
            <a:lvl3pPr>
              <a:tabLst>
                <a:tab pos="5029200" algn="r"/>
              </a:tabLst>
              <a:defRPr>
                <a:latin typeface="+mn-lt"/>
              </a:defRPr>
            </a:lvl3pPr>
            <a:lvl4pPr>
              <a:tabLst>
                <a:tab pos="5029200" algn="r"/>
              </a:tabLst>
              <a:defRPr>
                <a:latin typeface="+mn-lt"/>
              </a:defRPr>
            </a:lvl4pPr>
            <a:lvl5pP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8787376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lvl1pPr>
              <a:defRPr>
                <a:latin typeface="+mn-lt"/>
              </a:defRPr>
            </a:lvl1pPr>
            <a:lvl2pPr>
              <a:defRPr>
                <a:latin typeface="+mj-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18743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114811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78562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24071129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5"/>
            </p:custDataLst>
            <p:extLst>
              <p:ext uri="{D42A27DB-BD31-4B8C-83A1-F6EECF244321}">
                <p14:modId xmlns:p14="http://schemas.microsoft.com/office/powerpoint/2010/main" val="75063384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6" imgW="270" imgH="270" progId="TCLayout.ActiveDocument.1">
                  <p:embed/>
                </p:oleObj>
              </mc:Choice>
              <mc:Fallback>
                <p:oleObj name="think-cell Slide" r:id="rId36" imgW="270" imgH="270" progId="TCLayout.ActiveDocument.1">
                  <p:embed/>
                  <p:pic>
                    <p:nvPicPr>
                      <p:cNvPr id="4" name="Object 3" hidden="1"/>
                      <p:cNvPicPr/>
                      <p:nvPr/>
                    </p:nvPicPr>
                    <p:blipFill>
                      <a:blip r:embed="rId3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TextBox 14"/>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TextBox 17"/>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4331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3" r:id="rId28"/>
    <p:sldLayoutId id="2147483694" r:id="rId29"/>
    <p:sldLayoutId id="2147483695" r:id="rId30"/>
    <p:sldLayoutId id="2147483696" r:id="rId31"/>
    <p:sldLayoutId id="2147483697" r:id="rId32"/>
    <p:sldLayoutId id="2147483698" r:id="rId33"/>
  </p:sldLayoutIdLst>
  <p:transition>
    <p:fade/>
  </p:transition>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3.png"/><Relationship Id="rId2" Type="http://schemas.openxmlformats.org/officeDocument/2006/relationships/customXml" Target="../../customXml/item11.xml"/><Relationship Id="rId1" Type="http://schemas.openxmlformats.org/officeDocument/2006/relationships/customXml" Target="../../customXml/item16.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4.xml"/><Relationship Id="rId1" Type="http://schemas.openxmlformats.org/officeDocument/2006/relationships/customXml" Target="../../customXml/item9.xml"/><Relationship Id="rId5" Type="http://schemas.openxmlformats.org/officeDocument/2006/relationships/hyperlink" Target="http://www.deloitte.com/about" TargetMode="External"/><Relationship Id="rId4"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6.xml"/><Relationship Id="rId1" Type="http://schemas.openxmlformats.org/officeDocument/2006/relationships/customXml" Target="../../customXml/item8.xml"/><Relationship Id="rId5" Type="http://schemas.openxmlformats.org/officeDocument/2006/relationships/notesSlide" Target="../notesSlides/notesSlide2.xml"/><Relationship Id="rId4"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4.xml"/><Relationship Id="rId1" Type="http://schemas.openxmlformats.org/officeDocument/2006/relationships/customXml" Target="../../customXml/item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customXml" Target="../../customXml/item10.xml"/><Relationship Id="rId1" Type="http://schemas.openxmlformats.org/officeDocument/2006/relationships/customXml" Target="../../customXml/item12.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customXml" Target="../../customXml/item2.xml"/><Relationship Id="rId1" Type="http://schemas.openxmlformats.org/officeDocument/2006/relationships/customXml" Target="../../customXml/item7.xml"/><Relationship Id="rId6" Type="http://schemas.openxmlformats.org/officeDocument/2006/relationships/image" Target="../media/image6.jpeg"/><Relationship Id="rId5" Type="http://schemas.openxmlformats.org/officeDocument/2006/relationships/notesSlide" Target="../notesSlides/notesSlide5.xml"/><Relationship Id="rId4"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6.jpeg"/><Relationship Id="rId1" Type="http://schemas.openxmlformats.org/officeDocument/2006/relationships/slideLayout" Target="../slideLayouts/slideLayout2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svg"/><Relationship Id="rId3" Type="http://schemas.openxmlformats.org/officeDocument/2006/relationships/image" Target="../media/image23.svg"/><Relationship Id="rId7" Type="http://schemas.openxmlformats.org/officeDocument/2006/relationships/image" Target="../media/image27.png"/><Relationship Id="rId12" Type="http://schemas.openxmlformats.org/officeDocument/2006/relationships/image" Target="../media/image29.png"/><Relationship Id="rId17" Type="http://schemas.openxmlformats.org/officeDocument/2006/relationships/image" Target="../media/image33.png"/><Relationship Id="rId2" Type="http://schemas.openxmlformats.org/officeDocument/2006/relationships/image" Target="../media/image22.png"/><Relationship Id="rId16" Type="http://schemas.openxmlformats.org/officeDocument/2006/relationships/image" Target="../media/image6.jpeg"/><Relationship Id="rId1" Type="http://schemas.openxmlformats.org/officeDocument/2006/relationships/slideLayout" Target="../slideLayouts/slideLayout20.xml"/><Relationship Id="rId6" Type="http://schemas.openxmlformats.org/officeDocument/2006/relationships/image" Target="../media/image26.svg"/><Relationship Id="rId11" Type="http://schemas.openxmlformats.org/officeDocument/2006/relationships/image" Target="../media/image11.png"/><Relationship Id="rId5" Type="http://schemas.openxmlformats.org/officeDocument/2006/relationships/image" Target="../media/image25.png"/><Relationship Id="rId15" Type="http://schemas.openxmlformats.org/officeDocument/2006/relationships/image" Target="../media/image32.svg"/><Relationship Id="rId10" Type="http://schemas.openxmlformats.org/officeDocument/2006/relationships/image" Target="../media/image10.svg"/><Relationship Id="rId4" Type="http://schemas.openxmlformats.org/officeDocument/2006/relationships/image" Target="../media/image24.png"/><Relationship Id="rId9" Type="http://schemas.openxmlformats.org/officeDocument/2006/relationships/image" Target="../media/image9.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customXml" Target="../../customXml/item13.xml"/><Relationship Id="rId1" Type="http://schemas.openxmlformats.org/officeDocument/2006/relationships/customXml" Target="../../customXml/item15.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327673-1413-4DDD-9B6F-FD99E249528C}"/>
              </a:ext>
            </a:extLst>
          </p:cNvPr>
          <p:cNvPicPr>
            <a:picLocks noChangeAspect="1"/>
          </p:cNvPicPr>
          <p:nvPr/>
        </p:nvPicPr>
        <p:blipFill>
          <a:blip r:embed="rId6"/>
          <a:srcRect/>
          <a:stretch/>
        </p:blipFill>
        <p:spPr>
          <a:xfrm>
            <a:off x="10694852" y="5659120"/>
            <a:ext cx="1198880" cy="1198880"/>
          </a:xfrm>
          <a:prstGeom prst="rect">
            <a:avLst/>
          </a:prstGeom>
        </p:spPr>
      </p:pic>
      <p:sp>
        <p:nvSpPr>
          <p:cNvPr id="9" name="Title 2">
            <a:extLst>
              <a:ext uri="{FF2B5EF4-FFF2-40B4-BE49-F238E27FC236}">
                <a16:creationId xmlns:a16="http://schemas.microsoft.com/office/drawing/2014/main" id="{0BB0C0D3-0E6F-764F-ADFD-A1A8DF9DCF8E}"/>
              </a:ext>
            </a:extLst>
          </p:cNvPr>
          <p:cNvSpPr txBox="1">
            <a:spLocks/>
          </p:cNvSpPr>
          <p:nvPr/>
        </p:nvSpPr>
        <p:spPr bwMode="gray">
          <a:xfrm>
            <a:off x="501651" y="5186207"/>
            <a:ext cx="4446269" cy="895983"/>
          </a:xfrm>
          <a:prstGeom prst="rect">
            <a:avLst/>
          </a:prstGeom>
        </p:spPr>
        <p:txBody>
          <a:bodyPr vert="horz" lIns="0" tIns="0" rIns="0" bIns="0" rtlCol="0" anchor="b" anchorCtr="0">
            <a:noAutofit/>
          </a:bodyPr>
          <a:lstStyle>
            <a:lvl1pPr algn="l" defTabSz="6858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GB"/>
              <a:t>LA NUOVA APP DI ORA</a:t>
            </a:r>
            <a:br>
              <a:rPr lang="en-GB"/>
            </a:br>
            <a:r>
              <a:rPr lang="en-US">
                <a:solidFill>
                  <a:schemeClr val="bg1"/>
                </a:solidFill>
              </a:rPr>
              <a:t>PER GESTIONE  DATI</a:t>
            </a:r>
          </a:p>
        </p:txBody>
      </p:sp>
      <p:sp>
        <p:nvSpPr>
          <p:cNvPr id="10" name="Text Placeholder 4">
            <a:extLst>
              <a:ext uri="{FF2B5EF4-FFF2-40B4-BE49-F238E27FC236}">
                <a16:creationId xmlns:a16="http://schemas.microsoft.com/office/drawing/2014/main" id="{6E62AF7C-D11A-9D40-92E3-A706C56E95D6}"/>
              </a:ext>
            </a:extLst>
          </p:cNvPr>
          <p:cNvSpPr txBox="1">
            <a:spLocks/>
          </p:cNvSpPr>
          <p:nvPr/>
        </p:nvSpPr>
        <p:spPr>
          <a:xfrm>
            <a:off x="501651" y="6381750"/>
            <a:ext cx="4446269" cy="273050"/>
          </a:xfrm>
          <a:prstGeom prst="rect">
            <a:avLst/>
          </a:prstGeom>
        </p:spPr>
        <p:txBody>
          <a:bodyPr vert="horz" lIns="0" tIns="0" rIns="0" bIns="0" rtlCol="0" anchor="t">
            <a:noAutofit/>
          </a:bodyPr>
          <a:lstStyle>
            <a:lvl1pPr marL="0" indent="0" algn="l" defTabSz="685800" rtl="0" eaLnBrk="1" latinLnBrk="0" hangingPunct="1">
              <a:spcBef>
                <a:spcPts val="0"/>
              </a:spcBef>
              <a:spcAft>
                <a:spcPts val="0"/>
              </a:spcAft>
              <a:buSzPct val="100000"/>
              <a:buFontTx/>
              <a:buNone/>
              <a:defRPr sz="1400" b="1" kern="1200">
                <a:solidFill>
                  <a:schemeClr val="bg1"/>
                </a:solidFill>
                <a:latin typeface="Calibri" panose="020F0502020204030204" pitchFamily="34" charset="0"/>
                <a:ea typeface="+mn-ea"/>
                <a:cs typeface="Calibri" panose="020F05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bg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bg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bg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bg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GB" cap="all" err="1"/>
              <a:t>Febbraio</a:t>
            </a:r>
            <a:r>
              <a:rPr lang="en-GB" cap="all"/>
              <a:t> 2023</a:t>
            </a:r>
          </a:p>
        </p:txBody>
      </p:sp>
      <p:pic>
        <p:nvPicPr>
          <p:cNvPr id="17" name="Picture 16">
            <a:extLst>
              <a:ext uri="{FF2B5EF4-FFF2-40B4-BE49-F238E27FC236}">
                <a16:creationId xmlns:a16="http://schemas.microsoft.com/office/drawing/2014/main" id="{025D5513-8A1E-B449-A924-1FE6AD638960}"/>
              </a:ext>
            </a:extLst>
          </p:cNvPr>
          <p:cNvPicPr>
            <a:picLocks noChangeAspect="1"/>
          </p:cNvPicPr>
          <p:nvPr/>
        </p:nvPicPr>
        <p:blipFill>
          <a:blip r:embed="rId7"/>
          <a:stretch>
            <a:fillRect/>
          </a:stretch>
        </p:blipFill>
        <p:spPr>
          <a:xfrm>
            <a:off x="4065494" y="1236232"/>
            <a:ext cx="4282440" cy="4282440"/>
          </a:xfrm>
          <a:prstGeom prst="rect">
            <a:avLst/>
          </a:prstGeom>
        </p:spPr>
      </p:pic>
    </p:spTree>
    <p:custDataLst>
      <p:custData r:id="rId1"/>
      <p:custData r:id="rId2"/>
      <p:tags r:id="rId3"/>
    </p:custDataLst>
    <p:extLst>
      <p:ext uri="{BB962C8B-B14F-4D97-AF65-F5344CB8AC3E}">
        <p14:creationId xmlns:p14="http://schemas.microsoft.com/office/powerpoint/2010/main" val="14852231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C1B41-02FD-584A-AC63-60E3A80FD66B}"/>
              </a:ext>
            </a:extLst>
          </p:cNvPr>
          <p:cNvSpPr>
            <a:spLocks noGrp="1"/>
          </p:cNvSpPr>
          <p:nvPr>
            <p:ph type="body" sz="quarter" idx="13"/>
          </p:nvPr>
        </p:nvSpPr>
        <p:spPr/>
        <p:txBody>
          <a:bodyPr/>
          <a:lstStyle/>
          <a:p>
            <a:r>
              <a:rPr lang="en-GB" sz="1050"/>
              <a:t> </a:t>
            </a:r>
          </a:p>
          <a:p>
            <a:r>
              <a:rPr lang="en-GB" sz="1050"/>
              <a:t>Deloitte refers to one or more of Deloitte </a:t>
            </a:r>
            <a:r>
              <a:rPr lang="en-GB" sz="1050" err="1"/>
              <a:t>Touche</a:t>
            </a:r>
            <a:r>
              <a:rPr lang="en-GB" sz="1050"/>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GB" sz="1050">
                <a:hlinkClick r:id="rId5"/>
              </a:rPr>
              <a:t>www.deloitte.com/about</a:t>
            </a:r>
            <a:r>
              <a:rPr lang="en-GB" sz="1050"/>
              <a:t> to learn more.</a:t>
            </a:r>
          </a:p>
          <a:p>
            <a:endParaRPr lang="en-GB" sz="1050"/>
          </a:p>
          <a:p>
            <a:r>
              <a:rPr lang="en-GB" sz="1050"/>
              <a:t>© 2021. For information, contact Deloitte </a:t>
            </a:r>
            <a:r>
              <a:rPr lang="en-GB" sz="1050" err="1"/>
              <a:t>Touche</a:t>
            </a:r>
            <a:r>
              <a:rPr lang="en-GB" sz="1050"/>
              <a:t> Tohmatsu Limited.</a:t>
            </a:r>
          </a:p>
        </p:txBody>
      </p:sp>
      <p:sp>
        <p:nvSpPr>
          <p:cNvPr id="4" name="Text Placeholder 3">
            <a:extLst>
              <a:ext uri="{FF2B5EF4-FFF2-40B4-BE49-F238E27FC236}">
                <a16:creationId xmlns:a16="http://schemas.microsoft.com/office/drawing/2014/main" id="{F27D9DDA-126F-3B49-9994-8C0D2F29211B}"/>
              </a:ext>
            </a:extLst>
          </p:cNvPr>
          <p:cNvSpPr>
            <a:spLocks noGrp="1"/>
          </p:cNvSpPr>
          <p:nvPr>
            <p:ph type="body" sz="quarter" idx="15"/>
          </p:nvPr>
        </p:nvSpPr>
        <p:spPr/>
        <p:txBody>
          <a:bodyPr/>
          <a:lstStyle/>
          <a:p>
            <a:endParaRPr lang="it-IT"/>
          </a:p>
          <a:p>
            <a:endParaRPr lang="en-ES"/>
          </a:p>
        </p:txBody>
      </p:sp>
      <p:sp>
        <p:nvSpPr>
          <p:cNvPr id="6" name="Rectangle 28">
            <a:extLst>
              <a:ext uri="{FF2B5EF4-FFF2-40B4-BE49-F238E27FC236}">
                <a16:creationId xmlns:a16="http://schemas.microsoft.com/office/drawing/2014/main" id="{1876D8B9-0C90-48B8-BC5E-1FB6F492A8D3}"/>
              </a:ext>
            </a:extLst>
          </p:cNvPr>
          <p:cNvSpPr>
            <a:spLocks noChangeArrowheads="1"/>
          </p:cNvSpPr>
          <p:nvPr/>
        </p:nvSpPr>
        <p:spPr bwMode="auto">
          <a:xfrm>
            <a:off x="672286" y="159439"/>
            <a:ext cx="282129" cy="174728"/>
          </a:xfrm>
          <a:prstGeom prst="rect">
            <a:avLst/>
          </a:prstGeom>
          <a:noFill/>
          <a:ln w="12700">
            <a:noFill/>
            <a:miter lim="800000"/>
            <a:headEnd/>
            <a:tailEnd/>
          </a:ln>
        </p:spPr>
        <p:txBody>
          <a:bodyPr wrap="none" lIns="0" tIns="0" rIns="0" bIns="0">
            <a:spAutoFit/>
          </a:bodyPr>
          <a:lstStyle/>
          <a:p>
            <a:pPr defTabSz="202283">
              <a:lnSpc>
                <a:spcPct val="95000"/>
              </a:lnSpc>
            </a:pPr>
            <a:r>
              <a:rPr lang="en-US" sz="1195">
                <a:ea typeface="MS PGothic" pitchFamily="34" charset="-128"/>
              </a:rPr>
              <a:t>Italy</a:t>
            </a:r>
          </a:p>
        </p:txBody>
      </p:sp>
    </p:spTree>
    <p:custDataLst>
      <p:custData r:id="rId1"/>
      <p:custData r:id="rId2"/>
      <p:tags r:id="rId3"/>
    </p:custDataLst>
    <p:extLst>
      <p:ext uri="{BB962C8B-B14F-4D97-AF65-F5344CB8AC3E}">
        <p14:creationId xmlns:p14="http://schemas.microsoft.com/office/powerpoint/2010/main" val="223926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4764088" y="1714500"/>
            <a:ext cx="2667000" cy="4070350"/>
            <a:chOff x="0" y="0"/>
            <a:chExt cx="3019425" cy="4606802"/>
          </a:xfrm>
        </p:grpSpPr>
        <p:sp>
          <p:nvSpPr>
            <p:cNvPr id="5" name="Freeform 5"/>
            <p:cNvSpPr>
              <a:spLocks/>
            </p:cNvSpPr>
            <p:nvPr/>
          </p:nvSpPr>
          <p:spPr bwMode="auto">
            <a:xfrm>
              <a:off x="972326" y="2008738"/>
              <a:ext cx="1737967" cy="1094206"/>
            </a:xfrm>
            <a:custGeom>
              <a:avLst/>
              <a:gdLst>
                <a:gd name="T0" fmla="*/ 2147483647 w 2687"/>
                <a:gd name="T1" fmla="*/ 0 h 1694"/>
                <a:gd name="T2" fmla="*/ 2147483647 w 2687"/>
                <a:gd name="T3" fmla="*/ 2147483647 h 1694"/>
                <a:gd name="T4" fmla="*/ 2147483647 w 2687"/>
                <a:gd name="T5" fmla="*/ 2147483647 h 1694"/>
                <a:gd name="T6" fmla="*/ 2147483647 w 2687"/>
                <a:gd name="T7" fmla="*/ 2147483647 h 1694"/>
                <a:gd name="T8" fmla="*/ 2147483647 w 2687"/>
                <a:gd name="T9" fmla="*/ 2147483647 h 1694"/>
                <a:gd name="T10" fmla="*/ 2147483647 w 2687"/>
                <a:gd name="T11" fmla="*/ 0 h 1694"/>
                <a:gd name="T12" fmla="*/ 2147483647 w 2687"/>
                <a:gd name="T13" fmla="*/ 0 h 16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7" h="1694">
                  <a:moveTo>
                    <a:pt x="588" y="0"/>
                  </a:moveTo>
                  <a:cubicBezTo>
                    <a:pt x="293" y="436"/>
                    <a:pt x="0" y="741"/>
                    <a:pt x="4" y="1380"/>
                  </a:cubicBezTo>
                  <a:cubicBezTo>
                    <a:pt x="5" y="1455"/>
                    <a:pt x="6" y="1685"/>
                    <a:pt x="7" y="1694"/>
                  </a:cubicBezTo>
                  <a:cubicBezTo>
                    <a:pt x="1352" y="1694"/>
                    <a:pt x="1352" y="1694"/>
                    <a:pt x="1352" y="1694"/>
                  </a:cubicBezTo>
                  <a:cubicBezTo>
                    <a:pt x="1354" y="1687"/>
                    <a:pt x="1340" y="1535"/>
                    <a:pt x="1370" y="1386"/>
                  </a:cubicBezTo>
                  <a:cubicBezTo>
                    <a:pt x="1475" y="854"/>
                    <a:pt x="2200" y="559"/>
                    <a:pt x="2687" y="0"/>
                  </a:cubicBezTo>
                  <a:lnTo>
                    <a:pt x="58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 name="Freeform 6"/>
            <p:cNvSpPr>
              <a:spLocks/>
            </p:cNvSpPr>
            <p:nvPr/>
          </p:nvSpPr>
          <p:spPr bwMode="auto">
            <a:xfrm>
              <a:off x="1353349" y="731267"/>
              <a:ext cx="1666076" cy="1688921"/>
            </a:xfrm>
            <a:custGeom>
              <a:avLst/>
              <a:gdLst>
                <a:gd name="T0" fmla="*/ 2147483647 w 2577"/>
                <a:gd name="T1" fmla="*/ 2147483647 h 2611"/>
                <a:gd name="T2" fmla="*/ 2147483647 w 2577"/>
                <a:gd name="T3" fmla="*/ 0 h 2611"/>
                <a:gd name="T4" fmla="*/ 2147483647 w 2577"/>
                <a:gd name="T5" fmla="*/ 2147483647 h 2611"/>
                <a:gd name="T6" fmla="*/ 2147483647 w 2577"/>
                <a:gd name="T7" fmla="*/ 2147483647 h 2611"/>
                <a:gd name="T8" fmla="*/ 0 w 2577"/>
                <a:gd name="T9" fmla="*/ 2147483647 h 2611"/>
                <a:gd name="T10" fmla="*/ 2147483647 w 2577"/>
                <a:gd name="T11" fmla="*/ 2147483647 h 2611"/>
                <a:gd name="T12" fmla="*/ 2147483647 w 2577"/>
                <a:gd name="T13" fmla="*/ 2147483647 h 2611"/>
                <a:gd name="T14" fmla="*/ 2147483647 w 2577"/>
                <a:gd name="T15" fmla="*/ 2147483647 h 2611"/>
                <a:gd name="T16" fmla="*/ 2147483647 w 2577"/>
                <a:gd name="T17" fmla="*/ 2147483647 h 2611"/>
                <a:gd name="T18" fmla="*/ 2147483647 w 2577"/>
                <a:gd name="T19" fmla="*/ 2147483647 h 2611"/>
                <a:gd name="T20" fmla="*/ 2147483647 w 2577"/>
                <a:gd name="T21" fmla="*/ 2147483647 h 2611"/>
                <a:gd name="T22" fmla="*/ 2147483647 w 2577"/>
                <a:gd name="T23" fmla="*/ 2147483647 h 2611"/>
                <a:gd name="T24" fmla="*/ 2147483647 w 2577"/>
                <a:gd name="T25" fmla="*/ 2147483647 h 2611"/>
                <a:gd name="T26" fmla="*/ 2147483647 w 2577"/>
                <a:gd name="T27" fmla="*/ 2147483647 h 2611"/>
                <a:gd name="T28" fmla="*/ 2147483647 w 2577"/>
                <a:gd name="T29" fmla="*/ 2147483647 h 26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77" h="2611">
                  <a:moveTo>
                    <a:pt x="2577" y="820"/>
                  </a:moveTo>
                  <a:cubicBezTo>
                    <a:pt x="2577" y="511"/>
                    <a:pt x="2519" y="238"/>
                    <a:pt x="2410" y="0"/>
                  </a:cubicBezTo>
                  <a:cubicBezTo>
                    <a:pt x="381" y="810"/>
                    <a:pt x="381" y="810"/>
                    <a:pt x="381" y="810"/>
                  </a:cubicBezTo>
                  <a:cubicBezTo>
                    <a:pt x="391" y="853"/>
                    <a:pt x="396" y="898"/>
                    <a:pt x="396" y="947"/>
                  </a:cubicBezTo>
                  <a:cubicBezTo>
                    <a:pt x="396" y="1339"/>
                    <a:pt x="210" y="1663"/>
                    <a:pt x="0" y="1974"/>
                  </a:cubicBezTo>
                  <a:cubicBezTo>
                    <a:pt x="433" y="1975"/>
                    <a:pt x="433" y="1975"/>
                    <a:pt x="433" y="1975"/>
                  </a:cubicBezTo>
                  <a:cubicBezTo>
                    <a:pt x="736" y="1975"/>
                    <a:pt x="687" y="2193"/>
                    <a:pt x="626" y="2254"/>
                  </a:cubicBezTo>
                  <a:cubicBezTo>
                    <a:pt x="626" y="2254"/>
                    <a:pt x="626" y="2254"/>
                    <a:pt x="626" y="2254"/>
                  </a:cubicBezTo>
                  <a:cubicBezTo>
                    <a:pt x="587" y="2294"/>
                    <a:pt x="563" y="2345"/>
                    <a:pt x="565" y="2401"/>
                  </a:cubicBezTo>
                  <a:cubicBezTo>
                    <a:pt x="568" y="2519"/>
                    <a:pt x="681" y="2611"/>
                    <a:pt x="817" y="2607"/>
                  </a:cubicBezTo>
                  <a:cubicBezTo>
                    <a:pt x="952" y="2603"/>
                    <a:pt x="1059" y="2504"/>
                    <a:pt x="1056" y="2386"/>
                  </a:cubicBezTo>
                  <a:cubicBezTo>
                    <a:pt x="1054" y="2329"/>
                    <a:pt x="1026" y="2278"/>
                    <a:pt x="983" y="2241"/>
                  </a:cubicBezTo>
                  <a:cubicBezTo>
                    <a:pt x="931" y="2176"/>
                    <a:pt x="890" y="2007"/>
                    <a:pt x="1118" y="1977"/>
                  </a:cubicBezTo>
                  <a:cubicBezTo>
                    <a:pt x="2099" y="1974"/>
                    <a:pt x="2099" y="1974"/>
                    <a:pt x="2099" y="1974"/>
                  </a:cubicBezTo>
                  <a:cubicBezTo>
                    <a:pt x="2372" y="1662"/>
                    <a:pt x="2577" y="1293"/>
                    <a:pt x="2577" y="820"/>
                  </a:cubicBezTo>
                  <a:close/>
                </a:path>
              </a:pathLst>
            </a:custGeom>
            <a:solidFill>
              <a:srgbClr val="43B0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7" name="Freeform 7"/>
            <p:cNvSpPr>
              <a:spLocks/>
            </p:cNvSpPr>
            <p:nvPr/>
          </p:nvSpPr>
          <p:spPr bwMode="auto">
            <a:xfrm>
              <a:off x="1310214" y="0"/>
              <a:ext cx="1601374" cy="1390665"/>
            </a:xfrm>
            <a:custGeom>
              <a:avLst/>
              <a:gdLst>
                <a:gd name="T0" fmla="*/ 2147483647 w 2475"/>
                <a:gd name="T1" fmla="*/ 2147483647 h 2152"/>
                <a:gd name="T2" fmla="*/ 2147483647 w 2475"/>
                <a:gd name="T3" fmla="*/ 2147483647 h 2152"/>
                <a:gd name="T4" fmla="*/ 2147483647 w 2475"/>
                <a:gd name="T5" fmla="*/ 2147483647 h 2152"/>
                <a:gd name="T6" fmla="*/ 2147483647 w 2475"/>
                <a:gd name="T7" fmla="*/ 0 h 2152"/>
                <a:gd name="T8" fmla="*/ 0 w 2475"/>
                <a:gd name="T9" fmla="*/ 0 h 2152"/>
                <a:gd name="T10" fmla="*/ 2147483647 w 2475"/>
                <a:gd name="T11" fmla="*/ 2147483647 h 2152"/>
                <a:gd name="T12" fmla="*/ 2147483647 w 2475"/>
                <a:gd name="T13" fmla="*/ 2147483647 h 2152"/>
                <a:gd name="T14" fmla="*/ 2147483647 w 2475"/>
                <a:gd name="T15" fmla="*/ 2147483647 h 2152"/>
                <a:gd name="T16" fmla="*/ 2147483647 w 2475"/>
                <a:gd name="T17" fmla="*/ 2147483647 h 2152"/>
                <a:gd name="T18" fmla="*/ 2147483647 w 2475"/>
                <a:gd name="T19" fmla="*/ 2147483647 h 2152"/>
                <a:gd name="T20" fmla="*/ 2147483647 w 2475"/>
                <a:gd name="T21" fmla="*/ 2147483647 h 2152"/>
                <a:gd name="T22" fmla="*/ 2147483647 w 2475"/>
                <a:gd name="T23" fmla="*/ 2147483647 h 2152"/>
                <a:gd name="T24" fmla="*/ 2147483647 w 2475"/>
                <a:gd name="T25" fmla="*/ 2147483647 h 2152"/>
                <a:gd name="T26" fmla="*/ 2147483647 w 2475"/>
                <a:gd name="T27" fmla="*/ 2147483647 h 2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5" h="2152">
                  <a:moveTo>
                    <a:pt x="1772" y="1697"/>
                  </a:moveTo>
                  <a:cubicBezTo>
                    <a:pt x="1700" y="1657"/>
                    <a:pt x="1604" y="1517"/>
                    <a:pt x="1793" y="1406"/>
                  </a:cubicBezTo>
                  <a:cubicBezTo>
                    <a:pt x="2475" y="1134"/>
                    <a:pt x="2475" y="1134"/>
                    <a:pt x="2475" y="1134"/>
                  </a:cubicBezTo>
                  <a:cubicBezTo>
                    <a:pt x="2129" y="386"/>
                    <a:pt x="1261" y="0"/>
                    <a:pt x="18" y="0"/>
                  </a:cubicBezTo>
                  <a:cubicBezTo>
                    <a:pt x="12" y="0"/>
                    <a:pt x="6" y="0"/>
                    <a:pt x="0" y="0"/>
                  </a:cubicBezTo>
                  <a:cubicBezTo>
                    <a:pt x="5" y="1547"/>
                    <a:pt x="5" y="1547"/>
                    <a:pt x="5" y="1547"/>
                  </a:cubicBezTo>
                  <a:cubicBezTo>
                    <a:pt x="241" y="1610"/>
                    <a:pt x="398" y="1742"/>
                    <a:pt x="446" y="1944"/>
                  </a:cubicBezTo>
                  <a:cubicBezTo>
                    <a:pt x="1229" y="1632"/>
                    <a:pt x="1229" y="1632"/>
                    <a:pt x="1229" y="1632"/>
                  </a:cubicBezTo>
                  <a:cubicBezTo>
                    <a:pt x="1461" y="1568"/>
                    <a:pt x="1477" y="1766"/>
                    <a:pt x="1444" y="1840"/>
                  </a:cubicBezTo>
                  <a:cubicBezTo>
                    <a:pt x="1444" y="1839"/>
                    <a:pt x="1444" y="1839"/>
                    <a:pt x="1444" y="1839"/>
                  </a:cubicBezTo>
                  <a:cubicBezTo>
                    <a:pt x="1422" y="1890"/>
                    <a:pt x="1419" y="1947"/>
                    <a:pt x="1441" y="1998"/>
                  </a:cubicBezTo>
                  <a:cubicBezTo>
                    <a:pt x="1487" y="2107"/>
                    <a:pt x="1625" y="2152"/>
                    <a:pt x="1750" y="2098"/>
                  </a:cubicBezTo>
                  <a:cubicBezTo>
                    <a:pt x="1875" y="2045"/>
                    <a:pt x="1939" y="1914"/>
                    <a:pt x="1893" y="1806"/>
                  </a:cubicBezTo>
                  <a:cubicBezTo>
                    <a:pt x="1870" y="1753"/>
                    <a:pt x="1826" y="1715"/>
                    <a:pt x="1772" y="16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 name="Freeform 8"/>
            <p:cNvSpPr>
              <a:spLocks/>
            </p:cNvSpPr>
            <p:nvPr/>
          </p:nvSpPr>
          <p:spPr bwMode="auto">
            <a:xfrm>
              <a:off x="0" y="0"/>
              <a:ext cx="1721791" cy="1255911"/>
            </a:xfrm>
            <a:custGeom>
              <a:avLst/>
              <a:gdLst>
                <a:gd name="T0" fmla="*/ 2147483647 w 2665"/>
                <a:gd name="T1" fmla="*/ 2147483647 h 1945"/>
                <a:gd name="T2" fmla="*/ 2147483647 w 2665"/>
                <a:gd name="T3" fmla="*/ 2147483647 h 1945"/>
                <a:gd name="T4" fmla="*/ 2147483647 w 2665"/>
                <a:gd name="T5" fmla="*/ 2147483647 h 1945"/>
                <a:gd name="T6" fmla="*/ 2147483647 w 2665"/>
                <a:gd name="T7" fmla="*/ 0 h 1945"/>
                <a:gd name="T8" fmla="*/ 0 w 2665"/>
                <a:gd name="T9" fmla="*/ 2147483647 h 1945"/>
                <a:gd name="T10" fmla="*/ 2147483647 w 2665"/>
                <a:gd name="T11" fmla="*/ 2147483647 h 1945"/>
                <a:gd name="T12" fmla="*/ 2147483647 w 2665"/>
                <a:gd name="T13" fmla="*/ 2147483647 h 1945"/>
                <a:gd name="T14" fmla="*/ 2147483647 w 2665"/>
                <a:gd name="T15" fmla="*/ 2147483647 h 1945"/>
                <a:gd name="T16" fmla="*/ 2147483647 w 2665"/>
                <a:gd name="T17" fmla="*/ 2147483647 h 1945"/>
                <a:gd name="T18" fmla="*/ 2147483647 w 2665"/>
                <a:gd name="T19" fmla="*/ 2147483647 h 1945"/>
                <a:gd name="T20" fmla="*/ 2147483647 w 2665"/>
                <a:gd name="T21" fmla="*/ 2147483647 h 1945"/>
                <a:gd name="T22" fmla="*/ 2147483647 w 2665"/>
                <a:gd name="T23" fmla="*/ 2147483647 h 1945"/>
                <a:gd name="T24" fmla="*/ 2147483647 w 2665"/>
                <a:gd name="T25" fmla="*/ 2147483647 h 1945"/>
                <a:gd name="T26" fmla="*/ 2147483647 w 2665"/>
                <a:gd name="T27" fmla="*/ 2147483647 h 1945"/>
                <a:gd name="T28" fmla="*/ 2147483647 w 2665"/>
                <a:gd name="T29" fmla="*/ 2147483647 h 19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665" h="1945">
                  <a:moveTo>
                    <a:pt x="2438" y="501"/>
                  </a:moveTo>
                  <a:cubicBezTo>
                    <a:pt x="2381" y="503"/>
                    <a:pt x="2329" y="531"/>
                    <a:pt x="2293" y="575"/>
                  </a:cubicBezTo>
                  <a:cubicBezTo>
                    <a:pt x="2229" y="627"/>
                    <a:pt x="2062" y="668"/>
                    <a:pt x="2028" y="444"/>
                  </a:cubicBezTo>
                  <a:cubicBezTo>
                    <a:pt x="2027" y="0"/>
                    <a:pt x="2027" y="0"/>
                    <a:pt x="2027" y="0"/>
                  </a:cubicBezTo>
                  <a:cubicBezTo>
                    <a:pt x="833" y="6"/>
                    <a:pt x="0" y="552"/>
                    <a:pt x="0" y="552"/>
                  </a:cubicBezTo>
                  <a:cubicBezTo>
                    <a:pt x="435" y="1945"/>
                    <a:pt x="435" y="1945"/>
                    <a:pt x="435" y="1945"/>
                  </a:cubicBezTo>
                  <a:cubicBezTo>
                    <a:pt x="435" y="1945"/>
                    <a:pt x="1004" y="1502"/>
                    <a:pt x="1656" y="1502"/>
                  </a:cubicBezTo>
                  <a:cubicBezTo>
                    <a:pt x="1796" y="1502"/>
                    <a:pt x="1922" y="1517"/>
                    <a:pt x="2032" y="1547"/>
                  </a:cubicBezTo>
                  <a:cubicBezTo>
                    <a:pt x="2031" y="1360"/>
                    <a:pt x="2031" y="1360"/>
                    <a:pt x="2031" y="1360"/>
                  </a:cubicBezTo>
                  <a:cubicBezTo>
                    <a:pt x="2035" y="1114"/>
                    <a:pt x="2035" y="1114"/>
                    <a:pt x="2035" y="1114"/>
                  </a:cubicBezTo>
                  <a:cubicBezTo>
                    <a:pt x="2033" y="810"/>
                    <a:pt x="2247" y="871"/>
                    <a:pt x="2309" y="932"/>
                  </a:cubicBezTo>
                  <a:cubicBezTo>
                    <a:pt x="2309" y="931"/>
                    <a:pt x="2309" y="931"/>
                    <a:pt x="2309" y="931"/>
                  </a:cubicBezTo>
                  <a:cubicBezTo>
                    <a:pt x="2348" y="970"/>
                    <a:pt x="2400" y="993"/>
                    <a:pt x="2456" y="991"/>
                  </a:cubicBezTo>
                  <a:cubicBezTo>
                    <a:pt x="2573" y="987"/>
                    <a:pt x="2665" y="874"/>
                    <a:pt x="2660" y="738"/>
                  </a:cubicBezTo>
                  <a:cubicBezTo>
                    <a:pt x="2655" y="603"/>
                    <a:pt x="2556" y="496"/>
                    <a:pt x="2438" y="501"/>
                  </a:cubicBezTo>
                  <a:close/>
                </a:path>
              </a:pathLst>
            </a:custGeom>
            <a:solidFill>
              <a:srgbClr val="43B0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 name="任意多边形 14"/>
            <p:cNvSpPr>
              <a:spLocks/>
            </p:cNvSpPr>
            <p:nvPr/>
          </p:nvSpPr>
          <p:spPr bwMode="auto">
            <a:xfrm>
              <a:off x="765640" y="3318551"/>
              <a:ext cx="1290445" cy="1288251"/>
            </a:xfrm>
            <a:custGeom>
              <a:avLst/>
              <a:gdLst>
                <a:gd name="T0" fmla="*/ 694643 w 1289896"/>
                <a:gd name="T1" fmla="*/ 1865 h 1288803"/>
                <a:gd name="T2" fmla="*/ 1258403 w 1289896"/>
                <a:gd name="T3" fmla="*/ 438760 h 1288803"/>
                <a:gd name="T4" fmla="*/ 851546 w 1289896"/>
                <a:gd name="T5" fmla="*/ 1253043 h 1288803"/>
                <a:gd name="T6" fmla="*/ 33944 w 1289896"/>
                <a:gd name="T7" fmla="*/ 847837 h 1288803"/>
                <a:gd name="T8" fmla="*/ 440154 w 1289896"/>
                <a:gd name="T9" fmla="*/ 33555 h 1288803"/>
                <a:gd name="T10" fmla="*/ 694643 w 1289896"/>
                <a:gd name="T11" fmla="*/ 1865 h 1288803"/>
                <a:gd name="T12" fmla="*/ 646969 w 1289896"/>
                <a:gd name="T13" fmla="*/ 193219 h 1288803"/>
                <a:gd name="T14" fmla="*/ 503236 w 1289896"/>
                <a:gd name="T15" fmla="*/ 217078 h 1288803"/>
                <a:gd name="T16" fmla="*/ 218360 w 1289896"/>
                <a:gd name="T17" fmla="*/ 786447 h 1288803"/>
                <a:gd name="T18" fmla="*/ 646323 w 1289896"/>
                <a:gd name="T19" fmla="*/ 1093376 h 1288803"/>
                <a:gd name="T20" fmla="*/ 790702 w 1289896"/>
                <a:gd name="T21" fmla="*/ 1069518 h 1288803"/>
                <a:gd name="T22" fmla="*/ 1074932 w 1289896"/>
                <a:gd name="T23" fmla="*/ 500151 h 1288803"/>
                <a:gd name="T24" fmla="*/ 646969 w 1289896"/>
                <a:gd name="T25" fmla="*/ 193219 h 12888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89896" h="1288803">
                  <a:moveTo>
                    <a:pt x="693462" y="1869"/>
                  </a:moveTo>
                  <a:cubicBezTo>
                    <a:pt x="944000" y="21047"/>
                    <a:pt x="1170891" y="186470"/>
                    <a:pt x="1256263" y="439512"/>
                  </a:cubicBezTo>
                  <a:cubicBezTo>
                    <a:pt x="1369446" y="776901"/>
                    <a:pt x="1187707" y="1142082"/>
                    <a:pt x="850098" y="1255192"/>
                  </a:cubicBezTo>
                  <a:cubicBezTo>
                    <a:pt x="512490" y="1368301"/>
                    <a:pt x="147071" y="1186680"/>
                    <a:pt x="33888" y="849291"/>
                  </a:cubicBezTo>
                  <a:cubicBezTo>
                    <a:pt x="-79942" y="511902"/>
                    <a:pt x="102444" y="146720"/>
                    <a:pt x="439406" y="33611"/>
                  </a:cubicBezTo>
                  <a:cubicBezTo>
                    <a:pt x="523808" y="5333"/>
                    <a:pt x="609949" y="-4523"/>
                    <a:pt x="693462" y="1869"/>
                  </a:cubicBezTo>
                  <a:close/>
                  <a:moveTo>
                    <a:pt x="645869" y="193551"/>
                  </a:moveTo>
                  <a:cubicBezTo>
                    <a:pt x="597393" y="193551"/>
                    <a:pt x="548917" y="201302"/>
                    <a:pt x="502380" y="217450"/>
                  </a:cubicBezTo>
                  <a:cubicBezTo>
                    <a:pt x="266464" y="296252"/>
                    <a:pt x="139133" y="552035"/>
                    <a:pt x="217988" y="787795"/>
                  </a:cubicBezTo>
                  <a:cubicBezTo>
                    <a:pt x="280037" y="971881"/>
                    <a:pt x="451965" y="1095251"/>
                    <a:pt x="645223" y="1095251"/>
                  </a:cubicBezTo>
                  <a:cubicBezTo>
                    <a:pt x="694345" y="1095251"/>
                    <a:pt x="742175" y="1087500"/>
                    <a:pt x="789358" y="1071352"/>
                  </a:cubicBezTo>
                  <a:cubicBezTo>
                    <a:pt x="1024628" y="992550"/>
                    <a:pt x="1151958" y="736767"/>
                    <a:pt x="1073104" y="501008"/>
                  </a:cubicBezTo>
                  <a:cubicBezTo>
                    <a:pt x="1011055" y="316921"/>
                    <a:pt x="839773" y="193551"/>
                    <a:pt x="645869" y="193551"/>
                  </a:cubicBezTo>
                  <a:close/>
                </a:path>
              </a:pathLst>
            </a:custGeom>
            <a:solidFill>
              <a:srgbClr val="43B0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grpSp>
      <p:sp>
        <p:nvSpPr>
          <p:cNvPr id="10" name="矩形 15"/>
          <p:cNvSpPr>
            <a:spLocks noChangeArrowheads="1"/>
          </p:cNvSpPr>
          <p:nvPr/>
        </p:nvSpPr>
        <p:spPr bwMode="auto">
          <a:xfrm>
            <a:off x="5232400" y="1976438"/>
            <a:ext cx="707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3200">
                <a:solidFill>
                  <a:schemeClr val="bg1"/>
                </a:solidFill>
                <a:latin typeface="+mn-lt"/>
                <a:ea typeface="微软雅黑" panose="020B0503020204020204" pitchFamily="34" charset="-122"/>
                <a:sym typeface="+mn-lt"/>
              </a:rPr>
              <a:t>01</a:t>
            </a:r>
            <a:endParaRPr lang="zh-CN" altLang="en-US" sz="3200">
              <a:solidFill>
                <a:schemeClr val="bg1"/>
              </a:solidFill>
              <a:latin typeface="+mn-lt"/>
              <a:ea typeface="微软雅黑" panose="020B0503020204020204" pitchFamily="34" charset="-122"/>
              <a:sym typeface="+mn-lt"/>
            </a:endParaRPr>
          </a:p>
        </p:txBody>
      </p:sp>
      <p:sp>
        <p:nvSpPr>
          <p:cNvPr id="11" name="矩形 16"/>
          <p:cNvSpPr>
            <a:spLocks noChangeArrowheads="1"/>
          </p:cNvSpPr>
          <p:nvPr/>
        </p:nvSpPr>
        <p:spPr bwMode="auto">
          <a:xfrm>
            <a:off x="6324600" y="1992313"/>
            <a:ext cx="707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latin typeface="+mn-lt"/>
                <a:ea typeface="微软雅黑" panose="020B0503020204020204" pitchFamily="34" charset="-122"/>
                <a:sym typeface="+mn-lt"/>
              </a:rPr>
              <a:t>02</a:t>
            </a:r>
            <a:endParaRPr lang="zh-CN" altLang="en-US" sz="3200">
              <a:latin typeface="+mn-lt"/>
              <a:ea typeface="微软雅黑" panose="020B0503020204020204" pitchFamily="34" charset="-122"/>
              <a:sym typeface="+mn-lt"/>
            </a:endParaRPr>
          </a:p>
        </p:txBody>
      </p:sp>
      <p:sp>
        <p:nvSpPr>
          <p:cNvPr id="12" name="矩形 17"/>
          <p:cNvSpPr>
            <a:spLocks noChangeArrowheads="1"/>
          </p:cNvSpPr>
          <p:nvPr/>
        </p:nvSpPr>
        <p:spPr bwMode="auto">
          <a:xfrm>
            <a:off x="6426200" y="2913063"/>
            <a:ext cx="707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a:solidFill>
                  <a:schemeClr val="bg1"/>
                </a:solidFill>
                <a:latin typeface="+mn-lt"/>
                <a:ea typeface="微软雅黑" panose="020B0503020204020204" pitchFamily="34" charset="-122"/>
                <a:sym typeface="+mn-lt"/>
              </a:rPr>
              <a:t>03</a:t>
            </a:r>
            <a:endParaRPr lang="zh-CN" altLang="en-US" sz="3200">
              <a:solidFill>
                <a:schemeClr val="bg1"/>
              </a:solidFill>
              <a:latin typeface="+mn-lt"/>
              <a:ea typeface="微软雅黑" panose="020B0503020204020204" pitchFamily="34" charset="-122"/>
              <a:sym typeface="+mn-lt"/>
            </a:endParaRPr>
          </a:p>
        </p:txBody>
      </p:sp>
      <p:sp>
        <p:nvSpPr>
          <p:cNvPr id="13" name="矩形 18"/>
          <p:cNvSpPr>
            <a:spLocks noChangeArrowheads="1"/>
          </p:cNvSpPr>
          <p:nvPr/>
        </p:nvSpPr>
        <p:spPr bwMode="auto">
          <a:xfrm>
            <a:off x="5800725" y="3790950"/>
            <a:ext cx="707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3200">
                <a:latin typeface="+mn-lt"/>
                <a:ea typeface="微软雅黑" panose="020B0503020204020204" pitchFamily="34" charset="-122"/>
                <a:sym typeface="+mn-lt"/>
              </a:rPr>
              <a:t>04</a:t>
            </a:r>
            <a:endParaRPr lang="zh-CN" altLang="en-US" sz="3200">
              <a:latin typeface="+mn-lt"/>
              <a:ea typeface="微软雅黑" panose="020B0503020204020204" pitchFamily="34" charset="-122"/>
              <a:sym typeface="+mn-lt"/>
            </a:endParaRPr>
          </a:p>
        </p:txBody>
      </p:sp>
      <p:grpSp>
        <p:nvGrpSpPr>
          <p:cNvPr id="14" name="Group 18"/>
          <p:cNvGrpSpPr>
            <a:grpSpLocks/>
          </p:cNvGrpSpPr>
          <p:nvPr/>
        </p:nvGrpSpPr>
        <p:grpSpPr bwMode="auto">
          <a:xfrm>
            <a:off x="1017588" y="4071938"/>
            <a:ext cx="3392487" cy="538723"/>
            <a:chOff x="0" y="0"/>
            <a:chExt cx="3391967" cy="539271"/>
          </a:xfrm>
        </p:grpSpPr>
        <p:sp>
          <p:nvSpPr>
            <p:cNvPr id="15" name="矩形 20"/>
            <p:cNvSpPr>
              <a:spLocks noChangeArrowheads="1"/>
            </p:cNvSpPr>
            <p:nvPr/>
          </p:nvSpPr>
          <p:spPr bwMode="auto">
            <a:xfrm>
              <a:off x="15723" y="0"/>
              <a:ext cx="2397917" cy="2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b="1">
                  <a:solidFill>
                    <a:srgbClr val="86BC25"/>
                  </a:solidFill>
                  <a:latin typeface="+mn-lt"/>
                  <a:ea typeface="微软雅黑" panose="020B0503020204020204" pitchFamily="34" charset="-122"/>
                  <a:sym typeface="+mn-lt"/>
                </a:rPr>
                <a:t>Che cosa e piattaforma di </a:t>
              </a:r>
              <a:r>
                <a:rPr lang="it-IT" altLang="zh-CN" sz="1300" b="1" err="1">
                  <a:solidFill>
                    <a:srgbClr val="86BC25"/>
                  </a:solidFill>
                  <a:latin typeface="+mn-lt"/>
                  <a:ea typeface="微软雅黑" panose="020B0503020204020204" pitchFamily="34" charset="-122"/>
                  <a:sym typeface="+mn-lt"/>
                </a:rPr>
                <a:t>Cubbit</a:t>
              </a:r>
              <a:r>
                <a:rPr lang="it-IT" altLang="zh-CN" sz="1300" b="1">
                  <a:solidFill>
                    <a:srgbClr val="86BC25"/>
                  </a:solidFill>
                  <a:latin typeface="+mn-lt"/>
                  <a:ea typeface="微软雅黑" panose="020B0503020204020204" pitchFamily="34" charset="-122"/>
                  <a:sym typeface="+mn-lt"/>
                </a:rPr>
                <a:t>?</a:t>
              </a:r>
              <a:endParaRPr lang="zh-CN" altLang="en-US" sz="1300" b="1">
                <a:solidFill>
                  <a:srgbClr val="86BC25"/>
                </a:solidFill>
                <a:latin typeface="+mn-lt"/>
                <a:ea typeface="微软雅黑" panose="020B0503020204020204" pitchFamily="34" charset="-122"/>
                <a:sym typeface="+mn-lt"/>
              </a:endParaRPr>
            </a:p>
          </p:txBody>
        </p:sp>
        <p:sp>
          <p:nvSpPr>
            <p:cNvPr id="16" name="矩形 21"/>
            <p:cNvSpPr>
              <a:spLocks noChangeArrowheads="1"/>
            </p:cNvSpPr>
            <p:nvPr/>
          </p:nvSpPr>
          <p:spPr bwMode="auto">
            <a:xfrm>
              <a:off x="0" y="246586"/>
              <a:ext cx="3391967" cy="2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300" err="1">
                  <a:solidFill>
                    <a:schemeClr val="bg1"/>
                  </a:solidFill>
                  <a:latin typeface="+mn-lt"/>
                  <a:ea typeface="微软雅黑" panose="020B0503020204020204" pitchFamily="34" charset="-122"/>
                  <a:sym typeface="+mn-lt"/>
                </a:rPr>
                <a:t>Cubbit</a:t>
              </a:r>
              <a:r>
                <a:rPr lang="en-US" altLang="zh-CN" sz="1300">
                  <a:solidFill>
                    <a:schemeClr val="bg1"/>
                  </a:solidFill>
                  <a:latin typeface="+mn-lt"/>
                  <a:ea typeface="微软雅黑" panose="020B0503020204020204" pitchFamily="34" charset="-122"/>
                  <a:sym typeface="+mn-lt"/>
                </a:rPr>
                <a:t> è </a:t>
              </a:r>
              <a:r>
                <a:rPr lang="en-US" altLang="zh-CN" sz="1300" err="1">
                  <a:solidFill>
                    <a:schemeClr val="bg1"/>
                  </a:solidFill>
                  <a:latin typeface="+mn-lt"/>
                  <a:ea typeface="微软雅黑" panose="020B0503020204020204" pitchFamily="34" charset="-122"/>
                  <a:sym typeface="+mn-lt"/>
                </a:rPr>
                <a:t>una</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piattaforma</a:t>
              </a:r>
              <a:r>
                <a:rPr lang="en-US" altLang="zh-CN" sz="1300">
                  <a:solidFill>
                    <a:schemeClr val="bg1"/>
                  </a:solidFill>
                  <a:latin typeface="+mn-lt"/>
                  <a:ea typeface="微软雅黑" panose="020B0503020204020204" pitchFamily="34" charset="-122"/>
                  <a:sym typeface="+mn-lt"/>
                </a:rPr>
                <a:t> di </a:t>
              </a:r>
              <a:r>
                <a:rPr lang="en-US" altLang="zh-CN" sz="1300" err="1">
                  <a:solidFill>
                    <a:schemeClr val="bg1"/>
                  </a:solidFill>
                  <a:latin typeface="+mn-lt"/>
                  <a:ea typeface="微软雅黑" panose="020B0503020204020204" pitchFamily="34" charset="-122"/>
                  <a:sym typeface="+mn-lt"/>
                </a:rPr>
                <a:t>archiviazione</a:t>
              </a:r>
              <a:r>
                <a:rPr lang="en-US" altLang="zh-CN" sz="1300">
                  <a:solidFill>
                    <a:schemeClr val="bg1"/>
                  </a:solidFill>
                  <a:latin typeface="+mn-lt"/>
                  <a:ea typeface="微软雅黑" panose="020B0503020204020204" pitchFamily="34" charset="-122"/>
                  <a:sym typeface="+mn-lt"/>
                </a:rPr>
                <a:t> cloud.</a:t>
              </a:r>
              <a:endParaRPr lang="zh-CN" altLang="en-US" sz="1300">
                <a:solidFill>
                  <a:schemeClr val="bg1"/>
                </a:solidFill>
                <a:latin typeface="+mn-lt"/>
                <a:ea typeface="微软雅黑" panose="020B0503020204020204" pitchFamily="34" charset="-122"/>
                <a:sym typeface="+mn-lt"/>
              </a:endParaRPr>
            </a:p>
          </p:txBody>
        </p:sp>
      </p:grpSp>
      <p:grpSp>
        <p:nvGrpSpPr>
          <p:cNvPr id="17" name="Group 21"/>
          <p:cNvGrpSpPr>
            <a:grpSpLocks/>
          </p:cNvGrpSpPr>
          <p:nvPr/>
        </p:nvGrpSpPr>
        <p:grpSpPr bwMode="auto">
          <a:xfrm>
            <a:off x="1001713" y="1922463"/>
            <a:ext cx="3170237" cy="1338942"/>
            <a:chOff x="0" y="0"/>
            <a:chExt cx="3170931" cy="1340306"/>
          </a:xfrm>
        </p:grpSpPr>
        <p:sp>
          <p:nvSpPr>
            <p:cNvPr id="18" name="矩形 23"/>
            <p:cNvSpPr>
              <a:spLocks noChangeArrowheads="1"/>
            </p:cNvSpPr>
            <p:nvPr/>
          </p:nvSpPr>
          <p:spPr bwMode="auto">
            <a:xfrm>
              <a:off x="15723" y="0"/>
              <a:ext cx="2073266" cy="2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b="1">
                  <a:solidFill>
                    <a:srgbClr val="86BC25"/>
                  </a:solidFill>
                  <a:latin typeface="+mn-lt"/>
                  <a:ea typeface="微软雅黑" panose="020B0503020204020204" pitchFamily="34" charset="-122"/>
                  <a:sym typeface="+mn-lt"/>
                </a:rPr>
                <a:t>Perché offriamo questa app?</a:t>
              </a:r>
              <a:endParaRPr lang="zh-CN" altLang="en-US" sz="1300" b="1">
                <a:solidFill>
                  <a:srgbClr val="86BC25"/>
                </a:solidFill>
                <a:latin typeface="+mn-lt"/>
                <a:ea typeface="微软雅黑" panose="020B0503020204020204" pitchFamily="34" charset="-122"/>
                <a:sym typeface="+mn-lt"/>
              </a:endParaRPr>
            </a:p>
          </p:txBody>
        </p:sp>
        <p:sp>
          <p:nvSpPr>
            <p:cNvPr id="19" name="矩形 24"/>
            <p:cNvSpPr>
              <a:spLocks noChangeArrowheads="1"/>
            </p:cNvSpPr>
            <p:nvPr/>
          </p:nvSpPr>
          <p:spPr bwMode="auto">
            <a:xfrm>
              <a:off x="0" y="246586"/>
              <a:ext cx="3170931" cy="109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a:solidFill>
                    <a:schemeClr val="bg1"/>
                  </a:solidFill>
                  <a:latin typeface="+mn-lt"/>
                  <a:ea typeface="微软雅黑" panose="020B0503020204020204" pitchFamily="34" charset="-122"/>
                  <a:sym typeface="+mn-lt"/>
                </a:rPr>
                <a:t>N</a:t>
              </a:r>
              <a:r>
                <a:rPr lang="en-US" altLang="zh-CN" sz="1300" err="1">
                  <a:solidFill>
                    <a:schemeClr val="bg1"/>
                  </a:solidFill>
                  <a:latin typeface="+mn-lt"/>
                  <a:ea typeface="微软雅黑" panose="020B0503020204020204" pitchFamily="34" charset="-122"/>
                  <a:sym typeface="+mn-lt"/>
                </a:rPr>
                <a:t>ei</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l’ultimi</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mesi</a:t>
              </a:r>
              <a:r>
                <a:rPr lang="en-US" altLang="zh-CN" sz="1300">
                  <a:solidFill>
                    <a:schemeClr val="bg1"/>
                  </a:solidFill>
                  <a:latin typeface="+mn-lt"/>
                  <a:ea typeface="微软雅黑" panose="020B0503020204020204" pitchFamily="34" charset="-122"/>
                  <a:sym typeface="+mn-lt"/>
                </a:rPr>
                <a:t>, le </a:t>
              </a:r>
              <a:r>
                <a:rPr lang="en-US" altLang="zh-CN" sz="1300" err="1">
                  <a:solidFill>
                    <a:schemeClr val="bg1"/>
                  </a:solidFill>
                  <a:latin typeface="+mn-lt"/>
                  <a:ea typeface="微软雅黑" panose="020B0503020204020204" pitchFamily="34" charset="-122"/>
                  <a:sym typeface="+mn-lt"/>
                </a:rPr>
                <a:t>nostre</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scuadre</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hanno</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incontrato</a:t>
              </a:r>
              <a:r>
                <a:rPr lang="en-US" altLang="zh-CN" sz="1300">
                  <a:solidFill>
                    <a:schemeClr val="bg1"/>
                  </a:solidFill>
                  <a:latin typeface="+mn-lt"/>
                  <a:ea typeface="微软雅黑" panose="020B0503020204020204" pitchFamily="34" charset="-122"/>
                  <a:sym typeface="+mn-lt"/>
                </a:rPr>
                <a:t> con I </a:t>
              </a:r>
              <a:r>
                <a:rPr lang="en-US" altLang="zh-CN" sz="1300" err="1">
                  <a:solidFill>
                    <a:schemeClr val="bg1"/>
                  </a:solidFill>
                  <a:latin typeface="+mn-lt"/>
                  <a:ea typeface="微软雅黑" panose="020B0503020204020204" pitchFamily="34" charset="-122"/>
                  <a:sym typeface="+mn-lt"/>
                </a:rPr>
                <a:t>probiemi</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tecnici</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dalla</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parte</a:t>
              </a:r>
              <a:r>
                <a:rPr lang="en-US" altLang="zh-CN" sz="1300">
                  <a:solidFill>
                    <a:schemeClr val="bg1"/>
                  </a:solidFill>
                  <a:latin typeface="+mn-lt"/>
                  <a:ea typeface="微软雅黑" panose="020B0503020204020204" pitchFamily="34" charset="-122"/>
                  <a:sym typeface="+mn-lt"/>
                </a:rPr>
                <a:t> di AWS </a:t>
              </a:r>
              <a:r>
                <a:rPr lang="en-US" altLang="zh-CN" sz="1300" err="1">
                  <a:solidFill>
                    <a:schemeClr val="bg1"/>
                  </a:solidFill>
                  <a:latin typeface="+mn-lt"/>
                  <a:ea typeface="微软雅黑" panose="020B0503020204020204" pitchFamily="34" charset="-122"/>
                  <a:sym typeface="+mn-lt"/>
                </a:rPr>
                <a:t>rispietta</a:t>
              </a:r>
              <a:r>
                <a:rPr lang="en-US" altLang="zh-CN" sz="1300">
                  <a:solidFill>
                    <a:schemeClr val="bg1"/>
                  </a:solidFill>
                  <a:latin typeface="+mn-lt"/>
                  <a:ea typeface="微软雅黑" panose="020B0503020204020204" pitchFamily="34" charset="-122"/>
                  <a:sym typeface="+mn-lt"/>
                </a:rPr>
                <a:t> a data storage , e </a:t>
              </a:r>
              <a:r>
                <a:rPr lang="en-US" altLang="zh-CN" sz="1300" err="1">
                  <a:solidFill>
                    <a:schemeClr val="bg1"/>
                  </a:solidFill>
                  <a:latin typeface="+mn-lt"/>
                  <a:ea typeface="微软雅黑" panose="020B0503020204020204" pitchFamily="34" charset="-122"/>
                  <a:sym typeface="+mn-lt"/>
                </a:rPr>
                <a:t>ora</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vogliamo</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garantire</a:t>
              </a:r>
              <a:r>
                <a:rPr lang="en-US" altLang="zh-CN" sz="1300">
                  <a:solidFill>
                    <a:schemeClr val="bg1"/>
                  </a:solidFill>
                  <a:latin typeface="+mn-lt"/>
                  <a:ea typeface="微软雅黑" panose="020B0503020204020204" pitchFamily="34" charset="-122"/>
                  <a:sym typeface="+mn-lt"/>
                </a:rPr>
                <a:t> la </a:t>
              </a:r>
              <a:r>
                <a:rPr lang="en-US" altLang="zh-CN" sz="1300" err="1">
                  <a:solidFill>
                    <a:schemeClr val="bg1"/>
                  </a:solidFill>
                  <a:latin typeface="+mn-lt"/>
                  <a:ea typeface="微软雅黑" panose="020B0503020204020204" pitchFamily="34" charset="-122"/>
                  <a:sym typeface="+mn-lt"/>
                </a:rPr>
                <a:t>sicurezza</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della</a:t>
              </a:r>
              <a:r>
                <a:rPr lang="en-US" altLang="zh-CN" sz="1300">
                  <a:solidFill>
                    <a:schemeClr val="bg1"/>
                  </a:solidFill>
                  <a:latin typeface="+mn-lt"/>
                  <a:ea typeface="微软雅黑" panose="020B0503020204020204" pitchFamily="34" charset="-122"/>
                  <a:sym typeface="+mn-lt"/>
                </a:rPr>
                <a:t> data con </a:t>
              </a:r>
              <a:r>
                <a:rPr lang="en-US" altLang="zh-CN" sz="1300" err="1">
                  <a:solidFill>
                    <a:schemeClr val="bg1"/>
                  </a:solidFill>
                  <a:latin typeface="+mn-lt"/>
                  <a:ea typeface="微软雅黑" panose="020B0503020204020204" pitchFamily="34" charset="-122"/>
                  <a:sym typeface="+mn-lt"/>
                </a:rPr>
                <a:t>una</a:t>
              </a:r>
              <a:r>
                <a:rPr lang="en-US" altLang="zh-CN" sz="1300">
                  <a:solidFill>
                    <a:schemeClr val="bg1"/>
                  </a:solidFill>
                  <a:latin typeface="+mn-lt"/>
                  <a:ea typeface="微软雅黑" panose="020B0503020204020204" pitchFamily="34" charset="-122"/>
                  <a:sym typeface="+mn-lt"/>
                </a:rPr>
                <a:t> Sistema di backup </a:t>
              </a:r>
              <a:endParaRPr lang="zh-CN" altLang="en-US" sz="1300">
                <a:solidFill>
                  <a:schemeClr val="bg1"/>
                </a:solidFill>
                <a:latin typeface="+mn-lt"/>
                <a:ea typeface="微软雅黑" panose="020B0503020204020204" pitchFamily="34" charset="-122"/>
                <a:sym typeface="+mn-lt"/>
              </a:endParaRPr>
            </a:p>
          </p:txBody>
        </p:sp>
      </p:grpSp>
      <p:grpSp>
        <p:nvGrpSpPr>
          <p:cNvPr id="20" name="Group 24"/>
          <p:cNvGrpSpPr>
            <a:grpSpLocks/>
          </p:cNvGrpSpPr>
          <p:nvPr/>
        </p:nvGrpSpPr>
        <p:grpSpPr bwMode="auto">
          <a:xfrm>
            <a:off x="7924800" y="1922463"/>
            <a:ext cx="3402013" cy="1138887"/>
            <a:chOff x="0" y="0"/>
            <a:chExt cx="3402588" cy="1140047"/>
          </a:xfrm>
        </p:grpSpPr>
        <p:sp>
          <p:nvSpPr>
            <p:cNvPr id="21" name="矩形 26"/>
            <p:cNvSpPr>
              <a:spLocks noChangeArrowheads="1"/>
            </p:cNvSpPr>
            <p:nvPr/>
          </p:nvSpPr>
          <p:spPr bwMode="auto">
            <a:xfrm>
              <a:off x="15722" y="0"/>
              <a:ext cx="1733268" cy="29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b="1">
                  <a:solidFill>
                    <a:srgbClr val="86BC25"/>
                  </a:solidFill>
                  <a:latin typeface="+mn-lt"/>
                  <a:ea typeface="微软雅黑" panose="020B0503020204020204" pitchFamily="34" charset="-122"/>
                  <a:sym typeface="+mn-lt"/>
                </a:rPr>
                <a:t>C</a:t>
              </a:r>
              <a:r>
                <a:rPr lang="en-US" altLang="zh-CN" sz="1300" b="1" err="1">
                  <a:solidFill>
                    <a:srgbClr val="86BC25"/>
                  </a:solidFill>
                  <a:latin typeface="+mn-lt"/>
                  <a:ea typeface="微软雅黑" panose="020B0503020204020204" pitchFamily="34" charset="-122"/>
                  <a:sym typeface="+mn-lt"/>
                </a:rPr>
                <a:t>ome</a:t>
              </a:r>
              <a:r>
                <a:rPr lang="en-US" altLang="zh-CN" sz="1300" b="1">
                  <a:solidFill>
                    <a:srgbClr val="86BC25"/>
                  </a:solidFill>
                  <a:latin typeface="+mn-lt"/>
                  <a:ea typeface="微软雅黑" panose="020B0503020204020204" pitchFamily="34" charset="-122"/>
                  <a:sym typeface="+mn-lt"/>
                </a:rPr>
                <a:t> </a:t>
              </a:r>
              <a:r>
                <a:rPr lang="en-US" altLang="zh-CN" sz="1300" b="1" err="1">
                  <a:solidFill>
                    <a:srgbClr val="86BC25"/>
                  </a:solidFill>
                  <a:latin typeface="+mn-lt"/>
                  <a:ea typeface="微软雅黑" panose="020B0503020204020204" pitchFamily="34" charset="-122"/>
                  <a:sym typeface="+mn-lt"/>
                </a:rPr>
                <a:t>l’app</a:t>
              </a:r>
              <a:r>
                <a:rPr lang="en-US" altLang="zh-CN" sz="1300" b="1">
                  <a:solidFill>
                    <a:srgbClr val="86BC25"/>
                  </a:solidFill>
                  <a:latin typeface="+mn-lt"/>
                  <a:ea typeface="微软雅黑" panose="020B0503020204020204" pitchFamily="34" charset="-122"/>
                  <a:sym typeface="+mn-lt"/>
                </a:rPr>
                <a:t> </a:t>
              </a:r>
              <a:r>
                <a:rPr lang="en-US" altLang="zh-CN" sz="1300" b="1" err="1">
                  <a:solidFill>
                    <a:srgbClr val="86BC25"/>
                  </a:solidFill>
                  <a:latin typeface="+mn-lt"/>
                  <a:ea typeface="微软雅黑" panose="020B0503020204020204" pitchFamily="34" charset="-122"/>
                  <a:sym typeface="+mn-lt"/>
                </a:rPr>
                <a:t>si</a:t>
              </a:r>
              <a:r>
                <a:rPr lang="en-US" altLang="zh-CN" sz="1300" b="1">
                  <a:solidFill>
                    <a:srgbClr val="86BC25"/>
                  </a:solidFill>
                  <a:latin typeface="+mn-lt"/>
                  <a:ea typeface="微软雅黑" panose="020B0503020204020204" pitchFamily="34" charset="-122"/>
                  <a:sym typeface="+mn-lt"/>
                </a:rPr>
                <a:t> </a:t>
              </a:r>
              <a:r>
                <a:rPr lang="en-US" altLang="zh-CN" sz="1300" b="1" err="1">
                  <a:solidFill>
                    <a:srgbClr val="86BC25"/>
                  </a:solidFill>
                  <a:latin typeface="+mn-lt"/>
                  <a:ea typeface="微软雅黑" panose="020B0503020204020204" pitchFamily="34" charset="-122"/>
                  <a:sym typeface="+mn-lt"/>
                </a:rPr>
                <a:t>funziona</a:t>
              </a:r>
              <a:r>
                <a:rPr lang="en-US" altLang="zh-CN" sz="1300" b="1">
                  <a:solidFill>
                    <a:srgbClr val="86BC25"/>
                  </a:solidFill>
                  <a:latin typeface="+mn-lt"/>
                  <a:ea typeface="微软雅黑" panose="020B0503020204020204" pitchFamily="34" charset="-122"/>
                  <a:sym typeface="+mn-lt"/>
                </a:rPr>
                <a:t>?</a:t>
              </a:r>
              <a:endParaRPr lang="zh-CN" altLang="en-US" sz="1300" b="1">
                <a:solidFill>
                  <a:srgbClr val="86BC25"/>
                </a:solidFill>
                <a:latin typeface="+mn-lt"/>
                <a:ea typeface="微软雅黑" panose="020B0503020204020204" pitchFamily="34" charset="-122"/>
                <a:sym typeface="+mn-lt"/>
              </a:endParaRPr>
            </a:p>
          </p:txBody>
        </p:sp>
        <p:sp>
          <p:nvSpPr>
            <p:cNvPr id="22" name="矩形 27"/>
            <p:cNvSpPr>
              <a:spLocks noChangeArrowheads="1"/>
            </p:cNvSpPr>
            <p:nvPr/>
          </p:nvSpPr>
          <p:spPr bwMode="auto">
            <a:xfrm>
              <a:off x="0" y="246586"/>
              <a:ext cx="3402588" cy="89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a:solidFill>
                    <a:schemeClr val="bg1"/>
                  </a:solidFill>
                  <a:latin typeface="+mn-lt"/>
                  <a:ea typeface="微软雅黑" panose="020B0503020204020204" pitchFamily="34" charset="-122"/>
                  <a:sym typeface="+mn-lt"/>
                </a:rPr>
                <a:t>L</a:t>
              </a:r>
              <a:r>
                <a:rPr lang="en-US" altLang="zh-CN" sz="1300">
                  <a:solidFill>
                    <a:schemeClr val="bg1"/>
                  </a:solidFill>
                  <a:latin typeface="+mn-lt"/>
                  <a:ea typeface="微软雅黑" panose="020B0503020204020204" pitchFamily="34" charset="-122"/>
                  <a:sym typeface="+mn-lt"/>
                </a:rPr>
                <a:t>’app </a:t>
              </a:r>
              <a:r>
                <a:rPr lang="en-US" altLang="zh-CN" sz="1300" err="1">
                  <a:solidFill>
                    <a:schemeClr val="bg1"/>
                  </a:solidFill>
                  <a:latin typeface="+mn-lt"/>
                  <a:ea typeface="微软雅黑" panose="020B0503020204020204" pitchFamily="34" charset="-122"/>
                  <a:sym typeface="+mn-lt"/>
                </a:rPr>
                <a:t>propio</a:t>
              </a:r>
              <a:r>
                <a:rPr lang="en-US" altLang="zh-CN" sz="1300">
                  <a:solidFill>
                    <a:schemeClr val="bg1"/>
                  </a:solidFill>
                  <a:latin typeface="+mn-lt"/>
                  <a:ea typeface="微软雅黑" panose="020B0503020204020204" pitchFamily="34" charset="-122"/>
                  <a:sym typeface="+mn-lt"/>
                </a:rPr>
                <a:t> e in </a:t>
              </a:r>
              <a:r>
                <a:rPr lang="en-US" altLang="zh-CN" sz="1300" err="1">
                  <a:solidFill>
                    <a:schemeClr val="bg1"/>
                  </a:solidFill>
                  <a:latin typeface="+mn-lt"/>
                  <a:ea typeface="微软雅黑" panose="020B0503020204020204" pitchFamily="34" charset="-122"/>
                  <a:sym typeface="+mn-lt"/>
                </a:rPr>
                <a:t>contatto</a:t>
              </a:r>
              <a:r>
                <a:rPr lang="en-US" altLang="zh-CN" sz="1300">
                  <a:solidFill>
                    <a:schemeClr val="bg1"/>
                  </a:solidFill>
                  <a:latin typeface="+mn-lt"/>
                  <a:ea typeface="微软雅黑" panose="020B0503020204020204" pitchFamily="34" charset="-122"/>
                  <a:sym typeface="+mn-lt"/>
                </a:rPr>
                <a:t> con L’AWS e </a:t>
              </a:r>
              <a:r>
                <a:rPr lang="en-US" altLang="zh-CN" sz="1300" err="1">
                  <a:solidFill>
                    <a:schemeClr val="bg1"/>
                  </a:solidFill>
                  <a:latin typeface="+mn-lt"/>
                  <a:ea typeface="微软雅黑" panose="020B0503020204020204" pitchFamily="34" charset="-122"/>
                  <a:sym typeface="+mn-lt"/>
                </a:rPr>
                <a:t>Cubbit</a:t>
              </a:r>
              <a:r>
                <a:rPr lang="en-US" altLang="zh-CN" sz="1300">
                  <a:solidFill>
                    <a:schemeClr val="bg1"/>
                  </a:solidFill>
                  <a:latin typeface="+mn-lt"/>
                  <a:ea typeface="微软雅黑" panose="020B0503020204020204" pitchFamily="34" charset="-122"/>
                  <a:sym typeface="+mn-lt"/>
                </a:rPr>
                <a:t> sempre per </a:t>
              </a:r>
              <a:r>
                <a:rPr lang="en-US" altLang="zh-CN" sz="1300" err="1">
                  <a:solidFill>
                    <a:schemeClr val="bg1"/>
                  </a:solidFill>
                  <a:latin typeface="+mn-lt"/>
                  <a:ea typeface="微软雅黑" panose="020B0503020204020204" pitchFamily="34" charset="-122"/>
                  <a:sym typeface="+mn-lt"/>
                </a:rPr>
                <a:t>scaricare</a:t>
              </a:r>
              <a:r>
                <a:rPr lang="en-US" altLang="zh-CN" sz="1300">
                  <a:solidFill>
                    <a:schemeClr val="bg1"/>
                  </a:solidFill>
                  <a:latin typeface="+mn-lt"/>
                  <a:ea typeface="微软雅黑" panose="020B0503020204020204" pitchFamily="34" charset="-122"/>
                  <a:sym typeface="+mn-lt"/>
                </a:rPr>
                <a:t> e </a:t>
              </a:r>
              <a:r>
                <a:rPr lang="en-US" altLang="zh-CN" sz="1300" err="1">
                  <a:solidFill>
                    <a:schemeClr val="bg1"/>
                  </a:solidFill>
                  <a:latin typeface="+mn-lt"/>
                  <a:ea typeface="微软雅黑" panose="020B0503020204020204" pitchFamily="34" charset="-122"/>
                  <a:sym typeface="+mn-lt"/>
                </a:rPr>
                <a:t>caricare</a:t>
              </a:r>
              <a:r>
                <a:rPr lang="en-US" altLang="zh-CN" sz="1300">
                  <a:solidFill>
                    <a:schemeClr val="bg1"/>
                  </a:solidFill>
                  <a:latin typeface="+mn-lt"/>
                  <a:ea typeface="微软雅黑" panose="020B0503020204020204" pitchFamily="34" charset="-122"/>
                  <a:sym typeface="+mn-lt"/>
                </a:rPr>
                <a:t> la data </a:t>
              </a:r>
              <a:r>
                <a:rPr lang="en-US" altLang="zh-CN" sz="1300" err="1">
                  <a:solidFill>
                    <a:schemeClr val="bg1"/>
                  </a:solidFill>
                  <a:latin typeface="+mn-lt"/>
                  <a:ea typeface="微软雅黑" panose="020B0503020204020204" pitchFamily="34" charset="-122"/>
                  <a:sym typeface="+mn-lt"/>
                </a:rPr>
                <a:t>tramite</a:t>
              </a:r>
              <a:r>
                <a:rPr lang="en-US" altLang="zh-CN" sz="1300">
                  <a:solidFill>
                    <a:schemeClr val="bg1"/>
                  </a:solidFill>
                  <a:latin typeface="+mn-lt"/>
                  <a:ea typeface="微软雅黑" panose="020B0503020204020204" pitchFamily="34" charset="-122"/>
                  <a:sym typeface="+mn-lt"/>
                </a:rPr>
                <a:t> software </a:t>
              </a:r>
              <a:r>
                <a:rPr lang="en-US" altLang="zh-CN" sz="1300" err="1">
                  <a:solidFill>
                    <a:schemeClr val="bg1"/>
                  </a:solidFill>
                  <a:latin typeface="+mn-lt"/>
                  <a:ea typeface="微软雅黑" panose="020B0503020204020204" pitchFamily="34" charset="-122"/>
                  <a:sym typeface="+mn-lt"/>
                </a:rPr>
                <a:t>fra</a:t>
              </a:r>
              <a:r>
                <a:rPr lang="en-US" altLang="zh-CN" sz="1300">
                  <a:solidFill>
                    <a:schemeClr val="bg1"/>
                  </a:solidFill>
                  <a:latin typeface="+mn-lt"/>
                  <a:ea typeface="微软雅黑" panose="020B0503020204020204" pitchFamily="34" charset="-122"/>
                  <a:sym typeface="+mn-lt"/>
                </a:rPr>
                <a:t> due </a:t>
              </a:r>
              <a:r>
                <a:rPr lang="en-US" altLang="zh-CN" sz="1300" err="1">
                  <a:solidFill>
                    <a:schemeClr val="bg1"/>
                  </a:solidFill>
                  <a:latin typeface="+mn-lt"/>
                  <a:ea typeface="微软雅黑" panose="020B0503020204020204" pitchFamily="34" charset="-122"/>
                  <a:sym typeface="+mn-lt"/>
                </a:rPr>
                <a:t>piattaforme</a:t>
              </a:r>
              <a:r>
                <a:rPr lang="en-US" altLang="zh-CN" sz="1300">
                  <a:solidFill>
                    <a:schemeClr val="bg1"/>
                  </a:solidFill>
                  <a:latin typeface="+mn-lt"/>
                  <a:ea typeface="微软雅黑" panose="020B0503020204020204" pitchFamily="34" charset="-122"/>
                  <a:sym typeface="+mn-lt"/>
                </a:rPr>
                <a:t>. E </a:t>
              </a:r>
              <a:r>
                <a:rPr lang="en-US" altLang="zh-CN" sz="1300" err="1">
                  <a:solidFill>
                    <a:schemeClr val="bg1"/>
                  </a:solidFill>
                  <a:latin typeface="+mn-lt"/>
                  <a:ea typeface="微软雅黑" panose="020B0503020204020204" pitchFamily="34" charset="-122"/>
                  <a:sym typeface="+mn-lt"/>
                </a:rPr>
                <a:t>propio</a:t>
              </a:r>
              <a:r>
                <a:rPr lang="en-US" altLang="zh-CN" sz="1300">
                  <a:solidFill>
                    <a:schemeClr val="bg1"/>
                  </a:solidFill>
                  <a:latin typeface="+mn-lt"/>
                  <a:ea typeface="微软雅黑" panose="020B0503020204020204" pitchFamily="34" charset="-122"/>
                  <a:sym typeface="+mn-lt"/>
                </a:rPr>
                <a:t> un </a:t>
              </a:r>
              <a:r>
                <a:rPr lang="en-US" altLang="zh-CN" sz="1300" err="1">
                  <a:solidFill>
                    <a:schemeClr val="bg1"/>
                  </a:solidFill>
                  <a:latin typeface="+mn-lt"/>
                  <a:ea typeface="微软雅黑" panose="020B0503020204020204" pitchFamily="34" charset="-122"/>
                  <a:sym typeface="+mn-lt"/>
                </a:rPr>
                <a:t>utente</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interfaccia</a:t>
              </a:r>
              <a:r>
                <a:rPr lang="en-US" altLang="zh-CN" sz="1300">
                  <a:solidFill>
                    <a:schemeClr val="bg1"/>
                  </a:solidFill>
                  <a:latin typeface="+mn-lt"/>
                  <a:ea typeface="微软雅黑" panose="020B0503020204020204" pitchFamily="34" charset="-122"/>
                  <a:sym typeface="+mn-lt"/>
                </a:rPr>
                <a:t> per </a:t>
              </a:r>
              <a:r>
                <a:rPr lang="en-US" altLang="zh-CN" sz="1300" err="1">
                  <a:solidFill>
                    <a:schemeClr val="bg1"/>
                  </a:solidFill>
                  <a:latin typeface="+mn-lt"/>
                  <a:ea typeface="微软雅黑" panose="020B0503020204020204" pitchFamily="34" charset="-122"/>
                  <a:sym typeface="+mn-lt"/>
                </a:rPr>
                <a:t>gestire</a:t>
              </a:r>
              <a:r>
                <a:rPr lang="en-US" altLang="zh-CN" sz="1300">
                  <a:solidFill>
                    <a:schemeClr val="bg1"/>
                  </a:solidFill>
                  <a:latin typeface="+mn-lt"/>
                  <a:ea typeface="微软雅黑" panose="020B0503020204020204" pitchFamily="34" charset="-122"/>
                  <a:sym typeface="+mn-lt"/>
                </a:rPr>
                <a:t> la data backup.</a:t>
              </a:r>
              <a:endParaRPr lang="zh-CN" altLang="en-US" sz="1300">
                <a:solidFill>
                  <a:schemeClr val="bg1"/>
                </a:solidFill>
                <a:latin typeface="+mn-lt"/>
                <a:ea typeface="微软雅黑" panose="020B0503020204020204" pitchFamily="34" charset="-122"/>
                <a:sym typeface="+mn-lt"/>
              </a:endParaRPr>
            </a:p>
          </p:txBody>
        </p:sp>
      </p:grpSp>
      <p:grpSp>
        <p:nvGrpSpPr>
          <p:cNvPr id="23" name="Group 27"/>
          <p:cNvGrpSpPr>
            <a:grpSpLocks/>
          </p:cNvGrpSpPr>
          <p:nvPr/>
        </p:nvGrpSpPr>
        <p:grpSpPr bwMode="auto">
          <a:xfrm>
            <a:off x="7924800" y="3889375"/>
            <a:ext cx="3402013" cy="939230"/>
            <a:chOff x="0" y="0"/>
            <a:chExt cx="3402588" cy="938670"/>
          </a:xfrm>
        </p:grpSpPr>
        <p:sp>
          <p:nvSpPr>
            <p:cNvPr id="24" name="矩形 29"/>
            <p:cNvSpPr>
              <a:spLocks noChangeArrowheads="1"/>
            </p:cNvSpPr>
            <p:nvPr/>
          </p:nvSpPr>
          <p:spPr bwMode="auto">
            <a:xfrm>
              <a:off x="15722" y="0"/>
              <a:ext cx="1849216" cy="29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b="1">
                  <a:solidFill>
                    <a:srgbClr val="86BC25"/>
                  </a:solidFill>
                  <a:latin typeface="+mn-lt"/>
                  <a:ea typeface="微软雅黑" panose="020B0503020204020204" pitchFamily="34" charset="-122"/>
                  <a:sym typeface="+mn-lt"/>
                </a:rPr>
                <a:t>Come</a:t>
              </a:r>
              <a:r>
                <a:rPr lang="en-US" altLang="zh-CN" sz="1300" b="1">
                  <a:solidFill>
                    <a:srgbClr val="86BC25"/>
                  </a:solidFill>
                  <a:latin typeface="+mn-lt"/>
                  <a:ea typeface="微软雅黑" panose="020B0503020204020204" pitchFamily="34" charset="-122"/>
                  <a:sym typeface="+mn-lt"/>
                </a:rPr>
                <a:t> </a:t>
              </a:r>
              <a:r>
                <a:rPr lang="en-US" altLang="zh-CN" sz="1300" b="1" err="1">
                  <a:solidFill>
                    <a:srgbClr val="86BC25"/>
                  </a:solidFill>
                  <a:latin typeface="+mn-lt"/>
                  <a:ea typeface="微软雅黑" panose="020B0503020204020204" pitchFamily="34" charset="-122"/>
                  <a:sym typeface="+mn-lt"/>
                </a:rPr>
                <a:t>faremò</a:t>
              </a:r>
              <a:r>
                <a:rPr lang="en-US" altLang="zh-CN" sz="1300" b="1">
                  <a:solidFill>
                    <a:srgbClr val="86BC25"/>
                  </a:solidFill>
                  <a:latin typeface="+mn-lt"/>
                  <a:ea typeface="微软雅黑" panose="020B0503020204020204" pitchFamily="34" charset="-122"/>
                  <a:sym typeface="+mn-lt"/>
                </a:rPr>
                <a:t> la back up?</a:t>
              </a:r>
              <a:endParaRPr lang="zh-CN" altLang="en-US" sz="1300" b="1">
                <a:solidFill>
                  <a:srgbClr val="86BC25"/>
                </a:solidFill>
                <a:latin typeface="+mn-lt"/>
                <a:ea typeface="微软雅黑" panose="020B0503020204020204" pitchFamily="34" charset="-122"/>
                <a:sym typeface="+mn-lt"/>
              </a:endParaRPr>
            </a:p>
          </p:txBody>
        </p:sp>
        <p:sp>
          <p:nvSpPr>
            <p:cNvPr id="25" name="矩形 30"/>
            <p:cNvSpPr>
              <a:spLocks noChangeArrowheads="1"/>
            </p:cNvSpPr>
            <p:nvPr/>
          </p:nvSpPr>
          <p:spPr bwMode="auto">
            <a:xfrm>
              <a:off x="0" y="246586"/>
              <a:ext cx="3402588" cy="69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t-IT" altLang="zh-CN" sz="1300">
                  <a:solidFill>
                    <a:schemeClr val="bg1"/>
                  </a:solidFill>
                  <a:latin typeface="+mn-lt"/>
                  <a:ea typeface="微软雅黑" panose="020B0503020204020204" pitchFamily="34" charset="-122"/>
                  <a:sym typeface="+mn-lt"/>
                </a:rPr>
                <a:t>U</a:t>
              </a:r>
              <a:r>
                <a:rPr lang="en-US" altLang="zh-CN" sz="1300" err="1">
                  <a:solidFill>
                    <a:schemeClr val="bg1"/>
                  </a:solidFill>
                  <a:latin typeface="+mn-lt"/>
                  <a:ea typeface="微软雅黑" panose="020B0503020204020204" pitchFamily="34" charset="-122"/>
                  <a:sym typeface="+mn-lt"/>
                </a:rPr>
                <a:t>seremò</a:t>
              </a:r>
              <a:r>
                <a:rPr lang="en-US" altLang="zh-CN" sz="1300">
                  <a:solidFill>
                    <a:schemeClr val="bg1"/>
                  </a:solidFill>
                  <a:latin typeface="+mn-lt"/>
                  <a:ea typeface="微软雅黑" panose="020B0503020204020204" pitchFamily="34" charset="-122"/>
                  <a:sym typeface="+mn-lt"/>
                </a:rPr>
                <a:t> il S3 per </a:t>
              </a:r>
              <a:r>
                <a:rPr lang="en-US" altLang="zh-CN" sz="1300" err="1">
                  <a:solidFill>
                    <a:schemeClr val="bg1"/>
                  </a:solidFill>
                  <a:latin typeface="+mn-lt"/>
                  <a:ea typeface="微软雅黑" panose="020B0503020204020204" pitchFamily="34" charset="-122"/>
                  <a:sym typeface="+mn-lt"/>
                </a:rPr>
                <a:t>creare</a:t>
              </a:r>
              <a:r>
                <a:rPr lang="en-US" altLang="zh-CN" sz="1300">
                  <a:solidFill>
                    <a:schemeClr val="bg1"/>
                  </a:solidFill>
                  <a:latin typeface="+mn-lt"/>
                  <a:ea typeface="微软雅黑" panose="020B0503020204020204" pitchFamily="34" charset="-122"/>
                  <a:sym typeface="+mn-lt"/>
                </a:rPr>
                <a:t> snapshot </a:t>
              </a:r>
              <a:r>
                <a:rPr lang="en-US" altLang="zh-CN" sz="1300" err="1">
                  <a:solidFill>
                    <a:schemeClr val="bg1"/>
                  </a:solidFill>
                  <a:latin typeface="+mn-lt"/>
                  <a:ea typeface="微软雅黑" panose="020B0503020204020204" pitchFamily="34" charset="-122"/>
                  <a:sym typeface="+mn-lt"/>
                </a:rPr>
                <a:t>della</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basi</a:t>
              </a:r>
              <a:r>
                <a:rPr lang="en-US" altLang="zh-CN" sz="1300">
                  <a:solidFill>
                    <a:schemeClr val="bg1"/>
                  </a:solidFill>
                  <a:latin typeface="+mn-lt"/>
                  <a:ea typeface="微软雅黑" panose="020B0503020204020204" pitchFamily="34" charset="-122"/>
                  <a:sym typeface="+mn-lt"/>
                </a:rPr>
                <a:t> di </a:t>
              </a:r>
              <a:r>
                <a:rPr lang="en-US" altLang="zh-CN" sz="1300" err="1">
                  <a:solidFill>
                    <a:schemeClr val="bg1"/>
                  </a:solidFill>
                  <a:latin typeface="+mn-lt"/>
                  <a:ea typeface="微软雅黑" panose="020B0503020204020204" pitchFamily="34" charset="-122"/>
                  <a:sym typeface="+mn-lt"/>
                </a:rPr>
                <a:t>dati</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regularmente</a:t>
              </a:r>
              <a:r>
                <a:rPr lang="en-US" altLang="zh-CN" sz="1300">
                  <a:solidFill>
                    <a:schemeClr val="bg1"/>
                  </a:solidFill>
                  <a:latin typeface="+mn-lt"/>
                  <a:ea typeface="微软雅黑" panose="020B0503020204020204" pitchFamily="34" charset="-122"/>
                  <a:sym typeface="+mn-lt"/>
                </a:rPr>
                <a:t> e </a:t>
              </a:r>
              <a:r>
                <a:rPr lang="en-US" altLang="zh-CN" sz="1300" err="1">
                  <a:solidFill>
                    <a:schemeClr val="bg1"/>
                  </a:solidFill>
                  <a:latin typeface="+mn-lt"/>
                  <a:ea typeface="微软雅黑" panose="020B0503020204020204" pitchFamily="34" charset="-122"/>
                  <a:sym typeface="+mn-lt"/>
                </a:rPr>
                <a:t>caricremò</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quei</a:t>
              </a:r>
              <a:r>
                <a:rPr lang="en-US" altLang="zh-CN" sz="1300">
                  <a:solidFill>
                    <a:schemeClr val="bg1"/>
                  </a:solidFill>
                  <a:latin typeface="+mn-lt"/>
                  <a:ea typeface="微软雅黑" panose="020B0503020204020204" pitchFamily="34" charset="-122"/>
                  <a:sym typeface="+mn-lt"/>
                </a:rPr>
                <a:t> snapshot </a:t>
              </a:r>
              <a:r>
                <a:rPr lang="en-US" altLang="zh-CN" sz="1300" err="1">
                  <a:solidFill>
                    <a:schemeClr val="bg1"/>
                  </a:solidFill>
                  <a:latin typeface="+mn-lt"/>
                  <a:ea typeface="微软雅黑" panose="020B0503020204020204" pitchFamily="34" charset="-122"/>
                  <a:sym typeface="+mn-lt"/>
                </a:rPr>
                <a:t>su</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Cubbit</a:t>
              </a:r>
              <a:r>
                <a:rPr lang="en-US" altLang="zh-CN" sz="1300">
                  <a:solidFill>
                    <a:schemeClr val="bg1"/>
                  </a:solidFill>
                  <a:latin typeface="+mn-lt"/>
                  <a:ea typeface="微软雅黑" panose="020B0503020204020204" pitchFamily="34" charset="-122"/>
                  <a:sym typeface="+mn-lt"/>
                </a:rPr>
                <a:t> </a:t>
              </a:r>
              <a:r>
                <a:rPr lang="en-US" altLang="zh-CN" sz="1300" err="1">
                  <a:solidFill>
                    <a:schemeClr val="bg1"/>
                  </a:solidFill>
                  <a:latin typeface="+mn-lt"/>
                  <a:ea typeface="微软雅黑" panose="020B0503020204020204" pitchFamily="34" charset="-122"/>
                  <a:sym typeface="+mn-lt"/>
                </a:rPr>
                <a:t>tramite</a:t>
              </a:r>
              <a:r>
                <a:rPr lang="en-US" altLang="zh-CN" sz="1300">
                  <a:solidFill>
                    <a:schemeClr val="bg1"/>
                  </a:solidFill>
                  <a:latin typeface="+mn-lt"/>
                  <a:ea typeface="微软雅黑" panose="020B0503020204020204" pitchFamily="34" charset="-122"/>
                  <a:sym typeface="+mn-lt"/>
                </a:rPr>
                <a:t> la nostra app</a:t>
              </a:r>
              <a:endParaRPr lang="zh-CN" altLang="en-US" sz="1300">
                <a:solidFill>
                  <a:schemeClr val="bg1"/>
                </a:solidFill>
                <a:latin typeface="+mn-lt"/>
                <a:ea typeface="微软雅黑" panose="020B0503020204020204" pitchFamily="34" charset="-122"/>
                <a:sym typeface="+mn-lt"/>
              </a:endParaRPr>
            </a:p>
          </p:txBody>
        </p:sp>
      </p:grpSp>
    </p:spTree>
    <p:custDataLst>
      <p:custData r:id="rId1"/>
      <p:custData r:id="rId2"/>
      <p:tags r:id="rId3"/>
    </p:custDataLst>
    <p:extLst>
      <p:ext uri="{BB962C8B-B14F-4D97-AF65-F5344CB8AC3E}">
        <p14:creationId xmlns:p14="http://schemas.microsoft.com/office/powerpoint/2010/main" val="21009524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3" name="Title 1"/>
          <p:cNvSpPr>
            <a:spLocks noGrp="1"/>
          </p:cNvSpPr>
          <p:nvPr>
            <p:ph type="title"/>
          </p:nvPr>
        </p:nvSpPr>
        <p:spPr/>
        <p:txBody>
          <a:bodyPr/>
          <a:lstStyle/>
          <a:p>
            <a:r>
              <a:rPr lang="it-IT"/>
              <a:t>La nostra focalizzazione della </a:t>
            </a:r>
            <a:r>
              <a:rPr lang="it-IT" err="1"/>
              <a:t>soluzine</a:t>
            </a:r>
            <a:r>
              <a:rPr lang="it-IT"/>
              <a:t> </a:t>
            </a:r>
            <a:endParaRPr lang="en-US"/>
          </a:p>
        </p:txBody>
      </p:sp>
      <p:sp>
        <p:nvSpPr>
          <p:cNvPr id="3" name="Text Placeholder 2"/>
          <p:cNvSpPr>
            <a:spLocks noGrp="1"/>
          </p:cNvSpPr>
          <p:nvPr>
            <p:ph type="body" sz="quarter" idx="13"/>
          </p:nvPr>
        </p:nvSpPr>
        <p:spPr/>
        <p:txBody>
          <a:bodyPr/>
          <a:lstStyle/>
          <a:p>
            <a:r>
              <a:rPr lang="it-IT"/>
              <a:t>DATA BACK TRAMITE LA NOSTRA APP SU CUBBIT A AWS</a:t>
            </a:r>
            <a:endParaRPr lang="en-US"/>
          </a:p>
        </p:txBody>
      </p:sp>
      <p:grpSp>
        <p:nvGrpSpPr>
          <p:cNvPr id="2" name="Group 1"/>
          <p:cNvGrpSpPr/>
          <p:nvPr/>
        </p:nvGrpSpPr>
        <p:grpSpPr>
          <a:xfrm>
            <a:off x="3848065" y="1840231"/>
            <a:ext cx="4510087" cy="4364036"/>
            <a:chOff x="3848065" y="1840231"/>
            <a:chExt cx="4510087" cy="4364036"/>
          </a:xfrm>
        </p:grpSpPr>
        <p:sp>
          <p:nvSpPr>
            <p:cNvPr id="15" name="Freeform 3"/>
            <p:cNvSpPr>
              <a:spLocks/>
            </p:cNvSpPr>
            <p:nvPr/>
          </p:nvSpPr>
          <p:spPr bwMode="auto">
            <a:xfrm>
              <a:off x="5568915" y="5012055"/>
              <a:ext cx="1101725" cy="1192212"/>
            </a:xfrm>
            <a:custGeom>
              <a:avLst/>
              <a:gdLst>
                <a:gd name="T0" fmla="*/ 605650 w 553"/>
                <a:gd name="T1" fmla="*/ 1190277 h 616"/>
                <a:gd name="T2" fmla="*/ 478145 w 553"/>
                <a:gd name="T3" fmla="*/ 1190277 h 616"/>
                <a:gd name="T4" fmla="*/ 478145 w 553"/>
                <a:gd name="T5" fmla="*/ 230314 h 616"/>
                <a:gd name="T6" fmla="*/ 79691 w 553"/>
                <a:gd name="T7" fmla="*/ 601912 h 616"/>
                <a:gd name="T8" fmla="*/ 0 w 553"/>
                <a:gd name="T9" fmla="*/ 539979 h 616"/>
                <a:gd name="T10" fmla="*/ 573774 w 553"/>
                <a:gd name="T11" fmla="*/ 0 h 616"/>
                <a:gd name="T12" fmla="*/ 1099733 w 553"/>
                <a:gd name="T13" fmla="*/ 524496 h 616"/>
                <a:gd name="T14" fmla="*/ 1020042 w 553"/>
                <a:gd name="T15" fmla="*/ 601912 h 616"/>
                <a:gd name="T16" fmla="*/ 605650 w 553"/>
                <a:gd name="T17" fmla="*/ 230314 h 616"/>
                <a:gd name="T18" fmla="*/ 605650 w 553"/>
                <a:gd name="T19" fmla="*/ 1190277 h 6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616"/>
                <a:gd name="T32" fmla="*/ 553 w 553"/>
                <a:gd name="T33" fmla="*/ 616 h 6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616">
                  <a:moveTo>
                    <a:pt x="304" y="615"/>
                  </a:moveTo>
                  <a:lnTo>
                    <a:pt x="240" y="615"/>
                  </a:lnTo>
                  <a:lnTo>
                    <a:pt x="240" y="119"/>
                  </a:lnTo>
                  <a:lnTo>
                    <a:pt x="40" y="311"/>
                  </a:lnTo>
                  <a:lnTo>
                    <a:pt x="0" y="279"/>
                  </a:lnTo>
                  <a:lnTo>
                    <a:pt x="288" y="0"/>
                  </a:lnTo>
                  <a:lnTo>
                    <a:pt x="552" y="271"/>
                  </a:lnTo>
                  <a:lnTo>
                    <a:pt x="512" y="311"/>
                  </a:lnTo>
                  <a:lnTo>
                    <a:pt x="304" y="119"/>
                  </a:lnTo>
                  <a:lnTo>
                    <a:pt x="304" y="615"/>
                  </a:lnTo>
                </a:path>
              </a:pathLst>
            </a:custGeom>
            <a:solidFill>
              <a:schemeClr val="accent1"/>
            </a:solidFill>
            <a:ln w="12700" cap="rnd">
              <a:noFill/>
              <a:round/>
              <a:headEnd/>
              <a:tailEnd/>
            </a:ln>
          </p:spPr>
          <p:txBody>
            <a:bodyPr wrap="square" lIns="36000" tIns="36000" rIns="36000" bIns="36000"/>
            <a:lstStyle/>
            <a:p>
              <a:pPr>
                <a:defRPr/>
              </a:pPr>
              <a:endParaRPr lang="en-US"/>
            </a:p>
          </p:txBody>
        </p:sp>
        <p:sp>
          <p:nvSpPr>
            <p:cNvPr id="16" name="Oval 4"/>
            <p:cNvSpPr>
              <a:spLocks noChangeArrowheads="1"/>
            </p:cNvSpPr>
            <p:nvPr/>
          </p:nvSpPr>
          <p:spPr bwMode="auto">
            <a:xfrm>
              <a:off x="5425245" y="3319780"/>
              <a:ext cx="1371600" cy="1371600"/>
            </a:xfrm>
            <a:prstGeom prst="ellipse">
              <a:avLst/>
            </a:prstGeom>
            <a:solidFill>
              <a:schemeClr val="accent5"/>
            </a:solidFill>
            <a:ln w="12700">
              <a:noFill/>
              <a:round/>
              <a:headEnd/>
              <a:tailEnd/>
            </a:ln>
          </p:spPr>
          <p:txBody>
            <a:bodyPr wrap="square" lIns="91440" tIns="91440" rIns="91440" bIns="91440" anchor="ctr"/>
            <a:lstStyle/>
            <a:p>
              <a:pPr algn="ctr">
                <a:spcBef>
                  <a:spcPct val="0"/>
                </a:spcBef>
              </a:pPr>
              <a:r>
                <a:rPr lang="it-IT" sz="1200"/>
                <a:t>CUBBIT &amp; AWS</a:t>
              </a:r>
              <a:endParaRPr lang="en-US" sz="1200"/>
            </a:p>
          </p:txBody>
        </p:sp>
        <p:sp>
          <p:nvSpPr>
            <p:cNvPr id="17" name="Freeform 5"/>
            <p:cNvSpPr>
              <a:spLocks/>
            </p:cNvSpPr>
            <p:nvPr/>
          </p:nvSpPr>
          <p:spPr bwMode="auto">
            <a:xfrm>
              <a:off x="6859552" y="4750117"/>
              <a:ext cx="955675" cy="896938"/>
            </a:xfrm>
            <a:custGeom>
              <a:avLst/>
              <a:gdLst>
                <a:gd name="T0" fmla="*/ 698837 w 480"/>
                <a:gd name="T1" fmla="*/ 92787 h 464"/>
                <a:gd name="T2" fmla="*/ 698837 w 480"/>
                <a:gd name="T3" fmla="*/ 0 h 464"/>
                <a:gd name="T4" fmla="*/ 0 w 480"/>
                <a:gd name="T5" fmla="*/ 0 h 464"/>
                <a:gd name="T6" fmla="*/ 0 w 480"/>
                <a:gd name="T7" fmla="*/ 663038 h 464"/>
                <a:gd name="T8" fmla="*/ 127423 w 480"/>
                <a:gd name="T9" fmla="*/ 663038 h 464"/>
                <a:gd name="T10" fmla="*/ 127423 w 480"/>
                <a:gd name="T11" fmla="*/ 201038 h 464"/>
                <a:gd name="T12" fmla="*/ 842189 w 480"/>
                <a:gd name="T13" fmla="*/ 895005 h 464"/>
                <a:gd name="T14" fmla="*/ 953684 w 480"/>
                <a:gd name="T15" fmla="*/ 786754 h 464"/>
                <a:gd name="T16" fmla="*/ 238919 w 480"/>
                <a:gd name="T17" fmla="*/ 123716 h 464"/>
                <a:gd name="T18" fmla="*/ 698837 w 480"/>
                <a:gd name="T19" fmla="*/ 123716 h 464"/>
                <a:gd name="T20" fmla="*/ 698837 w 480"/>
                <a:gd name="T21" fmla="*/ 0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464"/>
                <a:gd name="T35" fmla="*/ 480 w 480"/>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464">
                  <a:moveTo>
                    <a:pt x="351" y="48"/>
                  </a:moveTo>
                  <a:lnTo>
                    <a:pt x="351" y="0"/>
                  </a:lnTo>
                  <a:lnTo>
                    <a:pt x="0" y="0"/>
                  </a:lnTo>
                  <a:lnTo>
                    <a:pt x="0" y="343"/>
                  </a:lnTo>
                  <a:lnTo>
                    <a:pt x="64" y="343"/>
                  </a:lnTo>
                  <a:lnTo>
                    <a:pt x="64" y="104"/>
                  </a:lnTo>
                  <a:lnTo>
                    <a:pt x="423" y="463"/>
                  </a:lnTo>
                  <a:lnTo>
                    <a:pt x="479" y="407"/>
                  </a:lnTo>
                  <a:lnTo>
                    <a:pt x="120" y="64"/>
                  </a:lnTo>
                  <a:lnTo>
                    <a:pt x="351" y="64"/>
                  </a:lnTo>
                  <a:lnTo>
                    <a:pt x="351" y="0"/>
                  </a:lnTo>
                </a:path>
              </a:pathLst>
            </a:custGeom>
            <a:solidFill>
              <a:schemeClr val="accent1"/>
            </a:solidFill>
            <a:ln w="12700" cap="rnd">
              <a:noFill/>
              <a:round/>
              <a:headEnd type="none" w="sm" len="sm"/>
              <a:tailEnd type="none" w="sm" len="sm"/>
            </a:ln>
          </p:spPr>
          <p:txBody>
            <a:bodyPr wrap="square" lIns="36000" tIns="36000" rIns="36000" bIns="36000"/>
            <a:lstStyle/>
            <a:p>
              <a:pPr>
                <a:defRPr/>
              </a:pPr>
              <a:endParaRPr lang="en-US"/>
            </a:p>
          </p:txBody>
        </p:sp>
        <p:sp>
          <p:nvSpPr>
            <p:cNvPr id="18" name="Freeform 6"/>
            <p:cNvSpPr>
              <a:spLocks/>
            </p:cNvSpPr>
            <p:nvPr/>
          </p:nvSpPr>
          <p:spPr bwMode="auto">
            <a:xfrm>
              <a:off x="6845264" y="2427606"/>
              <a:ext cx="938212" cy="884237"/>
            </a:xfrm>
            <a:custGeom>
              <a:avLst/>
              <a:gdLst>
                <a:gd name="T0" fmla="*/ 681794 w 472"/>
                <a:gd name="T1" fmla="*/ 789220 h 456"/>
                <a:gd name="T2" fmla="*/ 681794 w 472"/>
                <a:gd name="T3" fmla="*/ 882298 h 456"/>
                <a:gd name="T4" fmla="*/ 0 w 472"/>
                <a:gd name="T5" fmla="*/ 882298 h 456"/>
                <a:gd name="T6" fmla="*/ 0 w 472"/>
                <a:gd name="T7" fmla="*/ 217181 h 456"/>
                <a:gd name="T8" fmla="*/ 127215 w 472"/>
                <a:gd name="T9" fmla="*/ 217181 h 456"/>
                <a:gd name="T10" fmla="*/ 127215 w 472"/>
                <a:gd name="T11" fmla="*/ 680630 h 456"/>
                <a:gd name="T12" fmla="*/ 840813 w 472"/>
                <a:gd name="T13" fmla="*/ 0 h 456"/>
                <a:gd name="T14" fmla="*/ 936224 w 472"/>
                <a:gd name="T15" fmla="*/ 93078 h 456"/>
                <a:gd name="T16" fmla="*/ 222627 w 472"/>
                <a:gd name="T17" fmla="*/ 758194 h 456"/>
                <a:gd name="T18" fmla="*/ 681794 w 472"/>
                <a:gd name="T19" fmla="*/ 758194 h 456"/>
                <a:gd name="T20" fmla="*/ 681794 w 472"/>
                <a:gd name="T21" fmla="*/ 882298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2"/>
                <a:gd name="T34" fmla="*/ 0 h 456"/>
                <a:gd name="T35" fmla="*/ 472 w 472"/>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2" h="456">
                  <a:moveTo>
                    <a:pt x="343" y="407"/>
                  </a:moveTo>
                  <a:lnTo>
                    <a:pt x="343" y="455"/>
                  </a:lnTo>
                  <a:lnTo>
                    <a:pt x="0" y="455"/>
                  </a:lnTo>
                  <a:lnTo>
                    <a:pt x="0" y="112"/>
                  </a:lnTo>
                  <a:lnTo>
                    <a:pt x="64" y="112"/>
                  </a:lnTo>
                  <a:lnTo>
                    <a:pt x="64" y="351"/>
                  </a:lnTo>
                  <a:lnTo>
                    <a:pt x="423" y="0"/>
                  </a:lnTo>
                  <a:lnTo>
                    <a:pt x="471" y="48"/>
                  </a:lnTo>
                  <a:lnTo>
                    <a:pt x="112" y="391"/>
                  </a:lnTo>
                  <a:lnTo>
                    <a:pt x="343" y="391"/>
                  </a:lnTo>
                  <a:lnTo>
                    <a:pt x="343" y="455"/>
                  </a:lnTo>
                </a:path>
              </a:pathLst>
            </a:custGeom>
            <a:solidFill>
              <a:schemeClr val="accent1"/>
            </a:solidFill>
            <a:ln w="12700" cap="rnd">
              <a:noFill/>
              <a:round/>
              <a:headEnd type="none" w="sm" len="sm"/>
              <a:tailEnd type="none" w="sm" len="sm"/>
            </a:ln>
          </p:spPr>
          <p:txBody>
            <a:bodyPr wrap="square" lIns="36000" tIns="36000" rIns="36000" bIns="36000"/>
            <a:lstStyle/>
            <a:p>
              <a:pPr>
                <a:defRPr/>
              </a:pPr>
              <a:endParaRPr lang="en-US"/>
            </a:p>
          </p:txBody>
        </p:sp>
        <p:sp>
          <p:nvSpPr>
            <p:cNvPr id="19" name="Freeform 7"/>
            <p:cNvSpPr>
              <a:spLocks/>
            </p:cNvSpPr>
            <p:nvPr/>
          </p:nvSpPr>
          <p:spPr bwMode="auto">
            <a:xfrm>
              <a:off x="4424327" y="4716780"/>
              <a:ext cx="936625" cy="900112"/>
            </a:xfrm>
            <a:custGeom>
              <a:avLst/>
              <a:gdLst>
                <a:gd name="T0" fmla="*/ 254000 w 472"/>
                <a:gd name="T1" fmla="*/ 108634 h 464"/>
                <a:gd name="T2" fmla="*/ 254000 w 472"/>
                <a:gd name="T3" fmla="*/ 0 h 464"/>
                <a:gd name="T4" fmla="*/ 934641 w 472"/>
                <a:gd name="T5" fmla="*/ 0 h 464"/>
                <a:gd name="T6" fmla="*/ 934641 w 472"/>
                <a:gd name="T7" fmla="*/ 665385 h 464"/>
                <a:gd name="T8" fmla="*/ 807641 w 472"/>
                <a:gd name="T9" fmla="*/ 665385 h 464"/>
                <a:gd name="T10" fmla="*/ 807641 w 472"/>
                <a:gd name="T11" fmla="*/ 201749 h 464"/>
                <a:gd name="T12" fmla="*/ 95250 w 472"/>
                <a:gd name="T13" fmla="*/ 898172 h 464"/>
                <a:gd name="T14" fmla="*/ 0 w 472"/>
                <a:gd name="T15" fmla="*/ 789538 h 464"/>
                <a:gd name="T16" fmla="*/ 696516 w 472"/>
                <a:gd name="T17" fmla="*/ 124153 h 464"/>
                <a:gd name="T18" fmla="*/ 254000 w 472"/>
                <a:gd name="T19" fmla="*/ 124153 h 464"/>
                <a:gd name="T20" fmla="*/ 254000 w 472"/>
                <a:gd name="T21" fmla="*/ 0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2"/>
                <a:gd name="T34" fmla="*/ 0 h 464"/>
                <a:gd name="T35" fmla="*/ 472 w 472"/>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2" h="464">
                  <a:moveTo>
                    <a:pt x="128" y="56"/>
                  </a:moveTo>
                  <a:lnTo>
                    <a:pt x="128" y="0"/>
                  </a:lnTo>
                  <a:lnTo>
                    <a:pt x="471" y="0"/>
                  </a:lnTo>
                  <a:lnTo>
                    <a:pt x="471" y="343"/>
                  </a:lnTo>
                  <a:lnTo>
                    <a:pt x="407" y="343"/>
                  </a:lnTo>
                  <a:lnTo>
                    <a:pt x="407" y="104"/>
                  </a:lnTo>
                  <a:lnTo>
                    <a:pt x="48" y="463"/>
                  </a:lnTo>
                  <a:lnTo>
                    <a:pt x="0" y="407"/>
                  </a:lnTo>
                  <a:lnTo>
                    <a:pt x="351" y="64"/>
                  </a:lnTo>
                  <a:lnTo>
                    <a:pt x="128" y="64"/>
                  </a:lnTo>
                  <a:lnTo>
                    <a:pt x="128" y="0"/>
                  </a:lnTo>
                </a:path>
              </a:pathLst>
            </a:custGeom>
            <a:solidFill>
              <a:schemeClr val="accent1"/>
            </a:solidFill>
            <a:ln w="12700" cap="rnd">
              <a:noFill/>
              <a:round/>
              <a:headEnd type="none" w="sm" len="sm"/>
              <a:tailEnd type="none" w="sm" len="sm"/>
            </a:ln>
          </p:spPr>
          <p:txBody>
            <a:bodyPr wrap="square" lIns="36000" tIns="36000" rIns="36000" bIns="36000"/>
            <a:lstStyle/>
            <a:p>
              <a:pPr>
                <a:defRPr/>
              </a:pPr>
              <a:endParaRPr lang="en-US"/>
            </a:p>
          </p:txBody>
        </p:sp>
        <p:sp>
          <p:nvSpPr>
            <p:cNvPr id="20" name="Freeform 8"/>
            <p:cNvSpPr>
              <a:spLocks/>
            </p:cNvSpPr>
            <p:nvPr/>
          </p:nvSpPr>
          <p:spPr bwMode="auto">
            <a:xfrm>
              <a:off x="4438614" y="2397442"/>
              <a:ext cx="938212" cy="896938"/>
            </a:xfrm>
            <a:custGeom>
              <a:avLst/>
              <a:gdLst>
                <a:gd name="T0" fmla="*/ 254430 w 472"/>
                <a:gd name="T1" fmla="*/ 786754 h 464"/>
                <a:gd name="T2" fmla="*/ 254430 w 472"/>
                <a:gd name="T3" fmla="*/ 895005 h 464"/>
                <a:gd name="T4" fmla="*/ 936224 w 472"/>
                <a:gd name="T5" fmla="*/ 895005 h 464"/>
                <a:gd name="T6" fmla="*/ 936224 w 472"/>
                <a:gd name="T7" fmla="*/ 231967 h 464"/>
                <a:gd name="T8" fmla="*/ 809009 w 472"/>
                <a:gd name="T9" fmla="*/ 231967 h 464"/>
                <a:gd name="T10" fmla="*/ 809009 w 472"/>
                <a:gd name="T11" fmla="*/ 693967 h 464"/>
                <a:gd name="T12" fmla="*/ 111313 w 472"/>
                <a:gd name="T13" fmla="*/ 0 h 464"/>
                <a:gd name="T14" fmla="*/ 0 w 472"/>
                <a:gd name="T15" fmla="*/ 108251 h 464"/>
                <a:gd name="T16" fmla="*/ 713598 w 472"/>
                <a:gd name="T17" fmla="*/ 771289 h 464"/>
                <a:gd name="T18" fmla="*/ 254430 w 472"/>
                <a:gd name="T19" fmla="*/ 771289 h 464"/>
                <a:gd name="T20" fmla="*/ 254430 w 472"/>
                <a:gd name="T21" fmla="*/ 895005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2"/>
                <a:gd name="T34" fmla="*/ 0 h 464"/>
                <a:gd name="T35" fmla="*/ 472 w 472"/>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2" h="464">
                  <a:moveTo>
                    <a:pt x="128" y="407"/>
                  </a:moveTo>
                  <a:lnTo>
                    <a:pt x="128" y="463"/>
                  </a:lnTo>
                  <a:lnTo>
                    <a:pt x="471" y="463"/>
                  </a:lnTo>
                  <a:lnTo>
                    <a:pt x="471" y="120"/>
                  </a:lnTo>
                  <a:lnTo>
                    <a:pt x="407" y="120"/>
                  </a:lnTo>
                  <a:lnTo>
                    <a:pt x="407" y="359"/>
                  </a:lnTo>
                  <a:lnTo>
                    <a:pt x="56" y="0"/>
                  </a:lnTo>
                  <a:lnTo>
                    <a:pt x="0" y="56"/>
                  </a:lnTo>
                  <a:lnTo>
                    <a:pt x="359" y="399"/>
                  </a:lnTo>
                  <a:lnTo>
                    <a:pt x="128" y="399"/>
                  </a:lnTo>
                  <a:lnTo>
                    <a:pt x="128" y="463"/>
                  </a:lnTo>
                </a:path>
              </a:pathLst>
            </a:custGeom>
            <a:solidFill>
              <a:schemeClr val="accent1"/>
            </a:solidFill>
            <a:ln w="12700" cap="rnd">
              <a:noFill/>
              <a:round/>
              <a:headEnd type="none" w="sm" len="sm"/>
              <a:tailEnd type="none" w="sm" len="sm"/>
            </a:ln>
          </p:spPr>
          <p:txBody>
            <a:bodyPr wrap="square" lIns="36000" tIns="36000" rIns="36000" bIns="36000"/>
            <a:lstStyle/>
            <a:p>
              <a:pPr>
                <a:defRPr/>
              </a:pPr>
              <a:endParaRPr lang="en-US"/>
            </a:p>
          </p:txBody>
        </p:sp>
        <p:sp>
          <p:nvSpPr>
            <p:cNvPr id="21" name="Freeform 9"/>
            <p:cNvSpPr>
              <a:spLocks/>
            </p:cNvSpPr>
            <p:nvPr/>
          </p:nvSpPr>
          <p:spPr bwMode="auto">
            <a:xfrm>
              <a:off x="5535577" y="1840231"/>
              <a:ext cx="1101725" cy="1177925"/>
            </a:xfrm>
            <a:custGeom>
              <a:avLst/>
              <a:gdLst>
                <a:gd name="T0" fmla="*/ 637526 w 553"/>
                <a:gd name="T1" fmla="*/ 0 h 608"/>
                <a:gd name="T2" fmla="*/ 494083 w 553"/>
                <a:gd name="T3" fmla="*/ 0 h 608"/>
                <a:gd name="T4" fmla="*/ 494083 w 553"/>
                <a:gd name="T5" fmla="*/ 960939 h 608"/>
                <a:gd name="T6" fmla="*/ 79691 w 553"/>
                <a:gd name="T7" fmla="*/ 588963 h 608"/>
                <a:gd name="T8" fmla="*/ 0 w 553"/>
                <a:gd name="T9" fmla="*/ 635460 h 608"/>
                <a:gd name="T10" fmla="*/ 589712 w 553"/>
                <a:gd name="T11" fmla="*/ 1175988 h 608"/>
                <a:gd name="T12" fmla="*/ 1099733 w 553"/>
                <a:gd name="T13" fmla="*/ 666458 h 608"/>
                <a:gd name="T14" fmla="*/ 1020042 w 553"/>
                <a:gd name="T15" fmla="*/ 588963 h 608"/>
                <a:gd name="T16" fmla="*/ 637526 w 553"/>
                <a:gd name="T17" fmla="*/ 960939 h 608"/>
                <a:gd name="T18" fmla="*/ 637526 w 553"/>
                <a:gd name="T19" fmla="*/ 0 h 6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608"/>
                <a:gd name="T32" fmla="*/ 553 w 553"/>
                <a:gd name="T33" fmla="*/ 608 h 6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608">
                  <a:moveTo>
                    <a:pt x="320" y="0"/>
                  </a:moveTo>
                  <a:lnTo>
                    <a:pt x="248" y="0"/>
                  </a:lnTo>
                  <a:lnTo>
                    <a:pt x="248" y="496"/>
                  </a:lnTo>
                  <a:lnTo>
                    <a:pt x="40" y="304"/>
                  </a:lnTo>
                  <a:lnTo>
                    <a:pt x="0" y="328"/>
                  </a:lnTo>
                  <a:lnTo>
                    <a:pt x="296" y="607"/>
                  </a:lnTo>
                  <a:lnTo>
                    <a:pt x="552" y="344"/>
                  </a:lnTo>
                  <a:lnTo>
                    <a:pt x="512" y="304"/>
                  </a:lnTo>
                  <a:lnTo>
                    <a:pt x="320" y="496"/>
                  </a:lnTo>
                  <a:lnTo>
                    <a:pt x="320" y="0"/>
                  </a:lnTo>
                </a:path>
              </a:pathLst>
            </a:custGeom>
            <a:solidFill>
              <a:schemeClr val="accent1"/>
            </a:solidFill>
            <a:ln w="12700" cap="rnd">
              <a:noFill/>
              <a:round/>
              <a:headEnd/>
              <a:tailEnd/>
            </a:ln>
          </p:spPr>
          <p:txBody>
            <a:bodyPr wrap="square" lIns="36000" tIns="36000" rIns="36000" bIns="36000"/>
            <a:lstStyle/>
            <a:p>
              <a:pPr>
                <a:defRPr/>
              </a:pPr>
              <a:endParaRPr lang="en-US"/>
            </a:p>
          </p:txBody>
        </p:sp>
        <p:sp>
          <p:nvSpPr>
            <p:cNvPr id="22" name="Freeform 10"/>
            <p:cNvSpPr>
              <a:spLocks/>
            </p:cNvSpPr>
            <p:nvPr/>
          </p:nvSpPr>
          <p:spPr bwMode="auto">
            <a:xfrm>
              <a:off x="3848065" y="3469799"/>
              <a:ext cx="1228725" cy="1071562"/>
            </a:xfrm>
            <a:custGeom>
              <a:avLst/>
              <a:gdLst>
                <a:gd name="T0" fmla="*/ 0 w 616"/>
                <a:gd name="T1" fmla="*/ 449552 h 553"/>
                <a:gd name="T2" fmla="*/ 0 w 616"/>
                <a:gd name="T3" fmla="*/ 589068 h 553"/>
                <a:gd name="T4" fmla="*/ 989363 w 616"/>
                <a:gd name="T5" fmla="*/ 589068 h 553"/>
                <a:gd name="T6" fmla="*/ 606384 w 616"/>
                <a:gd name="T7" fmla="*/ 992115 h 553"/>
                <a:gd name="T8" fmla="*/ 654256 w 616"/>
                <a:gd name="T9" fmla="*/ 1069624 h 553"/>
                <a:gd name="T10" fmla="*/ 1226730 w 616"/>
                <a:gd name="T11" fmla="*/ 496058 h 553"/>
                <a:gd name="T12" fmla="*/ 686171 w 616"/>
                <a:gd name="T13" fmla="*/ 0 h 553"/>
                <a:gd name="T14" fmla="*/ 606384 w 616"/>
                <a:gd name="T15" fmla="*/ 77509 h 553"/>
                <a:gd name="T16" fmla="*/ 989363 w 616"/>
                <a:gd name="T17" fmla="*/ 449552 h 553"/>
                <a:gd name="T18" fmla="*/ 0 w 616"/>
                <a:gd name="T19" fmla="*/ 449552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6"/>
                <a:gd name="T31" fmla="*/ 0 h 553"/>
                <a:gd name="T32" fmla="*/ 616 w 616"/>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6" h="553">
                  <a:moveTo>
                    <a:pt x="0" y="232"/>
                  </a:moveTo>
                  <a:lnTo>
                    <a:pt x="0" y="304"/>
                  </a:lnTo>
                  <a:lnTo>
                    <a:pt x="496" y="304"/>
                  </a:lnTo>
                  <a:lnTo>
                    <a:pt x="304" y="512"/>
                  </a:lnTo>
                  <a:lnTo>
                    <a:pt x="328" y="552"/>
                  </a:lnTo>
                  <a:lnTo>
                    <a:pt x="615" y="256"/>
                  </a:lnTo>
                  <a:lnTo>
                    <a:pt x="344" y="0"/>
                  </a:lnTo>
                  <a:lnTo>
                    <a:pt x="304" y="40"/>
                  </a:lnTo>
                  <a:lnTo>
                    <a:pt x="496" y="232"/>
                  </a:lnTo>
                  <a:lnTo>
                    <a:pt x="0" y="232"/>
                  </a:lnTo>
                </a:path>
              </a:pathLst>
            </a:custGeom>
            <a:solidFill>
              <a:schemeClr val="accent1"/>
            </a:solidFill>
            <a:ln w="12700" cap="rnd">
              <a:noFill/>
              <a:round/>
              <a:headEnd/>
              <a:tailEnd/>
            </a:ln>
          </p:spPr>
          <p:txBody>
            <a:bodyPr wrap="square" lIns="36000" tIns="36000" rIns="36000" bIns="36000"/>
            <a:lstStyle/>
            <a:p>
              <a:pPr>
                <a:defRPr/>
              </a:pPr>
              <a:endParaRPr lang="en-US"/>
            </a:p>
          </p:txBody>
        </p:sp>
        <p:sp>
          <p:nvSpPr>
            <p:cNvPr id="23" name="Freeform 11"/>
            <p:cNvSpPr>
              <a:spLocks/>
            </p:cNvSpPr>
            <p:nvPr/>
          </p:nvSpPr>
          <p:spPr bwMode="auto">
            <a:xfrm>
              <a:off x="7129427" y="3476944"/>
              <a:ext cx="1228725" cy="1057275"/>
            </a:xfrm>
            <a:custGeom>
              <a:avLst/>
              <a:gdLst>
                <a:gd name="T0" fmla="*/ 1226730 w 616"/>
                <a:gd name="T1" fmla="*/ 465589 h 545"/>
                <a:gd name="T2" fmla="*/ 1226730 w 616"/>
                <a:gd name="T3" fmla="*/ 589746 h 545"/>
                <a:gd name="T4" fmla="*/ 237367 w 616"/>
                <a:gd name="T5" fmla="*/ 589746 h 545"/>
                <a:gd name="T6" fmla="*/ 620347 w 616"/>
                <a:gd name="T7" fmla="*/ 977737 h 545"/>
                <a:gd name="T8" fmla="*/ 556517 w 616"/>
                <a:gd name="T9" fmla="*/ 1055335 h 545"/>
                <a:gd name="T10" fmla="*/ 0 w 616"/>
                <a:gd name="T11" fmla="*/ 496628 h 545"/>
                <a:gd name="T12" fmla="*/ 540559 w 616"/>
                <a:gd name="T13" fmla="*/ 0 h 545"/>
                <a:gd name="T14" fmla="*/ 620347 w 616"/>
                <a:gd name="T15" fmla="*/ 77598 h 545"/>
                <a:gd name="T16" fmla="*/ 237367 w 616"/>
                <a:gd name="T17" fmla="*/ 465589 h 545"/>
                <a:gd name="T18" fmla="*/ 1226730 w 616"/>
                <a:gd name="T19" fmla="*/ 465589 h 5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6"/>
                <a:gd name="T31" fmla="*/ 0 h 545"/>
                <a:gd name="T32" fmla="*/ 616 w 616"/>
                <a:gd name="T33" fmla="*/ 545 h 5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6" h="545">
                  <a:moveTo>
                    <a:pt x="615" y="240"/>
                  </a:moveTo>
                  <a:lnTo>
                    <a:pt x="615" y="304"/>
                  </a:lnTo>
                  <a:lnTo>
                    <a:pt x="119" y="304"/>
                  </a:lnTo>
                  <a:lnTo>
                    <a:pt x="311" y="504"/>
                  </a:lnTo>
                  <a:lnTo>
                    <a:pt x="279" y="544"/>
                  </a:lnTo>
                  <a:lnTo>
                    <a:pt x="0" y="256"/>
                  </a:lnTo>
                  <a:lnTo>
                    <a:pt x="271" y="0"/>
                  </a:lnTo>
                  <a:lnTo>
                    <a:pt x="311" y="40"/>
                  </a:lnTo>
                  <a:lnTo>
                    <a:pt x="119" y="240"/>
                  </a:lnTo>
                  <a:lnTo>
                    <a:pt x="615" y="240"/>
                  </a:lnTo>
                </a:path>
              </a:pathLst>
            </a:custGeom>
            <a:solidFill>
              <a:schemeClr val="accent1"/>
            </a:solidFill>
            <a:ln w="12700" cap="rnd">
              <a:noFill/>
              <a:round/>
              <a:headEnd/>
              <a:tailEnd/>
            </a:ln>
          </p:spPr>
          <p:txBody>
            <a:bodyPr wrap="square" lIns="36000" tIns="36000" rIns="36000" bIns="36000"/>
            <a:lstStyle/>
            <a:p>
              <a:pPr>
                <a:defRPr/>
              </a:pPr>
              <a:endParaRPr lang="en-US"/>
            </a:p>
          </p:txBody>
        </p:sp>
      </p:grpSp>
    </p:spTree>
    <p:custDataLst>
      <p:custData r:id="rId1"/>
      <p:custData r:id="rId2"/>
    </p:custDataLst>
    <p:extLst>
      <p:ext uri="{BB962C8B-B14F-4D97-AF65-F5344CB8AC3E}">
        <p14:creationId xmlns:p14="http://schemas.microsoft.com/office/powerpoint/2010/main" val="518082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a:extLst>
              <a:ext uri="{FF2B5EF4-FFF2-40B4-BE49-F238E27FC236}">
                <a16:creationId xmlns:a16="http://schemas.microsoft.com/office/drawing/2014/main" id="{3C636A8C-3630-E54A-9A6A-FBACDB762B55}"/>
              </a:ext>
            </a:extLst>
          </p:cNvPr>
          <p:cNvSpPr>
            <a:spLocks noGrp="1"/>
          </p:cNvSpPr>
          <p:nvPr>
            <p:ph type="title"/>
          </p:nvPr>
        </p:nvSpPr>
        <p:spPr>
          <a:xfrm>
            <a:off x="501651" y="317501"/>
            <a:ext cx="11188700" cy="309820"/>
          </a:xfrm>
        </p:spPr>
        <p:txBody>
          <a:bodyPr/>
          <a:lstStyle/>
          <a:p>
            <a:r>
              <a:rPr lang="en-US" err="1"/>
              <a:t>Cubbit,e</a:t>
            </a:r>
            <a:r>
              <a:rPr lang="en-US"/>
              <a:t> </a:t>
            </a:r>
            <a:r>
              <a:rPr lang="it-IT" sz="1800" b="1" i="0">
                <a:solidFill>
                  <a:srgbClr val="000000"/>
                </a:solidFill>
                <a:effectLst/>
                <a:latin typeface="Calibri Light" panose="020F0302020204030204" pitchFamily="34" charset="0"/>
              </a:rPr>
              <a:t>Un venditore locale di origine italiana ampiamente utilizzato in Italia e considerato affidabile da molte organizzazioni, inclusa la Commissione europea</a:t>
            </a:r>
            <a:r>
              <a:rPr lang="it-IT" sz="1800" b="0" i="0">
                <a:solidFill>
                  <a:srgbClr val="000000"/>
                </a:solidFill>
                <a:effectLst/>
                <a:latin typeface="Calibri Light" panose="020F0302020204030204" pitchFamily="34" charset="0"/>
              </a:rPr>
              <a:t> </a:t>
            </a:r>
            <a:br>
              <a:rPr lang="en-US"/>
            </a:br>
            <a:endParaRPr lang="en-US"/>
          </a:p>
        </p:txBody>
      </p:sp>
      <p:grpSp>
        <p:nvGrpSpPr>
          <p:cNvPr id="49" name="Group 353">
            <a:extLst>
              <a:ext uri="{FF2B5EF4-FFF2-40B4-BE49-F238E27FC236}">
                <a16:creationId xmlns:a16="http://schemas.microsoft.com/office/drawing/2014/main" id="{9F47CD60-15EA-7E4D-8E8A-8C75C14CA7A2}"/>
              </a:ext>
            </a:extLst>
          </p:cNvPr>
          <p:cNvGrpSpPr>
            <a:grpSpLocks/>
          </p:cNvGrpSpPr>
          <p:nvPr/>
        </p:nvGrpSpPr>
        <p:grpSpPr bwMode="gray">
          <a:xfrm>
            <a:off x="4198000" y="1442246"/>
            <a:ext cx="3628730" cy="4717346"/>
            <a:chOff x="1692" y="370"/>
            <a:chExt cx="2820" cy="3666"/>
          </a:xfrm>
          <a:solidFill>
            <a:srgbClr val="D0D0CE"/>
          </a:solidFill>
        </p:grpSpPr>
        <p:sp>
          <p:nvSpPr>
            <p:cNvPr id="50" name="Freeform 324">
              <a:extLst>
                <a:ext uri="{FF2B5EF4-FFF2-40B4-BE49-F238E27FC236}">
                  <a16:creationId xmlns:a16="http://schemas.microsoft.com/office/drawing/2014/main" id="{F4E0508F-5CE1-8C49-8F73-F46541839159}"/>
                </a:ext>
              </a:extLst>
            </p:cNvPr>
            <p:cNvSpPr>
              <a:spLocks/>
            </p:cNvSpPr>
            <p:nvPr/>
          </p:nvSpPr>
          <p:spPr bwMode="gray">
            <a:xfrm>
              <a:off x="1747" y="711"/>
              <a:ext cx="262" cy="179"/>
            </a:xfrm>
            <a:custGeom>
              <a:avLst/>
              <a:gdLst/>
              <a:ahLst/>
              <a:cxnLst>
                <a:cxn ang="0">
                  <a:pos x="64" y="4"/>
                </a:cxn>
                <a:cxn ang="0">
                  <a:pos x="64" y="21"/>
                </a:cxn>
                <a:cxn ang="0">
                  <a:pos x="64" y="21"/>
                </a:cxn>
                <a:cxn ang="0">
                  <a:pos x="67" y="23"/>
                </a:cxn>
                <a:cxn ang="0">
                  <a:pos x="65" y="28"/>
                </a:cxn>
                <a:cxn ang="0">
                  <a:pos x="67" y="33"/>
                </a:cxn>
                <a:cxn ang="0">
                  <a:pos x="55" y="39"/>
                </a:cxn>
                <a:cxn ang="0">
                  <a:pos x="44" y="36"/>
                </a:cxn>
                <a:cxn ang="0">
                  <a:pos x="24" y="43"/>
                </a:cxn>
                <a:cxn ang="0">
                  <a:pos x="21" y="41"/>
                </a:cxn>
                <a:cxn ang="0">
                  <a:pos x="21" y="41"/>
                </a:cxn>
                <a:cxn ang="0">
                  <a:pos x="16" y="46"/>
                </a:cxn>
                <a:cxn ang="0">
                  <a:pos x="16" y="46"/>
                </a:cxn>
                <a:cxn ang="0">
                  <a:pos x="9" y="35"/>
                </a:cxn>
                <a:cxn ang="0">
                  <a:pos x="10" y="30"/>
                </a:cxn>
                <a:cxn ang="0">
                  <a:pos x="0" y="15"/>
                </a:cxn>
                <a:cxn ang="0">
                  <a:pos x="9" y="11"/>
                </a:cxn>
                <a:cxn ang="0">
                  <a:pos x="15" y="2"/>
                </a:cxn>
                <a:cxn ang="0">
                  <a:pos x="20" y="10"/>
                </a:cxn>
                <a:cxn ang="0">
                  <a:pos x="28" y="7"/>
                </a:cxn>
                <a:cxn ang="0">
                  <a:pos x="28" y="7"/>
                </a:cxn>
                <a:cxn ang="0">
                  <a:pos x="37" y="7"/>
                </a:cxn>
                <a:cxn ang="0">
                  <a:pos x="36" y="7"/>
                </a:cxn>
                <a:cxn ang="0">
                  <a:pos x="36" y="7"/>
                </a:cxn>
                <a:cxn ang="0">
                  <a:pos x="45" y="0"/>
                </a:cxn>
                <a:cxn ang="0">
                  <a:pos x="53" y="4"/>
                </a:cxn>
                <a:cxn ang="0">
                  <a:pos x="55" y="7"/>
                </a:cxn>
                <a:cxn ang="0">
                  <a:pos x="60" y="7"/>
                </a:cxn>
                <a:cxn ang="0">
                  <a:pos x="64" y="4"/>
                </a:cxn>
                <a:cxn ang="0">
                  <a:pos x="64" y="4"/>
                </a:cxn>
                <a:cxn ang="0">
                  <a:pos x="64" y="4"/>
                </a:cxn>
              </a:cxnLst>
              <a:rect l="0" t="0" r="r" b="b"/>
              <a:pathLst>
                <a:path w="67" h="46">
                  <a:moveTo>
                    <a:pt x="64" y="4"/>
                  </a:moveTo>
                  <a:lnTo>
                    <a:pt x="64" y="21"/>
                  </a:lnTo>
                  <a:lnTo>
                    <a:pt x="64" y="21"/>
                  </a:lnTo>
                  <a:cubicBezTo>
                    <a:pt x="65" y="22"/>
                    <a:pt x="66" y="22"/>
                    <a:pt x="67" y="23"/>
                  </a:cubicBezTo>
                  <a:cubicBezTo>
                    <a:pt x="66" y="25"/>
                    <a:pt x="65" y="26"/>
                    <a:pt x="65" y="28"/>
                  </a:cubicBezTo>
                  <a:cubicBezTo>
                    <a:pt x="65" y="30"/>
                    <a:pt x="67" y="29"/>
                    <a:pt x="67" y="33"/>
                  </a:cubicBezTo>
                  <a:cubicBezTo>
                    <a:pt x="67" y="36"/>
                    <a:pt x="57" y="39"/>
                    <a:pt x="55" y="39"/>
                  </a:cubicBezTo>
                  <a:cubicBezTo>
                    <a:pt x="50" y="39"/>
                    <a:pt x="49" y="36"/>
                    <a:pt x="44" y="36"/>
                  </a:cubicBezTo>
                  <a:cubicBezTo>
                    <a:pt x="37" y="36"/>
                    <a:pt x="32" y="43"/>
                    <a:pt x="24" y="43"/>
                  </a:cubicBezTo>
                  <a:cubicBezTo>
                    <a:pt x="23" y="43"/>
                    <a:pt x="22" y="42"/>
                    <a:pt x="21" y="41"/>
                  </a:cubicBezTo>
                  <a:lnTo>
                    <a:pt x="21" y="41"/>
                  </a:lnTo>
                  <a:lnTo>
                    <a:pt x="16" y="46"/>
                  </a:lnTo>
                  <a:lnTo>
                    <a:pt x="16" y="46"/>
                  </a:lnTo>
                  <a:cubicBezTo>
                    <a:pt x="13" y="42"/>
                    <a:pt x="9" y="39"/>
                    <a:pt x="9" y="35"/>
                  </a:cubicBezTo>
                  <a:cubicBezTo>
                    <a:pt x="9" y="32"/>
                    <a:pt x="10" y="31"/>
                    <a:pt x="10" y="30"/>
                  </a:cubicBezTo>
                  <a:cubicBezTo>
                    <a:pt x="10" y="25"/>
                    <a:pt x="0" y="24"/>
                    <a:pt x="0" y="15"/>
                  </a:cubicBezTo>
                  <a:cubicBezTo>
                    <a:pt x="0" y="8"/>
                    <a:pt x="5" y="12"/>
                    <a:pt x="9" y="11"/>
                  </a:cubicBezTo>
                  <a:cubicBezTo>
                    <a:pt x="13" y="10"/>
                    <a:pt x="12" y="4"/>
                    <a:pt x="15" y="2"/>
                  </a:cubicBezTo>
                  <a:cubicBezTo>
                    <a:pt x="15" y="5"/>
                    <a:pt x="18" y="10"/>
                    <a:pt x="20" y="10"/>
                  </a:cubicBezTo>
                  <a:cubicBezTo>
                    <a:pt x="24" y="10"/>
                    <a:pt x="26" y="8"/>
                    <a:pt x="28" y="7"/>
                  </a:cubicBezTo>
                  <a:lnTo>
                    <a:pt x="28" y="7"/>
                  </a:lnTo>
                  <a:lnTo>
                    <a:pt x="37" y="7"/>
                  </a:lnTo>
                  <a:lnTo>
                    <a:pt x="36" y="7"/>
                  </a:lnTo>
                  <a:lnTo>
                    <a:pt x="36" y="7"/>
                  </a:lnTo>
                  <a:cubicBezTo>
                    <a:pt x="40" y="5"/>
                    <a:pt x="42" y="0"/>
                    <a:pt x="45" y="0"/>
                  </a:cubicBezTo>
                  <a:cubicBezTo>
                    <a:pt x="47" y="0"/>
                    <a:pt x="53" y="3"/>
                    <a:pt x="53" y="4"/>
                  </a:cubicBezTo>
                  <a:cubicBezTo>
                    <a:pt x="54" y="4"/>
                    <a:pt x="54" y="7"/>
                    <a:pt x="55" y="7"/>
                  </a:cubicBezTo>
                  <a:cubicBezTo>
                    <a:pt x="58" y="7"/>
                    <a:pt x="58" y="7"/>
                    <a:pt x="60" y="7"/>
                  </a:cubicBezTo>
                  <a:cubicBezTo>
                    <a:pt x="63" y="7"/>
                    <a:pt x="62" y="5"/>
                    <a:pt x="64" y="4"/>
                  </a:cubicBezTo>
                  <a:lnTo>
                    <a:pt x="64" y="4"/>
                  </a:lnTo>
                  <a:lnTo>
                    <a:pt x="64" y="4"/>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1" name="Freeform 325">
              <a:extLst>
                <a:ext uri="{FF2B5EF4-FFF2-40B4-BE49-F238E27FC236}">
                  <a16:creationId xmlns:a16="http://schemas.microsoft.com/office/drawing/2014/main" id="{2B89BC4D-4C7E-8140-A692-5F6871FBD07F}"/>
                </a:ext>
              </a:extLst>
            </p:cNvPr>
            <p:cNvSpPr>
              <a:spLocks/>
            </p:cNvSpPr>
            <p:nvPr/>
          </p:nvSpPr>
          <p:spPr bwMode="gray">
            <a:xfrm>
              <a:off x="1950" y="2393"/>
              <a:ext cx="410" cy="837"/>
            </a:xfrm>
            <a:custGeom>
              <a:avLst/>
              <a:gdLst/>
              <a:ahLst/>
              <a:cxnLst>
                <a:cxn ang="0">
                  <a:pos x="26" y="37"/>
                </a:cxn>
                <a:cxn ang="0">
                  <a:pos x="29" y="34"/>
                </a:cxn>
                <a:cxn ang="0">
                  <a:pos x="46" y="27"/>
                </a:cxn>
                <a:cxn ang="0">
                  <a:pos x="56" y="12"/>
                </a:cxn>
                <a:cxn ang="0">
                  <a:pos x="67" y="2"/>
                </a:cxn>
                <a:cxn ang="0">
                  <a:pos x="72" y="1"/>
                </a:cxn>
                <a:cxn ang="0">
                  <a:pos x="80" y="7"/>
                </a:cxn>
                <a:cxn ang="0">
                  <a:pos x="82" y="14"/>
                </a:cxn>
                <a:cxn ang="0">
                  <a:pos x="90" y="15"/>
                </a:cxn>
                <a:cxn ang="0">
                  <a:pos x="87" y="20"/>
                </a:cxn>
                <a:cxn ang="0">
                  <a:pos x="96" y="24"/>
                </a:cxn>
                <a:cxn ang="0">
                  <a:pos x="92" y="27"/>
                </a:cxn>
                <a:cxn ang="0">
                  <a:pos x="99" y="37"/>
                </a:cxn>
                <a:cxn ang="0">
                  <a:pos x="99" y="43"/>
                </a:cxn>
                <a:cxn ang="0">
                  <a:pos x="105" y="69"/>
                </a:cxn>
                <a:cxn ang="0">
                  <a:pos x="92" y="97"/>
                </a:cxn>
                <a:cxn ang="0">
                  <a:pos x="99" y="110"/>
                </a:cxn>
                <a:cxn ang="0">
                  <a:pos x="94" y="130"/>
                </a:cxn>
                <a:cxn ang="0">
                  <a:pos x="93" y="145"/>
                </a:cxn>
                <a:cxn ang="0">
                  <a:pos x="85" y="194"/>
                </a:cxn>
                <a:cxn ang="0">
                  <a:pos x="85" y="194"/>
                </a:cxn>
                <a:cxn ang="0">
                  <a:pos x="77" y="194"/>
                </a:cxn>
                <a:cxn ang="0">
                  <a:pos x="77" y="194"/>
                </a:cxn>
                <a:cxn ang="0">
                  <a:pos x="63" y="186"/>
                </a:cxn>
                <a:cxn ang="0">
                  <a:pos x="51" y="188"/>
                </a:cxn>
                <a:cxn ang="0">
                  <a:pos x="50" y="202"/>
                </a:cxn>
                <a:cxn ang="0">
                  <a:pos x="36" y="214"/>
                </a:cxn>
                <a:cxn ang="0">
                  <a:pos x="28" y="210"/>
                </a:cxn>
                <a:cxn ang="0">
                  <a:pos x="24" y="214"/>
                </a:cxn>
                <a:cxn ang="0">
                  <a:pos x="19" y="199"/>
                </a:cxn>
                <a:cxn ang="0">
                  <a:pos x="7" y="182"/>
                </a:cxn>
                <a:cxn ang="0">
                  <a:pos x="11" y="175"/>
                </a:cxn>
                <a:cxn ang="0">
                  <a:pos x="9" y="166"/>
                </a:cxn>
                <a:cxn ang="0">
                  <a:pos x="15" y="155"/>
                </a:cxn>
                <a:cxn ang="0">
                  <a:pos x="15" y="155"/>
                </a:cxn>
                <a:cxn ang="0">
                  <a:pos x="15" y="134"/>
                </a:cxn>
                <a:cxn ang="0">
                  <a:pos x="15" y="134"/>
                </a:cxn>
                <a:cxn ang="0">
                  <a:pos x="20" y="138"/>
                </a:cxn>
                <a:cxn ang="0">
                  <a:pos x="23" y="128"/>
                </a:cxn>
                <a:cxn ang="0">
                  <a:pos x="19" y="119"/>
                </a:cxn>
                <a:cxn ang="0">
                  <a:pos x="14" y="123"/>
                </a:cxn>
                <a:cxn ang="0">
                  <a:pos x="13" y="108"/>
                </a:cxn>
                <a:cxn ang="0">
                  <a:pos x="19" y="104"/>
                </a:cxn>
                <a:cxn ang="0">
                  <a:pos x="19" y="86"/>
                </a:cxn>
                <a:cxn ang="0">
                  <a:pos x="15" y="80"/>
                </a:cxn>
                <a:cxn ang="0">
                  <a:pos x="13" y="68"/>
                </a:cxn>
                <a:cxn ang="0">
                  <a:pos x="11" y="59"/>
                </a:cxn>
                <a:cxn ang="0">
                  <a:pos x="0" y="58"/>
                </a:cxn>
                <a:cxn ang="0">
                  <a:pos x="2" y="51"/>
                </a:cxn>
                <a:cxn ang="0">
                  <a:pos x="1" y="43"/>
                </a:cxn>
                <a:cxn ang="0">
                  <a:pos x="5" y="34"/>
                </a:cxn>
                <a:cxn ang="0">
                  <a:pos x="5" y="23"/>
                </a:cxn>
                <a:cxn ang="0">
                  <a:pos x="12" y="35"/>
                </a:cxn>
                <a:cxn ang="0">
                  <a:pos x="26" y="37"/>
                </a:cxn>
                <a:cxn ang="0">
                  <a:pos x="26" y="37"/>
                </a:cxn>
                <a:cxn ang="0">
                  <a:pos x="26" y="37"/>
                </a:cxn>
              </a:cxnLst>
              <a:rect l="0" t="0" r="r" b="b"/>
              <a:pathLst>
                <a:path w="105" h="214">
                  <a:moveTo>
                    <a:pt x="26" y="37"/>
                  </a:moveTo>
                  <a:cubicBezTo>
                    <a:pt x="28" y="37"/>
                    <a:pt x="28" y="35"/>
                    <a:pt x="29" y="34"/>
                  </a:cubicBezTo>
                  <a:cubicBezTo>
                    <a:pt x="33" y="30"/>
                    <a:pt x="43" y="30"/>
                    <a:pt x="46" y="27"/>
                  </a:cubicBezTo>
                  <a:cubicBezTo>
                    <a:pt x="49" y="22"/>
                    <a:pt x="52" y="14"/>
                    <a:pt x="56" y="12"/>
                  </a:cubicBezTo>
                  <a:cubicBezTo>
                    <a:pt x="65" y="10"/>
                    <a:pt x="65" y="11"/>
                    <a:pt x="67" y="2"/>
                  </a:cubicBezTo>
                  <a:cubicBezTo>
                    <a:pt x="69" y="2"/>
                    <a:pt x="69" y="0"/>
                    <a:pt x="72" y="1"/>
                  </a:cubicBezTo>
                  <a:cubicBezTo>
                    <a:pt x="72" y="5"/>
                    <a:pt x="78" y="6"/>
                    <a:pt x="80" y="7"/>
                  </a:cubicBezTo>
                  <a:cubicBezTo>
                    <a:pt x="82" y="9"/>
                    <a:pt x="82" y="11"/>
                    <a:pt x="82" y="14"/>
                  </a:cubicBezTo>
                  <a:cubicBezTo>
                    <a:pt x="85" y="13"/>
                    <a:pt x="88" y="10"/>
                    <a:pt x="90" y="15"/>
                  </a:cubicBezTo>
                  <a:cubicBezTo>
                    <a:pt x="89" y="17"/>
                    <a:pt x="88" y="18"/>
                    <a:pt x="87" y="20"/>
                  </a:cubicBezTo>
                  <a:cubicBezTo>
                    <a:pt x="90" y="21"/>
                    <a:pt x="94" y="24"/>
                    <a:pt x="96" y="24"/>
                  </a:cubicBezTo>
                  <a:cubicBezTo>
                    <a:pt x="95" y="27"/>
                    <a:pt x="92" y="25"/>
                    <a:pt x="92" y="27"/>
                  </a:cubicBezTo>
                  <a:cubicBezTo>
                    <a:pt x="92" y="32"/>
                    <a:pt x="95" y="35"/>
                    <a:pt x="99" y="37"/>
                  </a:cubicBezTo>
                  <a:cubicBezTo>
                    <a:pt x="98" y="40"/>
                    <a:pt x="99" y="41"/>
                    <a:pt x="99" y="43"/>
                  </a:cubicBezTo>
                  <a:cubicBezTo>
                    <a:pt x="99" y="51"/>
                    <a:pt x="105" y="61"/>
                    <a:pt x="105" y="69"/>
                  </a:cubicBezTo>
                  <a:cubicBezTo>
                    <a:pt x="105" y="81"/>
                    <a:pt x="92" y="84"/>
                    <a:pt x="92" y="97"/>
                  </a:cubicBezTo>
                  <a:cubicBezTo>
                    <a:pt x="92" y="104"/>
                    <a:pt x="99" y="106"/>
                    <a:pt x="99" y="110"/>
                  </a:cubicBezTo>
                  <a:cubicBezTo>
                    <a:pt x="99" y="114"/>
                    <a:pt x="95" y="127"/>
                    <a:pt x="94" y="130"/>
                  </a:cubicBezTo>
                  <a:cubicBezTo>
                    <a:pt x="92" y="138"/>
                    <a:pt x="94" y="136"/>
                    <a:pt x="93" y="145"/>
                  </a:cubicBezTo>
                  <a:cubicBezTo>
                    <a:pt x="91" y="160"/>
                    <a:pt x="88" y="178"/>
                    <a:pt x="85" y="194"/>
                  </a:cubicBezTo>
                  <a:lnTo>
                    <a:pt x="85" y="194"/>
                  </a:lnTo>
                  <a:lnTo>
                    <a:pt x="77" y="194"/>
                  </a:lnTo>
                  <a:lnTo>
                    <a:pt x="77" y="194"/>
                  </a:lnTo>
                  <a:cubicBezTo>
                    <a:pt x="72" y="191"/>
                    <a:pt x="69" y="186"/>
                    <a:pt x="63" y="186"/>
                  </a:cubicBezTo>
                  <a:cubicBezTo>
                    <a:pt x="58" y="186"/>
                    <a:pt x="53" y="184"/>
                    <a:pt x="51" y="188"/>
                  </a:cubicBezTo>
                  <a:cubicBezTo>
                    <a:pt x="49" y="192"/>
                    <a:pt x="48" y="195"/>
                    <a:pt x="50" y="202"/>
                  </a:cubicBezTo>
                  <a:cubicBezTo>
                    <a:pt x="48" y="208"/>
                    <a:pt x="43" y="214"/>
                    <a:pt x="36" y="214"/>
                  </a:cubicBezTo>
                  <a:cubicBezTo>
                    <a:pt x="31" y="214"/>
                    <a:pt x="33" y="210"/>
                    <a:pt x="28" y="210"/>
                  </a:cubicBezTo>
                  <a:cubicBezTo>
                    <a:pt x="26" y="210"/>
                    <a:pt x="26" y="213"/>
                    <a:pt x="24" y="214"/>
                  </a:cubicBezTo>
                  <a:cubicBezTo>
                    <a:pt x="22" y="209"/>
                    <a:pt x="20" y="206"/>
                    <a:pt x="19" y="199"/>
                  </a:cubicBezTo>
                  <a:cubicBezTo>
                    <a:pt x="19" y="194"/>
                    <a:pt x="7" y="186"/>
                    <a:pt x="7" y="182"/>
                  </a:cubicBezTo>
                  <a:cubicBezTo>
                    <a:pt x="7" y="178"/>
                    <a:pt x="11" y="179"/>
                    <a:pt x="11" y="175"/>
                  </a:cubicBezTo>
                  <a:cubicBezTo>
                    <a:pt x="11" y="171"/>
                    <a:pt x="9" y="168"/>
                    <a:pt x="9" y="166"/>
                  </a:cubicBezTo>
                  <a:cubicBezTo>
                    <a:pt x="9" y="163"/>
                    <a:pt x="11" y="158"/>
                    <a:pt x="15" y="155"/>
                  </a:cubicBezTo>
                  <a:lnTo>
                    <a:pt x="15" y="155"/>
                  </a:lnTo>
                  <a:lnTo>
                    <a:pt x="15" y="134"/>
                  </a:lnTo>
                  <a:lnTo>
                    <a:pt x="15" y="134"/>
                  </a:lnTo>
                  <a:cubicBezTo>
                    <a:pt x="17" y="136"/>
                    <a:pt x="18" y="137"/>
                    <a:pt x="20" y="138"/>
                  </a:cubicBezTo>
                  <a:cubicBezTo>
                    <a:pt x="21" y="134"/>
                    <a:pt x="23" y="132"/>
                    <a:pt x="23" y="128"/>
                  </a:cubicBezTo>
                  <a:cubicBezTo>
                    <a:pt x="23" y="124"/>
                    <a:pt x="20" y="121"/>
                    <a:pt x="19" y="119"/>
                  </a:cubicBezTo>
                  <a:cubicBezTo>
                    <a:pt x="18" y="121"/>
                    <a:pt x="16" y="122"/>
                    <a:pt x="14" y="123"/>
                  </a:cubicBezTo>
                  <a:cubicBezTo>
                    <a:pt x="13" y="118"/>
                    <a:pt x="13" y="111"/>
                    <a:pt x="13" y="108"/>
                  </a:cubicBezTo>
                  <a:cubicBezTo>
                    <a:pt x="13" y="104"/>
                    <a:pt x="18" y="109"/>
                    <a:pt x="19" y="104"/>
                  </a:cubicBezTo>
                  <a:cubicBezTo>
                    <a:pt x="17" y="95"/>
                    <a:pt x="19" y="92"/>
                    <a:pt x="19" y="86"/>
                  </a:cubicBezTo>
                  <a:cubicBezTo>
                    <a:pt x="19" y="82"/>
                    <a:pt x="16" y="82"/>
                    <a:pt x="15" y="80"/>
                  </a:cubicBezTo>
                  <a:cubicBezTo>
                    <a:pt x="14" y="76"/>
                    <a:pt x="14" y="70"/>
                    <a:pt x="13" y="68"/>
                  </a:cubicBezTo>
                  <a:cubicBezTo>
                    <a:pt x="12" y="64"/>
                    <a:pt x="12" y="65"/>
                    <a:pt x="11" y="59"/>
                  </a:cubicBezTo>
                  <a:cubicBezTo>
                    <a:pt x="7" y="56"/>
                    <a:pt x="3" y="62"/>
                    <a:pt x="0" y="58"/>
                  </a:cubicBezTo>
                  <a:cubicBezTo>
                    <a:pt x="1" y="54"/>
                    <a:pt x="2" y="55"/>
                    <a:pt x="2" y="51"/>
                  </a:cubicBezTo>
                  <a:cubicBezTo>
                    <a:pt x="2" y="49"/>
                    <a:pt x="0" y="47"/>
                    <a:pt x="1" y="43"/>
                  </a:cubicBezTo>
                  <a:cubicBezTo>
                    <a:pt x="1" y="40"/>
                    <a:pt x="4" y="37"/>
                    <a:pt x="5" y="34"/>
                  </a:cubicBezTo>
                  <a:cubicBezTo>
                    <a:pt x="6" y="30"/>
                    <a:pt x="5" y="25"/>
                    <a:pt x="5" y="23"/>
                  </a:cubicBezTo>
                  <a:cubicBezTo>
                    <a:pt x="7" y="27"/>
                    <a:pt x="8" y="33"/>
                    <a:pt x="12" y="35"/>
                  </a:cubicBezTo>
                  <a:cubicBezTo>
                    <a:pt x="15" y="38"/>
                    <a:pt x="21" y="37"/>
                    <a:pt x="26" y="37"/>
                  </a:cubicBezTo>
                  <a:lnTo>
                    <a:pt x="26" y="37"/>
                  </a:lnTo>
                  <a:lnTo>
                    <a:pt x="26" y="37"/>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2" name="Freeform 326">
              <a:extLst>
                <a:ext uri="{FF2B5EF4-FFF2-40B4-BE49-F238E27FC236}">
                  <a16:creationId xmlns:a16="http://schemas.microsoft.com/office/drawing/2014/main" id="{6C849805-1C61-9546-B3B0-FD3AD0D9AD7A}"/>
                </a:ext>
              </a:extLst>
            </p:cNvPr>
            <p:cNvSpPr>
              <a:spLocks/>
            </p:cNvSpPr>
            <p:nvPr/>
          </p:nvSpPr>
          <p:spPr bwMode="gray">
            <a:xfrm>
              <a:off x="2998" y="3434"/>
              <a:ext cx="826" cy="602"/>
            </a:xfrm>
            <a:custGeom>
              <a:avLst/>
              <a:gdLst/>
              <a:ahLst/>
              <a:cxnLst>
                <a:cxn ang="0">
                  <a:pos x="11" y="68"/>
                </a:cxn>
                <a:cxn ang="0">
                  <a:pos x="4" y="64"/>
                </a:cxn>
                <a:cxn ang="0">
                  <a:pos x="1" y="53"/>
                </a:cxn>
                <a:cxn ang="0">
                  <a:pos x="4" y="35"/>
                </a:cxn>
                <a:cxn ang="0">
                  <a:pos x="19" y="25"/>
                </a:cxn>
                <a:cxn ang="0">
                  <a:pos x="23" y="19"/>
                </a:cxn>
                <a:cxn ang="0">
                  <a:pos x="34" y="32"/>
                </a:cxn>
                <a:cxn ang="0">
                  <a:pos x="43" y="20"/>
                </a:cxn>
                <a:cxn ang="0">
                  <a:pos x="57" y="15"/>
                </a:cxn>
                <a:cxn ang="0">
                  <a:pos x="64" y="23"/>
                </a:cxn>
                <a:cxn ang="0">
                  <a:pos x="71" y="24"/>
                </a:cxn>
                <a:cxn ang="0">
                  <a:pos x="89" y="37"/>
                </a:cxn>
                <a:cxn ang="0">
                  <a:pos x="102" y="31"/>
                </a:cxn>
                <a:cxn ang="0">
                  <a:pos x="102" y="31"/>
                </a:cxn>
                <a:cxn ang="0">
                  <a:pos x="119" y="33"/>
                </a:cxn>
                <a:cxn ang="0">
                  <a:pos x="119" y="33"/>
                </a:cxn>
                <a:cxn ang="0">
                  <a:pos x="138" y="29"/>
                </a:cxn>
                <a:cxn ang="0">
                  <a:pos x="166" y="16"/>
                </a:cxn>
                <a:cxn ang="0">
                  <a:pos x="177" y="19"/>
                </a:cxn>
                <a:cxn ang="0">
                  <a:pos x="184" y="12"/>
                </a:cxn>
                <a:cxn ang="0">
                  <a:pos x="194" y="10"/>
                </a:cxn>
                <a:cxn ang="0">
                  <a:pos x="211" y="5"/>
                </a:cxn>
                <a:cxn ang="0">
                  <a:pos x="208" y="11"/>
                </a:cxn>
                <a:cxn ang="0">
                  <a:pos x="191" y="47"/>
                </a:cxn>
                <a:cxn ang="0">
                  <a:pos x="186" y="59"/>
                </a:cxn>
                <a:cxn ang="0">
                  <a:pos x="184" y="68"/>
                </a:cxn>
                <a:cxn ang="0">
                  <a:pos x="179" y="78"/>
                </a:cxn>
                <a:cxn ang="0">
                  <a:pos x="176" y="88"/>
                </a:cxn>
                <a:cxn ang="0">
                  <a:pos x="183" y="97"/>
                </a:cxn>
                <a:cxn ang="0">
                  <a:pos x="185" y="104"/>
                </a:cxn>
                <a:cxn ang="0">
                  <a:pos x="188" y="112"/>
                </a:cxn>
                <a:cxn ang="0">
                  <a:pos x="195" y="119"/>
                </a:cxn>
                <a:cxn ang="0">
                  <a:pos x="181" y="138"/>
                </a:cxn>
                <a:cxn ang="0">
                  <a:pos x="178" y="154"/>
                </a:cxn>
                <a:cxn ang="0">
                  <a:pos x="174" y="150"/>
                </a:cxn>
                <a:cxn ang="0">
                  <a:pos x="166" y="149"/>
                </a:cxn>
                <a:cxn ang="0">
                  <a:pos x="163" y="150"/>
                </a:cxn>
                <a:cxn ang="0">
                  <a:pos x="152" y="149"/>
                </a:cxn>
                <a:cxn ang="0">
                  <a:pos x="142" y="146"/>
                </a:cxn>
                <a:cxn ang="0">
                  <a:pos x="124" y="120"/>
                </a:cxn>
                <a:cxn ang="0">
                  <a:pos x="109" y="114"/>
                </a:cxn>
                <a:cxn ang="0">
                  <a:pos x="96" y="116"/>
                </a:cxn>
                <a:cxn ang="0">
                  <a:pos x="80" y="104"/>
                </a:cxn>
                <a:cxn ang="0">
                  <a:pos x="67" y="96"/>
                </a:cxn>
                <a:cxn ang="0">
                  <a:pos x="51" y="83"/>
                </a:cxn>
                <a:cxn ang="0">
                  <a:pos x="41" y="80"/>
                </a:cxn>
                <a:cxn ang="0">
                  <a:pos x="34" y="74"/>
                </a:cxn>
                <a:cxn ang="0">
                  <a:pos x="23" y="75"/>
                </a:cxn>
                <a:cxn ang="0">
                  <a:pos x="11" y="68"/>
                </a:cxn>
                <a:cxn ang="0">
                  <a:pos x="11" y="68"/>
                </a:cxn>
                <a:cxn ang="0">
                  <a:pos x="11" y="68"/>
                </a:cxn>
              </a:cxnLst>
              <a:rect l="0" t="0" r="r" b="b"/>
              <a:pathLst>
                <a:path w="211" h="154">
                  <a:moveTo>
                    <a:pt x="11" y="68"/>
                  </a:moveTo>
                  <a:cubicBezTo>
                    <a:pt x="10" y="66"/>
                    <a:pt x="4" y="66"/>
                    <a:pt x="4" y="64"/>
                  </a:cubicBezTo>
                  <a:cubicBezTo>
                    <a:pt x="0" y="57"/>
                    <a:pt x="7" y="56"/>
                    <a:pt x="1" y="53"/>
                  </a:cubicBezTo>
                  <a:cubicBezTo>
                    <a:pt x="4" y="47"/>
                    <a:pt x="3" y="41"/>
                    <a:pt x="4" y="35"/>
                  </a:cubicBezTo>
                  <a:cubicBezTo>
                    <a:pt x="7" y="28"/>
                    <a:pt x="15" y="29"/>
                    <a:pt x="19" y="25"/>
                  </a:cubicBezTo>
                  <a:cubicBezTo>
                    <a:pt x="21" y="23"/>
                    <a:pt x="21" y="20"/>
                    <a:pt x="23" y="19"/>
                  </a:cubicBezTo>
                  <a:cubicBezTo>
                    <a:pt x="23" y="28"/>
                    <a:pt x="28" y="32"/>
                    <a:pt x="34" y="32"/>
                  </a:cubicBezTo>
                  <a:cubicBezTo>
                    <a:pt x="40" y="32"/>
                    <a:pt x="43" y="28"/>
                    <a:pt x="43" y="20"/>
                  </a:cubicBezTo>
                  <a:cubicBezTo>
                    <a:pt x="43" y="18"/>
                    <a:pt x="52" y="20"/>
                    <a:pt x="57" y="15"/>
                  </a:cubicBezTo>
                  <a:cubicBezTo>
                    <a:pt x="61" y="11"/>
                    <a:pt x="62" y="20"/>
                    <a:pt x="64" y="23"/>
                  </a:cubicBezTo>
                  <a:cubicBezTo>
                    <a:pt x="66" y="26"/>
                    <a:pt x="69" y="23"/>
                    <a:pt x="71" y="24"/>
                  </a:cubicBezTo>
                  <a:cubicBezTo>
                    <a:pt x="77" y="26"/>
                    <a:pt x="81" y="37"/>
                    <a:pt x="89" y="37"/>
                  </a:cubicBezTo>
                  <a:cubicBezTo>
                    <a:pt x="93" y="37"/>
                    <a:pt x="98" y="32"/>
                    <a:pt x="102" y="31"/>
                  </a:cubicBezTo>
                  <a:lnTo>
                    <a:pt x="102" y="31"/>
                  </a:lnTo>
                  <a:lnTo>
                    <a:pt x="119" y="33"/>
                  </a:lnTo>
                  <a:lnTo>
                    <a:pt x="119" y="33"/>
                  </a:lnTo>
                  <a:cubicBezTo>
                    <a:pt x="126" y="29"/>
                    <a:pt x="128" y="31"/>
                    <a:pt x="138" y="29"/>
                  </a:cubicBezTo>
                  <a:cubicBezTo>
                    <a:pt x="145" y="27"/>
                    <a:pt x="154" y="16"/>
                    <a:pt x="166" y="16"/>
                  </a:cubicBezTo>
                  <a:cubicBezTo>
                    <a:pt x="171" y="16"/>
                    <a:pt x="173" y="19"/>
                    <a:pt x="177" y="19"/>
                  </a:cubicBezTo>
                  <a:cubicBezTo>
                    <a:pt x="181" y="19"/>
                    <a:pt x="181" y="14"/>
                    <a:pt x="184" y="12"/>
                  </a:cubicBezTo>
                  <a:cubicBezTo>
                    <a:pt x="186" y="10"/>
                    <a:pt x="190" y="11"/>
                    <a:pt x="194" y="10"/>
                  </a:cubicBezTo>
                  <a:cubicBezTo>
                    <a:pt x="200" y="8"/>
                    <a:pt x="204" y="0"/>
                    <a:pt x="211" y="5"/>
                  </a:cubicBezTo>
                  <a:cubicBezTo>
                    <a:pt x="210" y="8"/>
                    <a:pt x="208" y="9"/>
                    <a:pt x="208" y="11"/>
                  </a:cubicBezTo>
                  <a:cubicBezTo>
                    <a:pt x="203" y="28"/>
                    <a:pt x="188" y="49"/>
                    <a:pt x="191" y="47"/>
                  </a:cubicBezTo>
                  <a:cubicBezTo>
                    <a:pt x="188" y="51"/>
                    <a:pt x="189" y="56"/>
                    <a:pt x="186" y="59"/>
                  </a:cubicBezTo>
                  <a:cubicBezTo>
                    <a:pt x="184" y="62"/>
                    <a:pt x="186" y="64"/>
                    <a:pt x="184" y="68"/>
                  </a:cubicBezTo>
                  <a:cubicBezTo>
                    <a:pt x="181" y="72"/>
                    <a:pt x="180" y="74"/>
                    <a:pt x="179" y="78"/>
                  </a:cubicBezTo>
                  <a:cubicBezTo>
                    <a:pt x="178" y="82"/>
                    <a:pt x="178" y="82"/>
                    <a:pt x="176" y="88"/>
                  </a:cubicBezTo>
                  <a:cubicBezTo>
                    <a:pt x="182" y="90"/>
                    <a:pt x="179" y="97"/>
                    <a:pt x="183" y="97"/>
                  </a:cubicBezTo>
                  <a:cubicBezTo>
                    <a:pt x="186" y="97"/>
                    <a:pt x="194" y="94"/>
                    <a:pt x="185" y="104"/>
                  </a:cubicBezTo>
                  <a:cubicBezTo>
                    <a:pt x="182" y="106"/>
                    <a:pt x="188" y="110"/>
                    <a:pt x="188" y="112"/>
                  </a:cubicBezTo>
                  <a:cubicBezTo>
                    <a:pt x="188" y="115"/>
                    <a:pt x="195" y="107"/>
                    <a:pt x="195" y="119"/>
                  </a:cubicBezTo>
                  <a:cubicBezTo>
                    <a:pt x="194" y="127"/>
                    <a:pt x="181" y="130"/>
                    <a:pt x="181" y="138"/>
                  </a:cubicBezTo>
                  <a:cubicBezTo>
                    <a:pt x="180" y="145"/>
                    <a:pt x="185" y="154"/>
                    <a:pt x="178" y="154"/>
                  </a:cubicBezTo>
                  <a:cubicBezTo>
                    <a:pt x="176" y="154"/>
                    <a:pt x="177" y="150"/>
                    <a:pt x="174" y="150"/>
                  </a:cubicBezTo>
                  <a:cubicBezTo>
                    <a:pt x="173" y="150"/>
                    <a:pt x="168" y="149"/>
                    <a:pt x="166" y="149"/>
                  </a:cubicBezTo>
                  <a:cubicBezTo>
                    <a:pt x="163" y="149"/>
                    <a:pt x="164" y="153"/>
                    <a:pt x="163" y="150"/>
                  </a:cubicBezTo>
                  <a:cubicBezTo>
                    <a:pt x="159" y="150"/>
                    <a:pt x="156" y="150"/>
                    <a:pt x="152" y="149"/>
                  </a:cubicBezTo>
                  <a:cubicBezTo>
                    <a:pt x="148" y="149"/>
                    <a:pt x="146" y="143"/>
                    <a:pt x="142" y="146"/>
                  </a:cubicBezTo>
                  <a:cubicBezTo>
                    <a:pt x="131" y="139"/>
                    <a:pt x="140" y="133"/>
                    <a:pt x="124" y="120"/>
                  </a:cubicBezTo>
                  <a:cubicBezTo>
                    <a:pt x="121" y="117"/>
                    <a:pt x="115" y="114"/>
                    <a:pt x="109" y="114"/>
                  </a:cubicBezTo>
                  <a:cubicBezTo>
                    <a:pt x="104" y="114"/>
                    <a:pt x="99" y="117"/>
                    <a:pt x="96" y="116"/>
                  </a:cubicBezTo>
                  <a:cubicBezTo>
                    <a:pt x="100" y="111"/>
                    <a:pt x="80" y="112"/>
                    <a:pt x="80" y="104"/>
                  </a:cubicBezTo>
                  <a:cubicBezTo>
                    <a:pt x="76" y="96"/>
                    <a:pt x="71" y="101"/>
                    <a:pt x="67" y="96"/>
                  </a:cubicBezTo>
                  <a:cubicBezTo>
                    <a:pt x="64" y="93"/>
                    <a:pt x="53" y="85"/>
                    <a:pt x="51" y="83"/>
                  </a:cubicBezTo>
                  <a:cubicBezTo>
                    <a:pt x="46" y="78"/>
                    <a:pt x="48" y="83"/>
                    <a:pt x="41" y="80"/>
                  </a:cubicBezTo>
                  <a:cubicBezTo>
                    <a:pt x="38" y="79"/>
                    <a:pt x="37" y="75"/>
                    <a:pt x="34" y="74"/>
                  </a:cubicBezTo>
                  <a:cubicBezTo>
                    <a:pt x="30" y="73"/>
                    <a:pt x="27" y="75"/>
                    <a:pt x="23" y="75"/>
                  </a:cubicBezTo>
                  <a:cubicBezTo>
                    <a:pt x="17" y="75"/>
                    <a:pt x="16" y="75"/>
                    <a:pt x="11" y="68"/>
                  </a:cubicBezTo>
                  <a:lnTo>
                    <a:pt x="11" y="68"/>
                  </a:lnTo>
                  <a:lnTo>
                    <a:pt x="11" y="68"/>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3" name="Freeform 327">
              <a:extLst>
                <a:ext uri="{FF2B5EF4-FFF2-40B4-BE49-F238E27FC236}">
                  <a16:creationId xmlns:a16="http://schemas.microsoft.com/office/drawing/2014/main" id="{0A4C7BAC-3886-E547-9A12-A2485E935560}"/>
                </a:ext>
              </a:extLst>
            </p:cNvPr>
            <p:cNvSpPr>
              <a:spLocks/>
            </p:cNvSpPr>
            <p:nvPr/>
          </p:nvSpPr>
          <p:spPr bwMode="gray">
            <a:xfrm>
              <a:off x="3820" y="2788"/>
              <a:ext cx="387" cy="794"/>
            </a:xfrm>
            <a:custGeom>
              <a:avLst/>
              <a:gdLst/>
              <a:ahLst/>
              <a:cxnLst>
                <a:cxn ang="0">
                  <a:pos x="8" y="15"/>
                </a:cxn>
                <a:cxn ang="0">
                  <a:pos x="23" y="22"/>
                </a:cxn>
                <a:cxn ang="0">
                  <a:pos x="33" y="19"/>
                </a:cxn>
                <a:cxn ang="0">
                  <a:pos x="43" y="8"/>
                </a:cxn>
                <a:cxn ang="0">
                  <a:pos x="45" y="0"/>
                </a:cxn>
                <a:cxn ang="0">
                  <a:pos x="58" y="6"/>
                </a:cxn>
                <a:cxn ang="0">
                  <a:pos x="58" y="16"/>
                </a:cxn>
                <a:cxn ang="0">
                  <a:pos x="51" y="33"/>
                </a:cxn>
                <a:cxn ang="0">
                  <a:pos x="65" y="43"/>
                </a:cxn>
                <a:cxn ang="0">
                  <a:pos x="81" y="54"/>
                </a:cxn>
                <a:cxn ang="0">
                  <a:pos x="95" y="62"/>
                </a:cxn>
                <a:cxn ang="0">
                  <a:pos x="92" y="74"/>
                </a:cxn>
                <a:cxn ang="0">
                  <a:pos x="94" y="83"/>
                </a:cxn>
                <a:cxn ang="0">
                  <a:pos x="99" y="96"/>
                </a:cxn>
                <a:cxn ang="0">
                  <a:pos x="99" y="98"/>
                </a:cxn>
                <a:cxn ang="0">
                  <a:pos x="94" y="107"/>
                </a:cxn>
                <a:cxn ang="0">
                  <a:pos x="89" y="107"/>
                </a:cxn>
                <a:cxn ang="0">
                  <a:pos x="70" y="112"/>
                </a:cxn>
                <a:cxn ang="0">
                  <a:pos x="58" y="133"/>
                </a:cxn>
                <a:cxn ang="0">
                  <a:pos x="61" y="137"/>
                </a:cxn>
                <a:cxn ang="0">
                  <a:pos x="61" y="143"/>
                </a:cxn>
                <a:cxn ang="0">
                  <a:pos x="52" y="163"/>
                </a:cxn>
                <a:cxn ang="0">
                  <a:pos x="42" y="172"/>
                </a:cxn>
                <a:cxn ang="0">
                  <a:pos x="29" y="201"/>
                </a:cxn>
                <a:cxn ang="0">
                  <a:pos x="18" y="201"/>
                </a:cxn>
                <a:cxn ang="0">
                  <a:pos x="11" y="203"/>
                </a:cxn>
                <a:cxn ang="0">
                  <a:pos x="2" y="191"/>
                </a:cxn>
                <a:cxn ang="0">
                  <a:pos x="2" y="183"/>
                </a:cxn>
                <a:cxn ang="0">
                  <a:pos x="12" y="168"/>
                </a:cxn>
                <a:cxn ang="0">
                  <a:pos x="12" y="162"/>
                </a:cxn>
                <a:cxn ang="0">
                  <a:pos x="19" y="150"/>
                </a:cxn>
                <a:cxn ang="0">
                  <a:pos x="16" y="140"/>
                </a:cxn>
                <a:cxn ang="0">
                  <a:pos x="18" y="133"/>
                </a:cxn>
                <a:cxn ang="0">
                  <a:pos x="36" y="121"/>
                </a:cxn>
                <a:cxn ang="0">
                  <a:pos x="33" y="108"/>
                </a:cxn>
                <a:cxn ang="0">
                  <a:pos x="22" y="74"/>
                </a:cxn>
                <a:cxn ang="0">
                  <a:pos x="11" y="52"/>
                </a:cxn>
                <a:cxn ang="0">
                  <a:pos x="4" y="33"/>
                </a:cxn>
                <a:cxn ang="0">
                  <a:pos x="4" y="28"/>
                </a:cxn>
                <a:cxn ang="0">
                  <a:pos x="2" y="20"/>
                </a:cxn>
              </a:cxnLst>
              <a:rect l="0" t="0" r="r" b="b"/>
              <a:pathLst>
                <a:path w="99" h="203">
                  <a:moveTo>
                    <a:pt x="2" y="20"/>
                  </a:moveTo>
                  <a:cubicBezTo>
                    <a:pt x="3" y="18"/>
                    <a:pt x="6" y="15"/>
                    <a:pt x="8" y="15"/>
                  </a:cubicBezTo>
                  <a:cubicBezTo>
                    <a:pt x="10" y="15"/>
                    <a:pt x="13" y="13"/>
                    <a:pt x="15" y="13"/>
                  </a:cubicBezTo>
                  <a:cubicBezTo>
                    <a:pt x="19" y="13"/>
                    <a:pt x="18" y="22"/>
                    <a:pt x="23" y="22"/>
                  </a:cubicBezTo>
                  <a:cubicBezTo>
                    <a:pt x="26" y="22"/>
                    <a:pt x="27" y="22"/>
                    <a:pt x="29" y="22"/>
                  </a:cubicBezTo>
                  <a:cubicBezTo>
                    <a:pt x="30" y="22"/>
                    <a:pt x="32" y="19"/>
                    <a:pt x="33" y="19"/>
                  </a:cubicBezTo>
                  <a:cubicBezTo>
                    <a:pt x="36" y="18"/>
                    <a:pt x="37" y="22"/>
                    <a:pt x="39" y="21"/>
                  </a:cubicBezTo>
                  <a:cubicBezTo>
                    <a:pt x="41" y="20"/>
                    <a:pt x="43" y="9"/>
                    <a:pt x="43" y="8"/>
                  </a:cubicBezTo>
                  <a:cubicBezTo>
                    <a:pt x="43" y="6"/>
                    <a:pt x="41" y="5"/>
                    <a:pt x="41" y="3"/>
                  </a:cubicBezTo>
                  <a:cubicBezTo>
                    <a:pt x="41" y="2"/>
                    <a:pt x="44" y="0"/>
                    <a:pt x="45" y="0"/>
                  </a:cubicBezTo>
                  <a:cubicBezTo>
                    <a:pt x="49" y="0"/>
                    <a:pt x="54" y="2"/>
                    <a:pt x="58" y="3"/>
                  </a:cubicBezTo>
                  <a:cubicBezTo>
                    <a:pt x="58" y="3"/>
                    <a:pt x="58" y="4"/>
                    <a:pt x="58" y="6"/>
                  </a:cubicBezTo>
                  <a:cubicBezTo>
                    <a:pt x="58" y="8"/>
                    <a:pt x="59" y="8"/>
                    <a:pt x="59" y="12"/>
                  </a:cubicBezTo>
                  <a:cubicBezTo>
                    <a:pt x="59" y="13"/>
                    <a:pt x="59" y="14"/>
                    <a:pt x="58" y="16"/>
                  </a:cubicBezTo>
                  <a:cubicBezTo>
                    <a:pt x="56" y="20"/>
                    <a:pt x="54" y="25"/>
                    <a:pt x="53" y="31"/>
                  </a:cubicBezTo>
                  <a:cubicBezTo>
                    <a:pt x="53" y="31"/>
                    <a:pt x="51" y="32"/>
                    <a:pt x="51" y="33"/>
                  </a:cubicBezTo>
                  <a:cubicBezTo>
                    <a:pt x="51" y="39"/>
                    <a:pt x="56" y="44"/>
                    <a:pt x="62" y="44"/>
                  </a:cubicBezTo>
                  <a:cubicBezTo>
                    <a:pt x="63" y="44"/>
                    <a:pt x="64" y="43"/>
                    <a:pt x="65" y="43"/>
                  </a:cubicBezTo>
                  <a:cubicBezTo>
                    <a:pt x="70" y="43"/>
                    <a:pt x="73" y="47"/>
                    <a:pt x="76" y="50"/>
                  </a:cubicBezTo>
                  <a:cubicBezTo>
                    <a:pt x="77" y="52"/>
                    <a:pt x="79" y="54"/>
                    <a:pt x="81" y="54"/>
                  </a:cubicBezTo>
                  <a:cubicBezTo>
                    <a:pt x="83" y="54"/>
                    <a:pt x="85" y="55"/>
                    <a:pt x="86" y="56"/>
                  </a:cubicBezTo>
                  <a:cubicBezTo>
                    <a:pt x="89" y="59"/>
                    <a:pt x="90" y="62"/>
                    <a:pt x="95" y="62"/>
                  </a:cubicBezTo>
                  <a:cubicBezTo>
                    <a:pt x="95" y="62"/>
                    <a:pt x="95" y="63"/>
                    <a:pt x="95" y="63"/>
                  </a:cubicBezTo>
                  <a:cubicBezTo>
                    <a:pt x="95" y="67"/>
                    <a:pt x="92" y="70"/>
                    <a:pt x="92" y="74"/>
                  </a:cubicBezTo>
                  <a:cubicBezTo>
                    <a:pt x="92" y="76"/>
                    <a:pt x="94" y="77"/>
                    <a:pt x="94" y="79"/>
                  </a:cubicBezTo>
                  <a:cubicBezTo>
                    <a:pt x="94" y="80"/>
                    <a:pt x="94" y="81"/>
                    <a:pt x="94" y="83"/>
                  </a:cubicBezTo>
                  <a:cubicBezTo>
                    <a:pt x="94" y="84"/>
                    <a:pt x="94" y="84"/>
                    <a:pt x="94" y="86"/>
                  </a:cubicBezTo>
                  <a:cubicBezTo>
                    <a:pt x="94" y="89"/>
                    <a:pt x="95" y="95"/>
                    <a:pt x="99" y="96"/>
                  </a:cubicBezTo>
                  <a:lnTo>
                    <a:pt x="99" y="96"/>
                  </a:lnTo>
                  <a:lnTo>
                    <a:pt x="99" y="98"/>
                  </a:lnTo>
                  <a:lnTo>
                    <a:pt x="99" y="98"/>
                  </a:lnTo>
                  <a:cubicBezTo>
                    <a:pt x="98" y="99"/>
                    <a:pt x="97" y="107"/>
                    <a:pt x="94" y="107"/>
                  </a:cubicBezTo>
                  <a:cubicBezTo>
                    <a:pt x="93" y="107"/>
                    <a:pt x="92" y="106"/>
                    <a:pt x="90" y="106"/>
                  </a:cubicBezTo>
                  <a:cubicBezTo>
                    <a:pt x="90" y="106"/>
                    <a:pt x="90" y="107"/>
                    <a:pt x="89" y="107"/>
                  </a:cubicBezTo>
                  <a:cubicBezTo>
                    <a:pt x="86" y="107"/>
                    <a:pt x="87" y="105"/>
                    <a:pt x="84" y="105"/>
                  </a:cubicBezTo>
                  <a:cubicBezTo>
                    <a:pt x="80" y="105"/>
                    <a:pt x="73" y="109"/>
                    <a:pt x="70" y="112"/>
                  </a:cubicBezTo>
                  <a:cubicBezTo>
                    <a:pt x="69" y="113"/>
                    <a:pt x="57" y="124"/>
                    <a:pt x="57" y="127"/>
                  </a:cubicBezTo>
                  <a:cubicBezTo>
                    <a:pt x="57" y="129"/>
                    <a:pt x="57" y="132"/>
                    <a:pt x="58" y="133"/>
                  </a:cubicBezTo>
                  <a:cubicBezTo>
                    <a:pt x="58" y="133"/>
                    <a:pt x="60" y="136"/>
                    <a:pt x="61" y="137"/>
                  </a:cubicBezTo>
                  <a:lnTo>
                    <a:pt x="61" y="137"/>
                  </a:lnTo>
                  <a:lnTo>
                    <a:pt x="61" y="143"/>
                  </a:lnTo>
                  <a:lnTo>
                    <a:pt x="61" y="143"/>
                  </a:lnTo>
                  <a:cubicBezTo>
                    <a:pt x="61" y="145"/>
                    <a:pt x="62" y="147"/>
                    <a:pt x="62" y="149"/>
                  </a:cubicBezTo>
                  <a:cubicBezTo>
                    <a:pt x="62" y="155"/>
                    <a:pt x="57" y="161"/>
                    <a:pt x="52" y="163"/>
                  </a:cubicBezTo>
                  <a:cubicBezTo>
                    <a:pt x="51" y="163"/>
                    <a:pt x="48" y="163"/>
                    <a:pt x="46" y="165"/>
                  </a:cubicBezTo>
                  <a:cubicBezTo>
                    <a:pt x="45" y="167"/>
                    <a:pt x="43" y="169"/>
                    <a:pt x="42" y="172"/>
                  </a:cubicBezTo>
                  <a:cubicBezTo>
                    <a:pt x="39" y="176"/>
                    <a:pt x="35" y="180"/>
                    <a:pt x="35" y="185"/>
                  </a:cubicBezTo>
                  <a:cubicBezTo>
                    <a:pt x="35" y="192"/>
                    <a:pt x="34" y="199"/>
                    <a:pt x="29" y="201"/>
                  </a:cubicBezTo>
                  <a:lnTo>
                    <a:pt x="29" y="201"/>
                  </a:lnTo>
                  <a:lnTo>
                    <a:pt x="18" y="201"/>
                  </a:lnTo>
                  <a:lnTo>
                    <a:pt x="18" y="201"/>
                  </a:lnTo>
                  <a:cubicBezTo>
                    <a:pt x="17" y="202"/>
                    <a:pt x="14" y="203"/>
                    <a:pt x="11" y="203"/>
                  </a:cubicBezTo>
                  <a:cubicBezTo>
                    <a:pt x="6" y="203"/>
                    <a:pt x="2" y="198"/>
                    <a:pt x="2" y="194"/>
                  </a:cubicBezTo>
                  <a:cubicBezTo>
                    <a:pt x="2" y="193"/>
                    <a:pt x="2" y="193"/>
                    <a:pt x="2" y="191"/>
                  </a:cubicBezTo>
                  <a:cubicBezTo>
                    <a:pt x="2" y="189"/>
                    <a:pt x="0" y="187"/>
                    <a:pt x="0" y="186"/>
                  </a:cubicBezTo>
                  <a:cubicBezTo>
                    <a:pt x="0" y="185"/>
                    <a:pt x="2" y="184"/>
                    <a:pt x="2" y="183"/>
                  </a:cubicBezTo>
                  <a:cubicBezTo>
                    <a:pt x="2" y="180"/>
                    <a:pt x="0" y="180"/>
                    <a:pt x="0" y="177"/>
                  </a:cubicBezTo>
                  <a:cubicBezTo>
                    <a:pt x="0" y="171"/>
                    <a:pt x="7" y="170"/>
                    <a:pt x="12" y="168"/>
                  </a:cubicBezTo>
                  <a:lnTo>
                    <a:pt x="12" y="168"/>
                  </a:lnTo>
                  <a:lnTo>
                    <a:pt x="12" y="162"/>
                  </a:lnTo>
                  <a:lnTo>
                    <a:pt x="12" y="162"/>
                  </a:lnTo>
                  <a:cubicBezTo>
                    <a:pt x="14" y="158"/>
                    <a:pt x="18" y="156"/>
                    <a:pt x="19" y="150"/>
                  </a:cubicBezTo>
                  <a:cubicBezTo>
                    <a:pt x="17" y="149"/>
                    <a:pt x="19" y="148"/>
                    <a:pt x="19" y="146"/>
                  </a:cubicBezTo>
                  <a:cubicBezTo>
                    <a:pt x="19" y="144"/>
                    <a:pt x="17" y="141"/>
                    <a:pt x="16" y="140"/>
                  </a:cubicBezTo>
                  <a:cubicBezTo>
                    <a:pt x="15" y="140"/>
                    <a:pt x="12" y="137"/>
                    <a:pt x="12" y="136"/>
                  </a:cubicBezTo>
                  <a:cubicBezTo>
                    <a:pt x="12" y="133"/>
                    <a:pt x="16" y="135"/>
                    <a:pt x="18" y="133"/>
                  </a:cubicBezTo>
                  <a:cubicBezTo>
                    <a:pt x="20" y="131"/>
                    <a:pt x="22" y="129"/>
                    <a:pt x="26" y="129"/>
                  </a:cubicBezTo>
                  <a:cubicBezTo>
                    <a:pt x="32" y="129"/>
                    <a:pt x="34" y="126"/>
                    <a:pt x="36" y="121"/>
                  </a:cubicBezTo>
                  <a:cubicBezTo>
                    <a:pt x="36" y="119"/>
                    <a:pt x="37" y="117"/>
                    <a:pt x="37" y="114"/>
                  </a:cubicBezTo>
                  <a:cubicBezTo>
                    <a:pt x="37" y="111"/>
                    <a:pt x="35" y="110"/>
                    <a:pt x="33" y="108"/>
                  </a:cubicBezTo>
                  <a:cubicBezTo>
                    <a:pt x="31" y="106"/>
                    <a:pt x="29" y="101"/>
                    <a:pt x="28" y="98"/>
                  </a:cubicBezTo>
                  <a:cubicBezTo>
                    <a:pt x="25" y="90"/>
                    <a:pt x="26" y="81"/>
                    <a:pt x="22" y="74"/>
                  </a:cubicBezTo>
                  <a:cubicBezTo>
                    <a:pt x="21" y="70"/>
                    <a:pt x="20" y="66"/>
                    <a:pt x="18" y="62"/>
                  </a:cubicBezTo>
                  <a:cubicBezTo>
                    <a:pt x="16" y="59"/>
                    <a:pt x="12" y="57"/>
                    <a:pt x="11" y="52"/>
                  </a:cubicBezTo>
                  <a:cubicBezTo>
                    <a:pt x="9" y="45"/>
                    <a:pt x="7" y="41"/>
                    <a:pt x="4" y="33"/>
                  </a:cubicBezTo>
                  <a:lnTo>
                    <a:pt x="4" y="33"/>
                  </a:lnTo>
                  <a:lnTo>
                    <a:pt x="4" y="28"/>
                  </a:lnTo>
                  <a:lnTo>
                    <a:pt x="4" y="28"/>
                  </a:lnTo>
                  <a:cubicBezTo>
                    <a:pt x="4" y="25"/>
                    <a:pt x="3" y="23"/>
                    <a:pt x="2" y="20"/>
                  </a:cubicBezTo>
                  <a:lnTo>
                    <a:pt x="2" y="20"/>
                  </a:lnTo>
                  <a:lnTo>
                    <a:pt x="2" y="2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4" name="Freeform 328">
              <a:extLst>
                <a:ext uri="{FF2B5EF4-FFF2-40B4-BE49-F238E27FC236}">
                  <a16:creationId xmlns:a16="http://schemas.microsoft.com/office/drawing/2014/main" id="{F6FE7298-C3B3-7543-A196-751F7AF02A1E}"/>
                </a:ext>
              </a:extLst>
            </p:cNvPr>
            <p:cNvSpPr>
              <a:spLocks/>
            </p:cNvSpPr>
            <p:nvPr/>
          </p:nvSpPr>
          <p:spPr bwMode="gray">
            <a:xfrm>
              <a:off x="3605" y="2151"/>
              <a:ext cx="907" cy="724"/>
            </a:xfrm>
            <a:custGeom>
              <a:avLst/>
              <a:gdLst/>
              <a:ahLst/>
              <a:cxnLst>
                <a:cxn ang="0">
                  <a:pos x="49" y="80"/>
                </a:cxn>
                <a:cxn ang="0">
                  <a:pos x="52" y="79"/>
                </a:cxn>
                <a:cxn ang="0">
                  <a:pos x="54" y="80"/>
                </a:cxn>
                <a:cxn ang="0">
                  <a:pos x="65" y="78"/>
                </a:cxn>
                <a:cxn ang="0">
                  <a:pos x="70" y="86"/>
                </a:cxn>
                <a:cxn ang="0">
                  <a:pos x="69" y="92"/>
                </a:cxn>
                <a:cxn ang="0">
                  <a:pos x="80" y="93"/>
                </a:cxn>
                <a:cxn ang="0">
                  <a:pos x="97" y="112"/>
                </a:cxn>
                <a:cxn ang="0">
                  <a:pos x="103" y="108"/>
                </a:cxn>
                <a:cxn ang="0">
                  <a:pos x="109" y="106"/>
                </a:cxn>
                <a:cxn ang="0">
                  <a:pos x="114" y="112"/>
                </a:cxn>
                <a:cxn ang="0">
                  <a:pos x="120" y="132"/>
                </a:cxn>
                <a:cxn ang="0">
                  <a:pos x="129" y="134"/>
                </a:cxn>
                <a:cxn ang="0">
                  <a:pos x="148" y="127"/>
                </a:cxn>
                <a:cxn ang="0">
                  <a:pos x="148" y="134"/>
                </a:cxn>
                <a:cxn ang="0">
                  <a:pos x="160" y="140"/>
                </a:cxn>
                <a:cxn ang="0">
                  <a:pos x="170" y="143"/>
                </a:cxn>
                <a:cxn ang="0">
                  <a:pos x="179" y="143"/>
                </a:cxn>
                <a:cxn ang="0">
                  <a:pos x="193" y="145"/>
                </a:cxn>
                <a:cxn ang="0">
                  <a:pos x="199" y="161"/>
                </a:cxn>
                <a:cxn ang="0">
                  <a:pos x="201" y="165"/>
                </a:cxn>
                <a:cxn ang="0">
                  <a:pos x="201" y="166"/>
                </a:cxn>
                <a:cxn ang="0">
                  <a:pos x="213" y="181"/>
                </a:cxn>
                <a:cxn ang="0">
                  <a:pos x="221" y="183"/>
                </a:cxn>
                <a:cxn ang="0">
                  <a:pos x="225" y="185"/>
                </a:cxn>
                <a:cxn ang="0">
                  <a:pos x="232" y="155"/>
                </a:cxn>
                <a:cxn ang="0">
                  <a:pos x="221" y="136"/>
                </a:cxn>
                <a:cxn ang="0">
                  <a:pos x="205" y="122"/>
                </a:cxn>
                <a:cxn ang="0">
                  <a:pos x="198" y="112"/>
                </a:cxn>
                <a:cxn ang="0">
                  <a:pos x="186" y="106"/>
                </a:cxn>
                <a:cxn ang="0">
                  <a:pos x="171" y="98"/>
                </a:cxn>
                <a:cxn ang="0">
                  <a:pos x="157" y="89"/>
                </a:cxn>
                <a:cxn ang="0">
                  <a:pos x="145" y="79"/>
                </a:cxn>
                <a:cxn ang="0">
                  <a:pos x="119" y="70"/>
                </a:cxn>
                <a:cxn ang="0">
                  <a:pos x="111" y="66"/>
                </a:cxn>
                <a:cxn ang="0">
                  <a:pos x="101" y="61"/>
                </a:cxn>
                <a:cxn ang="0">
                  <a:pos x="68" y="47"/>
                </a:cxn>
                <a:cxn ang="0">
                  <a:pos x="61" y="37"/>
                </a:cxn>
                <a:cxn ang="0">
                  <a:pos x="67" y="24"/>
                </a:cxn>
                <a:cxn ang="0">
                  <a:pos x="79" y="11"/>
                </a:cxn>
                <a:cxn ang="0">
                  <a:pos x="58" y="3"/>
                </a:cxn>
                <a:cxn ang="0">
                  <a:pos x="48" y="4"/>
                </a:cxn>
                <a:cxn ang="0">
                  <a:pos x="30" y="6"/>
                </a:cxn>
                <a:cxn ang="0">
                  <a:pos x="13" y="12"/>
                </a:cxn>
                <a:cxn ang="0">
                  <a:pos x="12" y="17"/>
                </a:cxn>
                <a:cxn ang="0">
                  <a:pos x="15" y="26"/>
                </a:cxn>
                <a:cxn ang="0">
                  <a:pos x="7" y="34"/>
                </a:cxn>
                <a:cxn ang="0">
                  <a:pos x="3" y="32"/>
                </a:cxn>
                <a:cxn ang="0">
                  <a:pos x="1" y="35"/>
                </a:cxn>
                <a:cxn ang="0">
                  <a:pos x="2" y="47"/>
                </a:cxn>
                <a:cxn ang="0">
                  <a:pos x="3" y="47"/>
                </a:cxn>
                <a:cxn ang="0">
                  <a:pos x="7" y="46"/>
                </a:cxn>
                <a:cxn ang="0">
                  <a:pos x="10" y="57"/>
                </a:cxn>
                <a:cxn ang="0">
                  <a:pos x="23" y="66"/>
                </a:cxn>
                <a:cxn ang="0">
                  <a:pos x="27" y="79"/>
                </a:cxn>
                <a:cxn ang="0">
                  <a:pos x="32" y="79"/>
                </a:cxn>
                <a:cxn ang="0">
                  <a:pos x="41" y="82"/>
                </a:cxn>
              </a:cxnLst>
              <a:rect l="0" t="0" r="r" b="b"/>
              <a:pathLst>
                <a:path w="232" h="185">
                  <a:moveTo>
                    <a:pt x="41" y="82"/>
                  </a:moveTo>
                  <a:cubicBezTo>
                    <a:pt x="41" y="77"/>
                    <a:pt x="46" y="80"/>
                    <a:pt x="49" y="80"/>
                  </a:cubicBezTo>
                  <a:lnTo>
                    <a:pt x="49" y="80"/>
                  </a:lnTo>
                  <a:lnTo>
                    <a:pt x="52" y="79"/>
                  </a:lnTo>
                  <a:lnTo>
                    <a:pt x="52" y="79"/>
                  </a:lnTo>
                  <a:cubicBezTo>
                    <a:pt x="53" y="79"/>
                    <a:pt x="53" y="80"/>
                    <a:pt x="54" y="80"/>
                  </a:cubicBezTo>
                  <a:cubicBezTo>
                    <a:pt x="55" y="80"/>
                    <a:pt x="59" y="76"/>
                    <a:pt x="59" y="76"/>
                  </a:cubicBezTo>
                  <a:cubicBezTo>
                    <a:pt x="60" y="79"/>
                    <a:pt x="63" y="77"/>
                    <a:pt x="65" y="78"/>
                  </a:cubicBezTo>
                  <a:cubicBezTo>
                    <a:pt x="66" y="79"/>
                    <a:pt x="66" y="79"/>
                    <a:pt x="66" y="81"/>
                  </a:cubicBezTo>
                  <a:cubicBezTo>
                    <a:pt x="66" y="83"/>
                    <a:pt x="70" y="83"/>
                    <a:pt x="70" y="86"/>
                  </a:cubicBezTo>
                  <a:cubicBezTo>
                    <a:pt x="70" y="89"/>
                    <a:pt x="68" y="89"/>
                    <a:pt x="68" y="91"/>
                  </a:cubicBezTo>
                  <a:cubicBezTo>
                    <a:pt x="68" y="92"/>
                    <a:pt x="69" y="92"/>
                    <a:pt x="69" y="92"/>
                  </a:cubicBezTo>
                  <a:cubicBezTo>
                    <a:pt x="72" y="92"/>
                    <a:pt x="73" y="95"/>
                    <a:pt x="76" y="95"/>
                  </a:cubicBezTo>
                  <a:cubicBezTo>
                    <a:pt x="76" y="95"/>
                    <a:pt x="80" y="93"/>
                    <a:pt x="80" y="93"/>
                  </a:cubicBezTo>
                  <a:cubicBezTo>
                    <a:pt x="85" y="96"/>
                    <a:pt x="86" y="104"/>
                    <a:pt x="91" y="108"/>
                  </a:cubicBezTo>
                  <a:cubicBezTo>
                    <a:pt x="93" y="109"/>
                    <a:pt x="94" y="112"/>
                    <a:pt x="97" y="112"/>
                  </a:cubicBezTo>
                  <a:cubicBezTo>
                    <a:pt x="99" y="112"/>
                    <a:pt x="99" y="108"/>
                    <a:pt x="101" y="108"/>
                  </a:cubicBezTo>
                  <a:cubicBezTo>
                    <a:pt x="101" y="108"/>
                    <a:pt x="102" y="108"/>
                    <a:pt x="103" y="108"/>
                  </a:cubicBezTo>
                  <a:cubicBezTo>
                    <a:pt x="105" y="108"/>
                    <a:pt x="105" y="106"/>
                    <a:pt x="107" y="106"/>
                  </a:cubicBezTo>
                  <a:cubicBezTo>
                    <a:pt x="108" y="106"/>
                    <a:pt x="108" y="106"/>
                    <a:pt x="109" y="106"/>
                  </a:cubicBezTo>
                  <a:cubicBezTo>
                    <a:pt x="109" y="109"/>
                    <a:pt x="112" y="108"/>
                    <a:pt x="113" y="108"/>
                  </a:cubicBezTo>
                  <a:cubicBezTo>
                    <a:pt x="115" y="109"/>
                    <a:pt x="114" y="111"/>
                    <a:pt x="114" y="112"/>
                  </a:cubicBezTo>
                  <a:cubicBezTo>
                    <a:pt x="117" y="115"/>
                    <a:pt x="115" y="120"/>
                    <a:pt x="115" y="123"/>
                  </a:cubicBezTo>
                  <a:cubicBezTo>
                    <a:pt x="115" y="127"/>
                    <a:pt x="117" y="132"/>
                    <a:pt x="120" y="132"/>
                  </a:cubicBezTo>
                  <a:cubicBezTo>
                    <a:pt x="122" y="132"/>
                    <a:pt x="125" y="138"/>
                    <a:pt x="127" y="140"/>
                  </a:cubicBezTo>
                  <a:cubicBezTo>
                    <a:pt x="128" y="139"/>
                    <a:pt x="128" y="136"/>
                    <a:pt x="129" y="134"/>
                  </a:cubicBezTo>
                  <a:cubicBezTo>
                    <a:pt x="131" y="131"/>
                    <a:pt x="137" y="126"/>
                    <a:pt x="142" y="126"/>
                  </a:cubicBezTo>
                  <a:cubicBezTo>
                    <a:pt x="145" y="126"/>
                    <a:pt x="146" y="127"/>
                    <a:pt x="148" y="127"/>
                  </a:cubicBezTo>
                  <a:cubicBezTo>
                    <a:pt x="148" y="129"/>
                    <a:pt x="150" y="129"/>
                    <a:pt x="150" y="131"/>
                  </a:cubicBezTo>
                  <a:cubicBezTo>
                    <a:pt x="150" y="133"/>
                    <a:pt x="148" y="133"/>
                    <a:pt x="148" y="134"/>
                  </a:cubicBezTo>
                  <a:cubicBezTo>
                    <a:pt x="148" y="135"/>
                    <a:pt x="156" y="138"/>
                    <a:pt x="158" y="138"/>
                  </a:cubicBezTo>
                  <a:cubicBezTo>
                    <a:pt x="158" y="140"/>
                    <a:pt x="160" y="140"/>
                    <a:pt x="160" y="140"/>
                  </a:cubicBezTo>
                  <a:cubicBezTo>
                    <a:pt x="164" y="141"/>
                    <a:pt x="166" y="143"/>
                    <a:pt x="170" y="143"/>
                  </a:cubicBezTo>
                  <a:lnTo>
                    <a:pt x="170" y="143"/>
                  </a:lnTo>
                  <a:lnTo>
                    <a:pt x="179" y="143"/>
                  </a:lnTo>
                  <a:lnTo>
                    <a:pt x="179" y="143"/>
                  </a:lnTo>
                  <a:cubicBezTo>
                    <a:pt x="180" y="142"/>
                    <a:pt x="181" y="142"/>
                    <a:pt x="183" y="142"/>
                  </a:cubicBezTo>
                  <a:cubicBezTo>
                    <a:pt x="188" y="142"/>
                    <a:pt x="191" y="144"/>
                    <a:pt x="193" y="145"/>
                  </a:cubicBezTo>
                  <a:cubicBezTo>
                    <a:pt x="193" y="151"/>
                    <a:pt x="200" y="153"/>
                    <a:pt x="200" y="158"/>
                  </a:cubicBezTo>
                  <a:cubicBezTo>
                    <a:pt x="200" y="160"/>
                    <a:pt x="199" y="160"/>
                    <a:pt x="199" y="161"/>
                  </a:cubicBezTo>
                  <a:cubicBezTo>
                    <a:pt x="199" y="163"/>
                    <a:pt x="201" y="164"/>
                    <a:pt x="201" y="165"/>
                  </a:cubicBezTo>
                  <a:lnTo>
                    <a:pt x="201" y="165"/>
                  </a:lnTo>
                  <a:lnTo>
                    <a:pt x="201" y="166"/>
                  </a:lnTo>
                  <a:lnTo>
                    <a:pt x="201" y="166"/>
                  </a:lnTo>
                  <a:cubicBezTo>
                    <a:pt x="201" y="167"/>
                    <a:pt x="200" y="167"/>
                    <a:pt x="199" y="167"/>
                  </a:cubicBezTo>
                  <a:cubicBezTo>
                    <a:pt x="201" y="172"/>
                    <a:pt x="208" y="179"/>
                    <a:pt x="213" y="181"/>
                  </a:cubicBezTo>
                  <a:cubicBezTo>
                    <a:pt x="216" y="182"/>
                    <a:pt x="219" y="181"/>
                    <a:pt x="221" y="183"/>
                  </a:cubicBezTo>
                  <a:lnTo>
                    <a:pt x="221" y="183"/>
                  </a:lnTo>
                  <a:lnTo>
                    <a:pt x="225" y="185"/>
                  </a:lnTo>
                  <a:lnTo>
                    <a:pt x="225" y="185"/>
                  </a:lnTo>
                  <a:cubicBezTo>
                    <a:pt x="225" y="180"/>
                    <a:pt x="226" y="175"/>
                    <a:pt x="226" y="169"/>
                  </a:cubicBezTo>
                  <a:cubicBezTo>
                    <a:pt x="226" y="163"/>
                    <a:pt x="232" y="161"/>
                    <a:pt x="232" y="155"/>
                  </a:cubicBezTo>
                  <a:cubicBezTo>
                    <a:pt x="232" y="148"/>
                    <a:pt x="226" y="142"/>
                    <a:pt x="226" y="142"/>
                  </a:cubicBezTo>
                  <a:cubicBezTo>
                    <a:pt x="224" y="138"/>
                    <a:pt x="223" y="138"/>
                    <a:pt x="221" y="136"/>
                  </a:cubicBezTo>
                  <a:cubicBezTo>
                    <a:pt x="218" y="134"/>
                    <a:pt x="216" y="131"/>
                    <a:pt x="215" y="129"/>
                  </a:cubicBezTo>
                  <a:cubicBezTo>
                    <a:pt x="213" y="125"/>
                    <a:pt x="209" y="124"/>
                    <a:pt x="205" y="122"/>
                  </a:cubicBezTo>
                  <a:cubicBezTo>
                    <a:pt x="202" y="119"/>
                    <a:pt x="200" y="119"/>
                    <a:pt x="199" y="116"/>
                  </a:cubicBezTo>
                  <a:cubicBezTo>
                    <a:pt x="198" y="114"/>
                    <a:pt x="199" y="113"/>
                    <a:pt x="198" y="112"/>
                  </a:cubicBezTo>
                  <a:cubicBezTo>
                    <a:pt x="198" y="109"/>
                    <a:pt x="191" y="105"/>
                    <a:pt x="188" y="105"/>
                  </a:cubicBezTo>
                  <a:cubicBezTo>
                    <a:pt x="187" y="105"/>
                    <a:pt x="187" y="106"/>
                    <a:pt x="186" y="106"/>
                  </a:cubicBezTo>
                  <a:cubicBezTo>
                    <a:pt x="186" y="106"/>
                    <a:pt x="182" y="102"/>
                    <a:pt x="181" y="102"/>
                  </a:cubicBezTo>
                  <a:cubicBezTo>
                    <a:pt x="179" y="99"/>
                    <a:pt x="174" y="98"/>
                    <a:pt x="171" y="98"/>
                  </a:cubicBezTo>
                  <a:cubicBezTo>
                    <a:pt x="167" y="98"/>
                    <a:pt x="163" y="96"/>
                    <a:pt x="161" y="93"/>
                  </a:cubicBezTo>
                  <a:cubicBezTo>
                    <a:pt x="160" y="92"/>
                    <a:pt x="159" y="89"/>
                    <a:pt x="157" y="89"/>
                  </a:cubicBezTo>
                  <a:cubicBezTo>
                    <a:pt x="152" y="89"/>
                    <a:pt x="154" y="87"/>
                    <a:pt x="153" y="86"/>
                  </a:cubicBezTo>
                  <a:cubicBezTo>
                    <a:pt x="150" y="83"/>
                    <a:pt x="148" y="80"/>
                    <a:pt x="145" y="79"/>
                  </a:cubicBezTo>
                  <a:cubicBezTo>
                    <a:pt x="139" y="77"/>
                    <a:pt x="134" y="72"/>
                    <a:pt x="129" y="71"/>
                  </a:cubicBezTo>
                  <a:cubicBezTo>
                    <a:pt x="126" y="71"/>
                    <a:pt x="122" y="71"/>
                    <a:pt x="119" y="70"/>
                  </a:cubicBezTo>
                  <a:cubicBezTo>
                    <a:pt x="118" y="69"/>
                    <a:pt x="117" y="66"/>
                    <a:pt x="114" y="66"/>
                  </a:cubicBezTo>
                  <a:cubicBezTo>
                    <a:pt x="113" y="66"/>
                    <a:pt x="112" y="66"/>
                    <a:pt x="111" y="66"/>
                  </a:cubicBezTo>
                  <a:cubicBezTo>
                    <a:pt x="109" y="65"/>
                    <a:pt x="109" y="63"/>
                    <a:pt x="107" y="63"/>
                  </a:cubicBezTo>
                  <a:cubicBezTo>
                    <a:pt x="105" y="62"/>
                    <a:pt x="103" y="62"/>
                    <a:pt x="101" y="61"/>
                  </a:cubicBezTo>
                  <a:cubicBezTo>
                    <a:pt x="94" y="58"/>
                    <a:pt x="85" y="54"/>
                    <a:pt x="77" y="51"/>
                  </a:cubicBezTo>
                  <a:cubicBezTo>
                    <a:pt x="75" y="50"/>
                    <a:pt x="70" y="49"/>
                    <a:pt x="68" y="47"/>
                  </a:cubicBezTo>
                  <a:cubicBezTo>
                    <a:pt x="67" y="45"/>
                    <a:pt x="68" y="45"/>
                    <a:pt x="65" y="44"/>
                  </a:cubicBezTo>
                  <a:cubicBezTo>
                    <a:pt x="63" y="44"/>
                    <a:pt x="62" y="38"/>
                    <a:pt x="61" y="37"/>
                  </a:cubicBezTo>
                  <a:cubicBezTo>
                    <a:pt x="60" y="36"/>
                    <a:pt x="62" y="34"/>
                    <a:pt x="62" y="32"/>
                  </a:cubicBezTo>
                  <a:cubicBezTo>
                    <a:pt x="62" y="30"/>
                    <a:pt x="66" y="25"/>
                    <a:pt x="67" y="24"/>
                  </a:cubicBezTo>
                  <a:cubicBezTo>
                    <a:pt x="70" y="22"/>
                    <a:pt x="76" y="18"/>
                    <a:pt x="77" y="18"/>
                  </a:cubicBezTo>
                  <a:cubicBezTo>
                    <a:pt x="79" y="14"/>
                    <a:pt x="79" y="18"/>
                    <a:pt x="79" y="11"/>
                  </a:cubicBezTo>
                  <a:cubicBezTo>
                    <a:pt x="79" y="5"/>
                    <a:pt x="74" y="0"/>
                    <a:pt x="69" y="0"/>
                  </a:cubicBezTo>
                  <a:cubicBezTo>
                    <a:pt x="65" y="0"/>
                    <a:pt x="62" y="2"/>
                    <a:pt x="58" y="3"/>
                  </a:cubicBezTo>
                  <a:cubicBezTo>
                    <a:pt x="56" y="3"/>
                    <a:pt x="55" y="2"/>
                    <a:pt x="53" y="4"/>
                  </a:cubicBezTo>
                  <a:cubicBezTo>
                    <a:pt x="52" y="5"/>
                    <a:pt x="49" y="4"/>
                    <a:pt x="48" y="4"/>
                  </a:cubicBezTo>
                  <a:cubicBezTo>
                    <a:pt x="46" y="4"/>
                    <a:pt x="44" y="3"/>
                    <a:pt x="42" y="3"/>
                  </a:cubicBezTo>
                  <a:cubicBezTo>
                    <a:pt x="40" y="3"/>
                    <a:pt x="30" y="6"/>
                    <a:pt x="30" y="6"/>
                  </a:cubicBezTo>
                  <a:cubicBezTo>
                    <a:pt x="20" y="6"/>
                    <a:pt x="19" y="7"/>
                    <a:pt x="13" y="5"/>
                  </a:cubicBezTo>
                  <a:cubicBezTo>
                    <a:pt x="13" y="7"/>
                    <a:pt x="13" y="11"/>
                    <a:pt x="13" y="12"/>
                  </a:cubicBezTo>
                  <a:cubicBezTo>
                    <a:pt x="13" y="13"/>
                    <a:pt x="11" y="13"/>
                    <a:pt x="11" y="14"/>
                  </a:cubicBezTo>
                  <a:cubicBezTo>
                    <a:pt x="11" y="16"/>
                    <a:pt x="11" y="17"/>
                    <a:pt x="12" y="17"/>
                  </a:cubicBezTo>
                  <a:cubicBezTo>
                    <a:pt x="12" y="19"/>
                    <a:pt x="11" y="19"/>
                    <a:pt x="11" y="20"/>
                  </a:cubicBezTo>
                  <a:cubicBezTo>
                    <a:pt x="11" y="22"/>
                    <a:pt x="14" y="25"/>
                    <a:pt x="15" y="26"/>
                  </a:cubicBezTo>
                  <a:cubicBezTo>
                    <a:pt x="13" y="28"/>
                    <a:pt x="11" y="29"/>
                    <a:pt x="9" y="30"/>
                  </a:cubicBezTo>
                  <a:cubicBezTo>
                    <a:pt x="8" y="32"/>
                    <a:pt x="9" y="34"/>
                    <a:pt x="7" y="34"/>
                  </a:cubicBezTo>
                  <a:lnTo>
                    <a:pt x="7" y="34"/>
                  </a:lnTo>
                  <a:lnTo>
                    <a:pt x="3" y="32"/>
                  </a:lnTo>
                  <a:lnTo>
                    <a:pt x="3" y="32"/>
                  </a:lnTo>
                  <a:cubicBezTo>
                    <a:pt x="1" y="33"/>
                    <a:pt x="1" y="34"/>
                    <a:pt x="1" y="35"/>
                  </a:cubicBezTo>
                  <a:cubicBezTo>
                    <a:pt x="1" y="37"/>
                    <a:pt x="2" y="38"/>
                    <a:pt x="2" y="40"/>
                  </a:cubicBezTo>
                  <a:cubicBezTo>
                    <a:pt x="2" y="41"/>
                    <a:pt x="0" y="45"/>
                    <a:pt x="2" y="47"/>
                  </a:cubicBezTo>
                  <a:lnTo>
                    <a:pt x="2" y="47"/>
                  </a:lnTo>
                  <a:lnTo>
                    <a:pt x="3" y="47"/>
                  </a:lnTo>
                  <a:lnTo>
                    <a:pt x="3" y="47"/>
                  </a:lnTo>
                  <a:cubicBezTo>
                    <a:pt x="4" y="46"/>
                    <a:pt x="6" y="46"/>
                    <a:pt x="7" y="46"/>
                  </a:cubicBezTo>
                  <a:cubicBezTo>
                    <a:pt x="10" y="46"/>
                    <a:pt x="11" y="49"/>
                    <a:pt x="11" y="52"/>
                  </a:cubicBezTo>
                  <a:cubicBezTo>
                    <a:pt x="11" y="54"/>
                    <a:pt x="10" y="55"/>
                    <a:pt x="10" y="57"/>
                  </a:cubicBezTo>
                  <a:cubicBezTo>
                    <a:pt x="10" y="59"/>
                    <a:pt x="15" y="62"/>
                    <a:pt x="17" y="62"/>
                  </a:cubicBezTo>
                  <a:cubicBezTo>
                    <a:pt x="19" y="62"/>
                    <a:pt x="23" y="64"/>
                    <a:pt x="23" y="66"/>
                  </a:cubicBezTo>
                  <a:cubicBezTo>
                    <a:pt x="23" y="69"/>
                    <a:pt x="20" y="71"/>
                    <a:pt x="20" y="74"/>
                  </a:cubicBezTo>
                  <a:cubicBezTo>
                    <a:pt x="20" y="77"/>
                    <a:pt x="25" y="80"/>
                    <a:pt x="27" y="79"/>
                  </a:cubicBezTo>
                  <a:cubicBezTo>
                    <a:pt x="28" y="80"/>
                    <a:pt x="29" y="80"/>
                    <a:pt x="30" y="80"/>
                  </a:cubicBezTo>
                  <a:cubicBezTo>
                    <a:pt x="31" y="80"/>
                    <a:pt x="31" y="79"/>
                    <a:pt x="32" y="79"/>
                  </a:cubicBezTo>
                  <a:cubicBezTo>
                    <a:pt x="35" y="80"/>
                    <a:pt x="37" y="82"/>
                    <a:pt x="41" y="82"/>
                  </a:cubicBezTo>
                  <a:lnTo>
                    <a:pt x="41" y="82"/>
                  </a:lnTo>
                  <a:lnTo>
                    <a:pt x="41" y="82"/>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5" name="Freeform 329">
              <a:extLst>
                <a:ext uri="{FF2B5EF4-FFF2-40B4-BE49-F238E27FC236}">
                  <a16:creationId xmlns:a16="http://schemas.microsoft.com/office/drawing/2014/main" id="{E40041F3-644D-934E-B886-DF222CD164B0}"/>
                </a:ext>
              </a:extLst>
            </p:cNvPr>
            <p:cNvSpPr>
              <a:spLocks/>
            </p:cNvSpPr>
            <p:nvPr/>
          </p:nvSpPr>
          <p:spPr bwMode="gray">
            <a:xfrm>
              <a:off x="3718" y="2447"/>
              <a:ext cx="383" cy="428"/>
            </a:xfrm>
            <a:custGeom>
              <a:avLst/>
              <a:gdLst/>
              <a:ahLst/>
              <a:cxnLst>
                <a:cxn ang="0">
                  <a:pos x="28" y="107"/>
                </a:cxn>
                <a:cxn ang="0">
                  <a:pos x="22" y="99"/>
                </a:cxn>
                <a:cxn ang="0">
                  <a:pos x="21" y="96"/>
                </a:cxn>
                <a:cxn ang="0">
                  <a:pos x="21" y="96"/>
                </a:cxn>
                <a:cxn ang="0">
                  <a:pos x="23" y="87"/>
                </a:cxn>
                <a:cxn ang="0">
                  <a:pos x="23" y="87"/>
                </a:cxn>
                <a:cxn ang="0">
                  <a:pos x="29" y="79"/>
                </a:cxn>
                <a:cxn ang="0">
                  <a:pos x="26" y="76"/>
                </a:cxn>
                <a:cxn ang="0">
                  <a:pos x="22" y="66"/>
                </a:cxn>
                <a:cxn ang="0">
                  <a:pos x="11" y="49"/>
                </a:cxn>
                <a:cxn ang="0">
                  <a:pos x="7" y="47"/>
                </a:cxn>
                <a:cxn ang="0">
                  <a:pos x="8" y="44"/>
                </a:cxn>
                <a:cxn ang="0">
                  <a:pos x="3" y="38"/>
                </a:cxn>
                <a:cxn ang="0">
                  <a:pos x="0" y="29"/>
                </a:cxn>
                <a:cxn ang="0">
                  <a:pos x="4" y="23"/>
                </a:cxn>
                <a:cxn ang="0">
                  <a:pos x="7" y="23"/>
                </a:cxn>
                <a:cxn ang="0">
                  <a:pos x="13" y="13"/>
                </a:cxn>
                <a:cxn ang="0">
                  <a:pos x="12" y="7"/>
                </a:cxn>
                <a:cxn ang="0">
                  <a:pos x="20" y="4"/>
                </a:cxn>
                <a:cxn ang="0">
                  <a:pos x="20" y="4"/>
                </a:cxn>
                <a:cxn ang="0">
                  <a:pos x="23" y="3"/>
                </a:cxn>
                <a:cxn ang="0">
                  <a:pos x="23" y="3"/>
                </a:cxn>
                <a:cxn ang="0">
                  <a:pos x="25" y="4"/>
                </a:cxn>
                <a:cxn ang="0">
                  <a:pos x="30" y="0"/>
                </a:cxn>
                <a:cxn ang="0">
                  <a:pos x="36" y="2"/>
                </a:cxn>
                <a:cxn ang="0">
                  <a:pos x="37" y="5"/>
                </a:cxn>
                <a:cxn ang="0">
                  <a:pos x="41" y="10"/>
                </a:cxn>
                <a:cxn ang="0">
                  <a:pos x="39" y="15"/>
                </a:cxn>
                <a:cxn ang="0">
                  <a:pos x="40" y="16"/>
                </a:cxn>
                <a:cxn ang="0">
                  <a:pos x="47" y="19"/>
                </a:cxn>
                <a:cxn ang="0">
                  <a:pos x="51" y="17"/>
                </a:cxn>
                <a:cxn ang="0">
                  <a:pos x="62" y="32"/>
                </a:cxn>
                <a:cxn ang="0">
                  <a:pos x="68" y="36"/>
                </a:cxn>
                <a:cxn ang="0">
                  <a:pos x="72" y="32"/>
                </a:cxn>
                <a:cxn ang="0">
                  <a:pos x="74" y="32"/>
                </a:cxn>
                <a:cxn ang="0">
                  <a:pos x="78" y="30"/>
                </a:cxn>
                <a:cxn ang="0">
                  <a:pos x="80" y="30"/>
                </a:cxn>
                <a:cxn ang="0">
                  <a:pos x="84" y="32"/>
                </a:cxn>
                <a:cxn ang="0">
                  <a:pos x="85" y="36"/>
                </a:cxn>
                <a:cxn ang="0">
                  <a:pos x="86" y="47"/>
                </a:cxn>
                <a:cxn ang="0">
                  <a:pos x="91" y="56"/>
                </a:cxn>
                <a:cxn ang="0">
                  <a:pos x="98" y="64"/>
                </a:cxn>
                <a:cxn ang="0">
                  <a:pos x="94" y="69"/>
                </a:cxn>
                <a:cxn ang="0">
                  <a:pos x="88" y="87"/>
                </a:cxn>
                <a:cxn ang="0">
                  <a:pos x="85" y="89"/>
                </a:cxn>
                <a:cxn ang="0">
                  <a:pos x="71" y="87"/>
                </a:cxn>
                <a:cxn ang="0">
                  <a:pos x="67" y="90"/>
                </a:cxn>
                <a:cxn ang="0">
                  <a:pos x="69" y="95"/>
                </a:cxn>
                <a:cxn ang="0">
                  <a:pos x="65" y="108"/>
                </a:cxn>
                <a:cxn ang="0">
                  <a:pos x="59" y="106"/>
                </a:cxn>
                <a:cxn ang="0">
                  <a:pos x="55" y="109"/>
                </a:cxn>
                <a:cxn ang="0">
                  <a:pos x="49" y="109"/>
                </a:cxn>
                <a:cxn ang="0">
                  <a:pos x="41" y="100"/>
                </a:cxn>
                <a:cxn ang="0">
                  <a:pos x="34" y="102"/>
                </a:cxn>
                <a:cxn ang="0">
                  <a:pos x="28" y="107"/>
                </a:cxn>
                <a:cxn ang="0">
                  <a:pos x="28" y="107"/>
                </a:cxn>
                <a:cxn ang="0">
                  <a:pos x="28" y="107"/>
                </a:cxn>
              </a:cxnLst>
              <a:rect l="0" t="0" r="r" b="b"/>
              <a:pathLst>
                <a:path w="98" h="109">
                  <a:moveTo>
                    <a:pt x="28" y="107"/>
                  </a:moveTo>
                  <a:cubicBezTo>
                    <a:pt x="27" y="105"/>
                    <a:pt x="24" y="100"/>
                    <a:pt x="22" y="99"/>
                  </a:cubicBezTo>
                  <a:cubicBezTo>
                    <a:pt x="21" y="98"/>
                    <a:pt x="21" y="98"/>
                    <a:pt x="21" y="96"/>
                  </a:cubicBezTo>
                  <a:lnTo>
                    <a:pt x="21" y="96"/>
                  </a:lnTo>
                  <a:lnTo>
                    <a:pt x="23" y="87"/>
                  </a:lnTo>
                  <a:lnTo>
                    <a:pt x="23" y="87"/>
                  </a:lnTo>
                  <a:cubicBezTo>
                    <a:pt x="25" y="84"/>
                    <a:pt x="29" y="83"/>
                    <a:pt x="29" y="79"/>
                  </a:cubicBezTo>
                  <a:cubicBezTo>
                    <a:pt x="29" y="77"/>
                    <a:pt x="27" y="76"/>
                    <a:pt x="26" y="76"/>
                  </a:cubicBezTo>
                  <a:cubicBezTo>
                    <a:pt x="23" y="74"/>
                    <a:pt x="22" y="70"/>
                    <a:pt x="22" y="66"/>
                  </a:cubicBezTo>
                  <a:cubicBezTo>
                    <a:pt x="14" y="66"/>
                    <a:pt x="13" y="56"/>
                    <a:pt x="11" y="49"/>
                  </a:cubicBezTo>
                  <a:cubicBezTo>
                    <a:pt x="9" y="49"/>
                    <a:pt x="7" y="49"/>
                    <a:pt x="7" y="47"/>
                  </a:cubicBezTo>
                  <a:cubicBezTo>
                    <a:pt x="7" y="45"/>
                    <a:pt x="8" y="45"/>
                    <a:pt x="8" y="44"/>
                  </a:cubicBezTo>
                  <a:cubicBezTo>
                    <a:pt x="8" y="41"/>
                    <a:pt x="4" y="40"/>
                    <a:pt x="3" y="38"/>
                  </a:cubicBezTo>
                  <a:cubicBezTo>
                    <a:pt x="2" y="37"/>
                    <a:pt x="0" y="31"/>
                    <a:pt x="0" y="29"/>
                  </a:cubicBezTo>
                  <a:cubicBezTo>
                    <a:pt x="0" y="25"/>
                    <a:pt x="1" y="23"/>
                    <a:pt x="4" y="23"/>
                  </a:cubicBezTo>
                  <a:cubicBezTo>
                    <a:pt x="5" y="23"/>
                    <a:pt x="6" y="23"/>
                    <a:pt x="7" y="23"/>
                  </a:cubicBezTo>
                  <a:cubicBezTo>
                    <a:pt x="8" y="23"/>
                    <a:pt x="13" y="15"/>
                    <a:pt x="13" y="13"/>
                  </a:cubicBezTo>
                  <a:cubicBezTo>
                    <a:pt x="13" y="10"/>
                    <a:pt x="12" y="9"/>
                    <a:pt x="12" y="7"/>
                  </a:cubicBezTo>
                  <a:cubicBezTo>
                    <a:pt x="12" y="2"/>
                    <a:pt x="17" y="4"/>
                    <a:pt x="20" y="4"/>
                  </a:cubicBezTo>
                  <a:lnTo>
                    <a:pt x="20" y="4"/>
                  </a:lnTo>
                  <a:lnTo>
                    <a:pt x="23" y="3"/>
                  </a:lnTo>
                  <a:lnTo>
                    <a:pt x="23" y="3"/>
                  </a:lnTo>
                  <a:cubicBezTo>
                    <a:pt x="24" y="3"/>
                    <a:pt x="24" y="4"/>
                    <a:pt x="25" y="4"/>
                  </a:cubicBezTo>
                  <a:cubicBezTo>
                    <a:pt x="26" y="4"/>
                    <a:pt x="30" y="0"/>
                    <a:pt x="30" y="0"/>
                  </a:cubicBezTo>
                  <a:cubicBezTo>
                    <a:pt x="31" y="3"/>
                    <a:pt x="34" y="1"/>
                    <a:pt x="36" y="2"/>
                  </a:cubicBezTo>
                  <a:cubicBezTo>
                    <a:pt x="37" y="3"/>
                    <a:pt x="37" y="3"/>
                    <a:pt x="37" y="5"/>
                  </a:cubicBezTo>
                  <a:cubicBezTo>
                    <a:pt x="37" y="7"/>
                    <a:pt x="41" y="7"/>
                    <a:pt x="41" y="10"/>
                  </a:cubicBezTo>
                  <a:cubicBezTo>
                    <a:pt x="41" y="13"/>
                    <a:pt x="39" y="13"/>
                    <a:pt x="39" y="15"/>
                  </a:cubicBezTo>
                  <a:cubicBezTo>
                    <a:pt x="39" y="16"/>
                    <a:pt x="40" y="16"/>
                    <a:pt x="40" y="16"/>
                  </a:cubicBezTo>
                  <a:cubicBezTo>
                    <a:pt x="43" y="16"/>
                    <a:pt x="44" y="19"/>
                    <a:pt x="47" y="19"/>
                  </a:cubicBezTo>
                  <a:cubicBezTo>
                    <a:pt x="47" y="19"/>
                    <a:pt x="51" y="17"/>
                    <a:pt x="51" y="17"/>
                  </a:cubicBezTo>
                  <a:cubicBezTo>
                    <a:pt x="56" y="20"/>
                    <a:pt x="57" y="28"/>
                    <a:pt x="62" y="32"/>
                  </a:cubicBezTo>
                  <a:cubicBezTo>
                    <a:pt x="64" y="33"/>
                    <a:pt x="65" y="36"/>
                    <a:pt x="68" y="36"/>
                  </a:cubicBezTo>
                  <a:cubicBezTo>
                    <a:pt x="70" y="36"/>
                    <a:pt x="70" y="32"/>
                    <a:pt x="72" y="32"/>
                  </a:cubicBezTo>
                  <a:cubicBezTo>
                    <a:pt x="72" y="32"/>
                    <a:pt x="73" y="32"/>
                    <a:pt x="74" y="32"/>
                  </a:cubicBezTo>
                  <a:cubicBezTo>
                    <a:pt x="76" y="32"/>
                    <a:pt x="76" y="30"/>
                    <a:pt x="78" y="30"/>
                  </a:cubicBezTo>
                  <a:cubicBezTo>
                    <a:pt x="79" y="30"/>
                    <a:pt x="79" y="30"/>
                    <a:pt x="80" y="30"/>
                  </a:cubicBezTo>
                  <a:cubicBezTo>
                    <a:pt x="80" y="33"/>
                    <a:pt x="83" y="32"/>
                    <a:pt x="84" y="32"/>
                  </a:cubicBezTo>
                  <a:cubicBezTo>
                    <a:pt x="86" y="33"/>
                    <a:pt x="85" y="35"/>
                    <a:pt x="85" y="36"/>
                  </a:cubicBezTo>
                  <a:cubicBezTo>
                    <a:pt x="88" y="39"/>
                    <a:pt x="86" y="44"/>
                    <a:pt x="86" y="47"/>
                  </a:cubicBezTo>
                  <a:cubicBezTo>
                    <a:pt x="86" y="51"/>
                    <a:pt x="88" y="56"/>
                    <a:pt x="91" y="56"/>
                  </a:cubicBezTo>
                  <a:cubicBezTo>
                    <a:pt x="93" y="56"/>
                    <a:pt x="96" y="62"/>
                    <a:pt x="98" y="64"/>
                  </a:cubicBezTo>
                  <a:cubicBezTo>
                    <a:pt x="96" y="66"/>
                    <a:pt x="94" y="66"/>
                    <a:pt x="94" y="69"/>
                  </a:cubicBezTo>
                  <a:cubicBezTo>
                    <a:pt x="93" y="74"/>
                    <a:pt x="91" y="83"/>
                    <a:pt x="88" y="87"/>
                  </a:cubicBezTo>
                  <a:cubicBezTo>
                    <a:pt x="87" y="88"/>
                    <a:pt x="86" y="89"/>
                    <a:pt x="85" y="89"/>
                  </a:cubicBezTo>
                  <a:cubicBezTo>
                    <a:pt x="80" y="89"/>
                    <a:pt x="75" y="87"/>
                    <a:pt x="71" y="87"/>
                  </a:cubicBezTo>
                  <a:cubicBezTo>
                    <a:pt x="70" y="87"/>
                    <a:pt x="67" y="89"/>
                    <a:pt x="67" y="90"/>
                  </a:cubicBezTo>
                  <a:cubicBezTo>
                    <a:pt x="67" y="92"/>
                    <a:pt x="69" y="93"/>
                    <a:pt x="69" y="95"/>
                  </a:cubicBezTo>
                  <a:cubicBezTo>
                    <a:pt x="69" y="96"/>
                    <a:pt x="67" y="107"/>
                    <a:pt x="65" y="108"/>
                  </a:cubicBezTo>
                  <a:cubicBezTo>
                    <a:pt x="63" y="109"/>
                    <a:pt x="62" y="105"/>
                    <a:pt x="59" y="106"/>
                  </a:cubicBezTo>
                  <a:cubicBezTo>
                    <a:pt x="58" y="106"/>
                    <a:pt x="56" y="109"/>
                    <a:pt x="55" y="109"/>
                  </a:cubicBezTo>
                  <a:cubicBezTo>
                    <a:pt x="53" y="109"/>
                    <a:pt x="52" y="109"/>
                    <a:pt x="49" y="109"/>
                  </a:cubicBezTo>
                  <a:cubicBezTo>
                    <a:pt x="44" y="109"/>
                    <a:pt x="45" y="100"/>
                    <a:pt x="41" y="100"/>
                  </a:cubicBezTo>
                  <a:cubicBezTo>
                    <a:pt x="39" y="100"/>
                    <a:pt x="36" y="102"/>
                    <a:pt x="34" y="102"/>
                  </a:cubicBezTo>
                  <a:cubicBezTo>
                    <a:pt x="32" y="102"/>
                    <a:pt x="28" y="104"/>
                    <a:pt x="28" y="107"/>
                  </a:cubicBezTo>
                  <a:lnTo>
                    <a:pt x="28" y="107"/>
                  </a:lnTo>
                  <a:lnTo>
                    <a:pt x="28" y="107"/>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6" name="Freeform 330">
              <a:extLst>
                <a:ext uri="{FF2B5EF4-FFF2-40B4-BE49-F238E27FC236}">
                  <a16:creationId xmlns:a16="http://schemas.microsoft.com/office/drawing/2014/main" id="{557FE32E-3296-574A-BB58-14066425256B}"/>
                </a:ext>
              </a:extLst>
            </p:cNvPr>
            <p:cNvSpPr>
              <a:spLocks/>
            </p:cNvSpPr>
            <p:nvPr/>
          </p:nvSpPr>
          <p:spPr bwMode="gray">
            <a:xfrm>
              <a:off x="3331" y="2330"/>
              <a:ext cx="500" cy="516"/>
            </a:xfrm>
            <a:custGeom>
              <a:avLst/>
              <a:gdLst/>
              <a:ahLst/>
              <a:cxnLst>
                <a:cxn ang="0">
                  <a:pos x="112" y="43"/>
                </a:cxn>
                <a:cxn ang="0">
                  <a:pos x="103" y="53"/>
                </a:cxn>
                <a:cxn ang="0">
                  <a:pos x="102" y="68"/>
                </a:cxn>
                <a:cxn ang="0">
                  <a:pos x="106" y="77"/>
                </a:cxn>
                <a:cxn ang="0">
                  <a:pos x="121" y="96"/>
                </a:cxn>
                <a:cxn ang="0">
                  <a:pos x="128" y="109"/>
                </a:cxn>
                <a:cxn ang="0">
                  <a:pos x="122" y="117"/>
                </a:cxn>
                <a:cxn ang="0">
                  <a:pos x="113" y="125"/>
                </a:cxn>
                <a:cxn ang="0">
                  <a:pos x="105" y="132"/>
                </a:cxn>
                <a:cxn ang="0">
                  <a:pos x="90" y="120"/>
                </a:cxn>
                <a:cxn ang="0">
                  <a:pos x="82" y="117"/>
                </a:cxn>
                <a:cxn ang="0">
                  <a:pos x="74" y="112"/>
                </a:cxn>
                <a:cxn ang="0">
                  <a:pos x="75" y="105"/>
                </a:cxn>
                <a:cxn ang="0">
                  <a:pos x="78" y="99"/>
                </a:cxn>
                <a:cxn ang="0">
                  <a:pos x="73" y="84"/>
                </a:cxn>
                <a:cxn ang="0">
                  <a:pos x="62" y="72"/>
                </a:cxn>
                <a:cxn ang="0">
                  <a:pos x="54" y="76"/>
                </a:cxn>
                <a:cxn ang="0">
                  <a:pos x="46" y="77"/>
                </a:cxn>
                <a:cxn ang="0">
                  <a:pos x="42" y="79"/>
                </a:cxn>
                <a:cxn ang="0">
                  <a:pos x="40" y="79"/>
                </a:cxn>
                <a:cxn ang="0">
                  <a:pos x="40" y="81"/>
                </a:cxn>
                <a:cxn ang="0">
                  <a:pos x="38" y="77"/>
                </a:cxn>
                <a:cxn ang="0">
                  <a:pos x="39" y="75"/>
                </a:cxn>
                <a:cxn ang="0">
                  <a:pos x="32" y="58"/>
                </a:cxn>
                <a:cxn ang="0">
                  <a:pos x="21" y="60"/>
                </a:cxn>
                <a:cxn ang="0">
                  <a:pos x="17" y="53"/>
                </a:cxn>
                <a:cxn ang="0">
                  <a:pos x="6" y="33"/>
                </a:cxn>
                <a:cxn ang="0">
                  <a:pos x="6" y="18"/>
                </a:cxn>
                <a:cxn ang="0">
                  <a:pos x="18" y="9"/>
                </a:cxn>
                <a:cxn ang="0">
                  <a:pos x="20" y="4"/>
                </a:cxn>
                <a:cxn ang="0">
                  <a:pos x="51" y="11"/>
                </a:cxn>
                <a:cxn ang="0">
                  <a:pos x="60" y="8"/>
                </a:cxn>
                <a:cxn ang="0">
                  <a:pos x="66" y="4"/>
                </a:cxn>
                <a:cxn ang="0">
                  <a:pos x="72" y="1"/>
                </a:cxn>
                <a:cxn ang="0">
                  <a:pos x="73" y="1"/>
                </a:cxn>
                <a:cxn ang="0">
                  <a:pos x="81" y="6"/>
                </a:cxn>
                <a:cxn ang="0">
                  <a:pos x="87" y="16"/>
                </a:cxn>
                <a:cxn ang="0">
                  <a:pos x="90" y="28"/>
                </a:cxn>
                <a:cxn ang="0">
                  <a:pos x="100" y="34"/>
                </a:cxn>
                <a:cxn ang="0">
                  <a:pos x="111" y="36"/>
                </a:cxn>
                <a:cxn ang="0">
                  <a:pos x="111" y="36"/>
                </a:cxn>
              </a:cxnLst>
              <a:rect l="0" t="0" r="r" b="b"/>
              <a:pathLst>
                <a:path w="128" h="132">
                  <a:moveTo>
                    <a:pt x="111" y="36"/>
                  </a:moveTo>
                  <a:cubicBezTo>
                    <a:pt x="111" y="38"/>
                    <a:pt x="112" y="40"/>
                    <a:pt x="112" y="43"/>
                  </a:cubicBezTo>
                  <a:cubicBezTo>
                    <a:pt x="112" y="45"/>
                    <a:pt x="107" y="53"/>
                    <a:pt x="106" y="53"/>
                  </a:cubicBezTo>
                  <a:cubicBezTo>
                    <a:pt x="105" y="53"/>
                    <a:pt x="104" y="53"/>
                    <a:pt x="103" y="53"/>
                  </a:cubicBezTo>
                  <a:cubicBezTo>
                    <a:pt x="100" y="53"/>
                    <a:pt x="99" y="55"/>
                    <a:pt x="99" y="59"/>
                  </a:cubicBezTo>
                  <a:cubicBezTo>
                    <a:pt x="99" y="61"/>
                    <a:pt x="101" y="67"/>
                    <a:pt x="102" y="68"/>
                  </a:cubicBezTo>
                  <a:cubicBezTo>
                    <a:pt x="103" y="70"/>
                    <a:pt x="107" y="71"/>
                    <a:pt x="107" y="74"/>
                  </a:cubicBezTo>
                  <a:cubicBezTo>
                    <a:pt x="107" y="75"/>
                    <a:pt x="106" y="75"/>
                    <a:pt x="106" y="77"/>
                  </a:cubicBezTo>
                  <a:cubicBezTo>
                    <a:pt x="106" y="79"/>
                    <a:pt x="108" y="79"/>
                    <a:pt x="110" y="79"/>
                  </a:cubicBezTo>
                  <a:cubicBezTo>
                    <a:pt x="112" y="86"/>
                    <a:pt x="113" y="96"/>
                    <a:pt x="121" y="96"/>
                  </a:cubicBezTo>
                  <a:cubicBezTo>
                    <a:pt x="121" y="100"/>
                    <a:pt x="122" y="104"/>
                    <a:pt x="125" y="106"/>
                  </a:cubicBezTo>
                  <a:cubicBezTo>
                    <a:pt x="126" y="106"/>
                    <a:pt x="128" y="107"/>
                    <a:pt x="128" y="109"/>
                  </a:cubicBezTo>
                  <a:cubicBezTo>
                    <a:pt x="128" y="113"/>
                    <a:pt x="124" y="114"/>
                    <a:pt x="122" y="117"/>
                  </a:cubicBezTo>
                  <a:lnTo>
                    <a:pt x="122" y="117"/>
                  </a:lnTo>
                  <a:lnTo>
                    <a:pt x="119" y="125"/>
                  </a:lnTo>
                  <a:lnTo>
                    <a:pt x="113" y="125"/>
                  </a:lnTo>
                  <a:lnTo>
                    <a:pt x="113" y="125"/>
                  </a:lnTo>
                  <a:cubicBezTo>
                    <a:pt x="110" y="127"/>
                    <a:pt x="108" y="132"/>
                    <a:pt x="105" y="132"/>
                  </a:cubicBezTo>
                  <a:cubicBezTo>
                    <a:pt x="101" y="132"/>
                    <a:pt x="99" y="130"/>
                    <a:pt x="97" y="126"/>
                  </a:cubicBezTo>
                  <a:cubicBezTo>
                    <a:pt x="95" y="124"/>
                    <a:pt x="92" y="122"/>
                    <a:pt x="90" y="120"/>
                  </a:cubicBezTo>
                  <a:cubicBezTo>
                    <a:pt x="88" y="120"/>
                    <a:pt x="88" y="117"/>
                    <a:pt x="86" y="117"/>
                  </a:cubicBezTo>
                  <a:cubicBezTo>
                    <a:pt x="86" y="117"/>
                    <a:pt x="83" y="117"/>
                    <a:pt x="82" y="117"/>
                  </a:cubicBezTo>
                  <a:cubicBezTo>
                    <a:pt x="80" y="117"/>
                    <a:pt x="81" y="114"/>
                    <a:pt x="79" y="113"/>
                  </a:cubicBezTo>
                  <a:cubicBezTo>
                    <a:pt x="77" y="112"/>
                    <a:pt x="76" y="113"/>
                    <a:pt x="74" y="112"/>
                  </a:cubicBezTo>
                  <a:cubicBezTo>
                    <a:pt x="74" y="111"/>
                    <a:pt x="74" y="110"/>
                    <a:pt x="74" y="110"/>
                  </a:cubicBezTo>
                  <a:cubicBezTo>
                    <a:pt x="74" y="108"/>
                    <a:pt x="75" y="107"/>
                    <a:pt x="75" y="105"/>
                  </a:cubicBezTo>
                  <a:cubicBezTo>
                    <a:pt x="75" y="104"/>
                    <a:pt x="74" y="104"/>
                    <a:pt x="74" y="103"/>
                  </a:cubicBezTo>
                  <a:cubicBezTo>
                    <a:pt x="74" y="101"/>
                    <a:pt x="78" y="101"/>
                    <a:pt x="78" y="99"/>
                  </a:cubicBezTo>
                  <a:cubicBezTo>
                    <a:pt x="78" y="95"/>
                    <a:pt x="75" y="93"/>
                    <a:pt x="74" y="89"/>
                  </a:cubicBezTo>
                  <a:cubicBezTo>
                    <a:pt x="73" y="87"/>
                    <a:pt x="74" y="86"/>
                    <a:pt x="73" y="84"/>
                  </a:cubicBezTo>
                  <a:cubicBezTo>
                    <a:pt x="73" y="83"/>
                    <a:pt x="68" y="78"/>
                    <a:pt x="68" y="77"/>
                  </a:cubicBezTo>
                  <a:cubicBezTo>
                    <a:pt x="65" y="76"/>
                    <a:pt x="66" y="72"/>
                    <a:pt x="62" y="72"/>
                  </a:cubicBezTo>
                  <a:cubicBezTo>
                    <a:pt x="61" y="72"/>
                    <a:pt x="61" y="74"/>
                    <a:pt x="59" y="75"/>
                  </a:cubicBezTo>
                  <a:cubicBezTo>
                    <a:pt x="57" y="76"/>
                    <a:pt x="56" y="75"/>
                    <a:pt x="54" y="76"/>
                  </a:cubicBezTo>
                  <a:cubicBezTo>
                    <a:pt x="53" y="76"/>
                    <a:pt x="52" y="78"/>
                    <a:pt x="50" y="78"/>
                  </a:cubicBezTo>
                  <a:cubicBezTo>
                    <a:pt x="49" y="78"/>
                    <a:pt x="48" y="77"/>
                    <a:pt x="46" y="77"/>
                  </a:cubicBezTo>
                  <a:lnTo>
                    <a:pt x="46" y="77"/>
                  </a:lnTo>
                  <a:lnTo>
                    <a:pt x="42" y="79"/>
                  </a:lnTo>
                  <a:lnTo>
                    <a:pt x="42" y="79"/>
                  </a:lnTo>
                  <a:cubicBezTo>
                    <a:pt x="42" y="79"/>
                    <a:pt x="41" y="79"/>
                    <a:pt x="40" y="79"/>
                  </a:cubicBezTo>
                  <a:cubicBezTo>
                    <a:pt x="40" y="80"/>
                    <a:pt x="40" y="80"/>
                    <a:pt x="40" y="81"/>
                  </a:cubicBezTo>
                  <a:lnTo>
                    <a:pt x="40" y="81"/>
                  </a:lnTo>
                  <a:lnTo>
                    <a:pt x="37" y="81"/>
                  </a:lnTo>
                  <a:lnTo>
                    <a:pt x="38" y="77"/>
                  </a:lnTo>
                  <a:lnTo>
                    <a:pt x="38" y="77"/>
                  </a:lnTo>
                  <a:cubicBezTo>
                    <a:pt x="38" y="76"/>
                    <a:pt x="38" y="76"/>
                    <a:pt x="39" y="75"/>
                  </a:cubicBezTo>
                  <a:cubicBezTo>
                    <a:pt x="41" y="72"/>
                    <a:pt x="45" y="71"/>
                    <a:pt x="46" y="68"/>
                  </a:cubicBezTo>
                  <a:cubicBezTo>
                    <a:pt x="40" y="65"/>
                    <a:pt x="37" y="63"/>
                    <a:pt x="32" y="58"/>
                  </a:cubicBezTo>
                  <a:cubicBezTo>
                    <a:pt x="31" y="60"/>
                    <a:pt x="29" y="62"/>
                    <a:pt x="26" y="62"/>
                  </a:cubicBezTo>
                  <a:cubicBezTo>
                    <a:pt x="24" y="62"/>
                    <a:pt x="24" y="60"/>
                    <a:pt x="21" y="60"/>
                  </a:cubicBezTo>
                  <a:cubicBezTo>
                    <a:pt x="21" y="60"/>
                    <a:pt x="21" y="62"/>
                    <a:pt x="20" y="62"/>
                  </a:cubicBezTo>
                  <a:cubicBezTo>
                    <a:pt x="18" y="62"/>
                    <a:pt x="17" y="55"/>
                    <a:pt x="17" y="53"/>
                  </a:cubicBezTo>
                  <a:cubicBezTo>
                    <a:pt x="16" y="49"/>
                    <a:pt x="13" y="46"/>
                    <a:pt x="11" y="44"/>
                  </a:cubicBezTo>
                  <a:cubicBezTo>
                    <a:pt x="9" y="41"/>
                    <a:pt x="9" y="36"/>
                    <a:pt x="6" y="33"/>
                  </a:cubicBezTo>
                  <a:cubicBezTo>
                    <a:pt x="4" y="31"/>
                    <a:pt x="0" y="25"/>
                    <a:pt x="0" y="25"/>
                  </a:cubicBezTo>
                  <a:cubicBezTo>
                    <a:pt x="2" y="21"/>
                    <a:pt x="4" y="21"/>
                    <a:pt x="6" y="18"/>
                  </a:cubicBezTo>
                  <a:cubicBezTo>
                    <a:pt x="8" y="13"/>
                    <a:pt x="2" y="2"/>
                    <a:pt x="11" y="2"/>
                  </a:cubicBezTo>
                  <a:cubicBezTo>
                    <a:pt x="15" y="2"/>
                    <a:pt x="13" y="9"/>
                    <a:pt x="18" y="9"/>
                  </a:cubicBezTo>
                  <a:cubicBezTo>
                    <a:pt x="18" y="9"/>
                    <a:pt x="19" y="9"/>
                    <a:pt x="20" y="9"/>
                  </a:cubicBezTo>
                  <a:cubicBezTo>
                    <a:pt x="20" y="7"/>
                    <a:pt x="20" y="6"/>
                    <a:pt x="20" y="4"/>
                  </a:cubicBezTo>
                  <a:cubicBezTo>
                    <a:pt x="20" y="1"/>
                    <a:pt x="24" y="1"/>
                    <a:pt x="27" y="1"/>
                  </a:cubicBezTo>
                  <a:cubicBezTo>
                    <a:pt x="36" y="1"/>
                    <a:pt x="43" y="11"/>
                    <a:pt x="51" y="11"/>
                  </a:cubicBezTo>
                  <a:cubicBezTo>
                    <a:pt x="54" y="11"/>
                    <a:pt x="54" y="8"/>
                    <a:pt x="55" y="7"/>
                  </a:cubicBezTo>
                  <a:cubicBezTo>
                    <a:pt x="57" y="7"/>
                    <a:pt x="58" y="8"/>
                    <a:pt x="60" y="8"/>
                  </a:cubicBezTo>
                  <a:cubicBezTo>
                    <a:pt x="61" y="8"/>
                    <a:pt x="61" y="4"/>
                    <a:pt x="63" y="4"/>
                  </a:cubicBezTo>
                  <a:cubicBezTo>
                    <a:pt x="65" y="4"/>
                    <a:pt x="65" y="4"/>
                    <a:pt x="66" y="4"/>
                  </a:cubicBezTo>
                  <a:cubicBezTo>
                    <a:pt x="68" y="4"/>
                    <a:pt x="71" y="4"/>
                    <a:pt x="72" y="1"/>
                  </a:cubicBezTo>
                  <a:lnTo>
                    <a:pt x="72" y="1"/>
                  </a:lnTo>
                  <a:lnTo>
                    <a:pt x="73" y="1"/>
                  </a:lnTo>
                  <a:lnTo>
                    <a:pt x="73" y="1"/>
                  </a:lnTo>
                  <a:cubicBezTo>
                    <a:pt x="74" y="0"/>
                    <a:pt x="76" y="0"/>
                    <a:pt x="77" y="0"/>
                  </a:cubicBezTo>
                  <a:cubicBezTo>
                    <a:pt x="80" y="0"/>
                    <a:pt x="81" y="3"/>
                    <a:pt x="81" y="6"/>
                  </a:cubicBezTo>
                  <a:cubicBezTo>
                    <a:pt x="81" y="8"/>
                    <a:pt x="80" y="9"/>
                    <a:pt x="80" y="11"/>
                  </a:cubicBezTo>
                  <a:cubicBezTo>
                    <a:pt x="80" y="13"/>
                    <a:pt x="85" y="16"/>
                    <a:pt x="87" y="16"/>
                  </a:cubicBezTo>
                  <a:cubicBezTo>
                    <a:pt x="89" y="16"/>
                    <a:pt x="93" y="18"/>
                    <a:pt x="93" y="20"/>
                  </a:cubicBezTo>
                  <a:cubicBezTo>
                    <a:pt x="93" y="23"/>
                    <a:pt x="90" y="25"/>
                    <a:pt x="90" y="28"/>
                  </a:cubicBezTo>
                  <a:cubicBezTo>
                    <a:pt x="90" y="31"/>
                    <a:pt x="95" y="34"/>
                    <a:pt x="97" y="33"/>
                  </a:cubicBezTo>
                  <a:cubicBezTo>
                    <a:pt x="98" y="34"/>
                    <a:pt x="99" y="34"/>
                    <a:pt x="100" y="34"/>
                  </a:cubicBezTo>
                  <a:cubicBezTo>
                    <a:pt x="101" y="34"/>
                    <a:pt x="101" y="33"/>
                    <a:pt x="102" y="33"/>
                  </a:cubicBezTo>
                  <a:cubicBezTo>
                    <a:pt x="105" y="34"/>
                    <a:pt x="107" y="36"/>
                    <a:pt x="111" y="36"/>
                  </a:cubicBezTo>
                  <a:lnTo>
                    <a:pt x="111" y="36"/>
                  </a:lnTo>
                  <a:lnTo>
                    <a:pt x="111" y="36"/>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7" name="Freeform 331">
              <a:extLst>
                <a:ext uri="{FF2B5EF4-FFF2-40B4-BE49-F238E27FC236}">
                  <a16:creationId xmlns:a16="http://schemas.microsoft.com/office/drawing/2014/main" id="{DFAE161D-332F-8542-A61B-B94224CCDAB2}"/>
                </a:ext>
              </a:extLst>
            </p:cNvPr>
            <p:cNvSpPr>
              <a:spLocks/>
            </p:cNvSpPr>
            <p:nvPr/>
          </p:nvSpPr>
          <p:spPr bwMode="gray">
            <a:xfrm>
              <a:off x="3378" y="2115"/>
              <a:ext cx="285" cy="258"/>
            </a:xfrm>
            <a:custGeom>
              <a:avLst/>
              <a:gdLst/>
              <a:ahLst/>
              <a:cxnLst>
                <a:cxn ang="0">
                  <a:pos x="71" y="13"/>
                </a:cxn>
                <a:cxn ang="0">
                  <a:pos x="71" y="21"/>
                </a:cxn>
                <a:cxn ang="0">
                  <a:pos x="69" y="23"/>
                </a:cxn>
                <a:cxn ang="0">
                  <a:pos x="70" y="26"/>
                </a:cxn>
                <a:cxn ang="0">
                  <a:pos x="69" y="29"/>
                </a:cxn>
                <a:cxn ang="0">
                  <a:pos x="73" y="35"/>
                </a:cxn>
                <a:cxn ang="0">
                  <a:pos x="67" y="39"/>
                </a:cxn>
                <a:cxn ang="0">
                  <a:pos x="65" y="43"/>
                </a:cxn>
                <a:cxn ang="0">
                  <a:pos x="65" y="43"/>
                </a:cxn>
                <a:cxn ang="0">
                  <a:pos x="61" y="41"/>
                </a:cxn>
                <a:cxn ang="0">
                  <a:pos x="61" y="41"/>
                </a:cxn>
                <a:cxn ang="0">
                  <a:pos x="59" y="44"/>
                </a:cxn>
                <a:cxn ang="0">
                  <a:pos x="60" y="49"/>
                </a:cxn>
                <a:cxn ang="0">
                  <a:pos x="60" y="56"/>
                </a:cxn>
                <a:cxn ang="0">
                  <a:pos x="54" y="59"/>
                </a:cxn>
                <a:cxn ang="0">
                  <a:pos x="51" y="59"/>
                </a:cxn>
                <a:cxn ang="0">
                  <a:pos x="48" y="63"/>
                </a:cxn>
                <a:cxn ang="0">
                  <a:pos x="43" y="62"/>
                </a:cxn>
                <a:cxn ang="0">
                  <a:pos x="39" y="66"/>
                </a:cxn>
                <a:cxn ang="0">
                  <a:pos x="15" y="56"/>
                </a:cxn>
                <a:cxn ang="0">
                  <a:pos x="8" y="59"/>
                </a:cxn>
                <a:cxn ang="0">
                  <a:pos x="8" y="64"/>
                </a:cxn>
                <a:cxn ang="0">
                  <a:pos x="6" y="64"/>
                </a:cxn>
                <a:cxn ang="0">
                  <a:pos x="0" y="58"/>
                </a:cxn>
                <a:cxn ang="0">
                  <a:pos x="2" y="52"/>
                </a:cxn>
                <a:cxn ang="0">
                  <a:pos x="0" y="39"/>
                </a:cxn>
                <a:cxn ang="0">
                  <a:pos x="14" y="32"/>
                </a:cxn>
                <a:cxn ang="0">
                  <a:pos x="10" y="27"/>
                </a:cxn>
                <a:cxn ang="0">
                  <a:pos x="18" y="18"/>
                </a:cxn>
                <a:cxn ang="0">
                  <a:pos x="25" y="21"/>
                </a:cxn>
                <a:cxn ang="0">
                  <a:pos x="31" y="30"/>
                </a:cxn>
                <a:cxn ang="0">
                  <a:pos x="35" y="26"/>
                </a:cxn>
                <a:cxn ang="0">
                  <a:pos x="48" y="0"/>
                </a:cxn>
                <a:cxn ang="0">
                  <a:pos x="63" y="7"/>
                </a:cxn>
                <a:cxn ang="0">
                  <a:pos x="69" y="12"/>
                </a:cxn>
                <a:cxn ang="0">
                  <a:pos x="71" y="13"/>
                </a:cxn>
                <a:cxn ang="0">
                  <a:pos x="71" y="13"/>
                </a:cxn>
                <a:cxn ang="0">
                  <a:pos x="71" y="13"/>
                </a:cxn>
              </a:cxnLst>
              <a:rect l="0" t="0" r="r" b="b"/>
              <a:pathLst>
                <a:path w="73" h="66">
                  <a:moveTo>
                    <a:pt x="71" y="13"/>
                  </a:moveTo>
                  <a:cubicBezTo>
                    <a:pt x="71" y="16"/>
                    <a:pt x="71" y="20"/>
                    <a:pt x="71" y="21"/>
                  </a:cubicBezTo>
                  <a:cubicBezTo>
                    <a:pt x="71" y="22"/>
                    <a:pt x="69" y="22"/>
                    <a:pt x="69" y="23"/>
                  </a:cubicBezTo>
                  <a:cubicBezTo>
                    <a:pt x="69" y="25"/>
                    <a:pt x="69" y="26"/>
                    <a:pt x="70" y="26"/>
                  </a:cubicBezTo>
                  <a:cubicBezTo>
                    <a:pt x="70" y="28"/>
                    <a:pt x="69" y="28"/>
                    <a:pt x="69" y="29"/>
                  </a:cubicBezTo>
                  <a:cubicBezTo>
                    <a:pt x="69" y="31"/>
                    <a:pt x="72" y="34"/>
                    <a:pt x="73" y="35"/>
                  </a:cubicBezTo>
                  <a:cubicBezTo>
                    <a:pt x="71" y="37"/>
                    <a:pt x="69" y="38"/>
                    <a:pt x="67" y="39"/>
                  </a:cubicBezTo>
                  <a:cubicBezTo>
                    <a:pt x="66" y="41"/>
                    <a:pt x="67" y="43"/>
                    <a:pt x="65" y="43"/>
                  </a:cubicBezTo>
                  <a:lnTo>
                    <a:pt x="65" y="43"/>
                  </a:lnTo>
                  <a:lnTo>
                    <a:pt x="61" y="41"/>
                  </a:lnTo>
                  <a:lnTo>
                    <a:pt x="61" y="41"/>
                  </a:lnTo>
                  <a:cubicBezTo>
                    <a:pt x="59" y="42"/>
                    <a:pt x="59" y="43"/>
                    <a:pt x="59" y="44"/>
                  </a:cubicBezTo>
                  <a:cubicBezTo>
                    <a:pt x="59" y="46"/>
                    <a:pt x="60" y="47"/>
                    <a:pt x="60" y="49"/>
                  </a:cubicBezTo>
                  <a:cubicBezTo>
                    <a:pt x="60" y="50"/>
                    <a:pt x="58" y="54"/>
                    <a:pt x="60" y="56"/>
                  </a:cubicBezTo>
                  <a:cubicBezTo>
                    <a:pt x="59" y="59"/>
                    <a:pt x="56" y="59"/>
                    <a:pt x="54" y="59"/>
                  </a:cubicBezTo>
                  <a:cubicBezTo>
                    <a:pt x="53" y="59"/>
                    <a:pt x="53" y="59"/>
                    <a:pt x="51" y="59"/>
                  </a:cubicBezTo>
                  <a:cubicBezTo>
                    <a:pt x="49" y="59"/>
                    <a:pt x="49" y="63"/>
                    <a:pt x="48" y="63"/>
                  </a:cubicBezTo>
                  <a:cubicBezTo>
                    <a:pt x="46" y="63"/>
                    <a:pt x="45" y="62"/>
                    <a:pt x="43" y="62"/>
                  </a:cubicBezTo>
                  <a:cubicBezTo>
                    <a:pt x="42" y="63"/>
                    <a:pt x="42" y="66"/>
                    <a:pt x="39" y="66"/>
                  </a:cubicBezTo>
                  <a:cubicBezTo>
                    <a:pt x="31" y="66"/>
                    <a:pt x="24" y="56"/>
                    <a:pt x="15" y="56"/>
                  </a:cubicBezTo>
                  <a:cubicBezTo>
                    <a:pt x="12" y="56"/>
                    <a:pt x="8" y="56"/>
                    <a:pt x="8" y="59"/>
                  </a:cubicBezTo>
                  <a:cubicBezTo>
                    <a:pt x="8" y="61"/>
                    <a:pt x="8" y="62"/>
                    <a:pt x="8" y="64"/>
                  </a:cubicBezTo>
                  <a:cubicBezTo>
                    <a:pt x="7" y="64"/>
                    <a:pt x="6" y="64"/>
                    <a:pt x="6" y="64"/>
                  </a:cubicBezTo>
                  <a:cubicBezTo>
                    <a:pt x="1" y="64"/>
                    <a:pt x="4" y="58"/>
                    <a:pt x="0" y="58"/>
                  </a:cubicBezTo>
                  <a:cubicBezTo>
                    <a:pt x="1" y="56"/>
                    <a:pt x="2" y="55"/>
                    <a:pt x="2" y="52"/>
                  </a:cubicBezTo>
                  <a:cubicBezTo>
                    <a:pt x="2" y="48"/>
                    <a:pt x="0" y="41"/>
                    <a:pt x="0" y="39"/>
                  </a:cubicBezTo>
                  <a:cubicBezTo>
                    <a:pt x="0" y="37"/>
                    <a:pt x="12" y="33"/>
                    <a:pt x="14" y="32"/>
                  </a:cubicBezTo>
                  <a:cubicBezTo>
                    <a:pt x="12" y="30"/>
                    <a:pt x="10" y="29"/>
                    <a:pt x="10" y="27"/>
                  </a:cubicBezTo>
                  <a:cubicBezTo>
                    <a:pt x="10" y="24"/>
                    <a:pt x="16" y="20"/>
                    <a:pt x="18" y="18"/>
                  </a:cubicBezTo>
                  <a:cubicBezTo>
                    <a:pt x="21" y="21"/>
                    <a:pt x="23" y="19"/>
                    <a:pt x="25" y="21"/>
                  </a:cubicBezTo>
                  <a:cubicBezTo>
                    <a:pt x="28" y="23"/>
                    <a:pt x="27" y="30"/>
                    <a:pt x="31" y="30"/>
                  </a:cubicBezTo>
                  <a:cubicBezTo>
                    <a:pt x="33" y="30"/>
                    <a:pt x="34" y="26"/>
                    <a:pt x="35" y="26"/>
                  </a:cubicBezTo>
                  <a:cubicBezTo>
                    <a:pt x="40" y="19"/>
                    <a:pt x="48" y="1"/>
                    <a:pt x="48" y="0"/>
                  </a:cubicBezTo>
                  <a:cubicBezTo>
                    <a:pt x="51" y="4"/>
                    <a:pt x="55" y="7"/>
                    <a:pt x="63" y="7"/>
                  </a:cubicBezTo>
                  <a:cubicBezTo>
                    <a:pt x="64" y="7"/>
                    <a:pt x="69" y="12"/>
                    <a:pt x="69" y="12"/>
                  </a:cubicBezTo>
                  <a:cubicBezTo>
                    <a:pt x="70" y="13"/>
                    <a:pt x="71" y="13"/>
                    <a:pt x="71" y="13"/>
                  </a:cubicBezTo>
                  <a:lnTo>
                    <a:pt x="71" y="13"/>
                  </a:lnTo>
                  <a:lnTo>
                    <a:pt x="71" y="13"/>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58" name="Freeform 332">
              <a:extLst>
                <a:ext uri="{FF2B5EF4-FFF2-40B4-BE49-F238E27FC236}">
                  <a16:creationId xmlns:a16="http://schemas.microsoft.com/office/drawing/2014/main" id="{A5A4A4AC-D9B7-C943-9493-A9B6095A9606}"/>
                </a:ext>
              </a:extLst>
            </p:cNvPr>
            <p:cNvSpPr>
              <a:spLocks/>
            </p:cNvSpPr>
            <p:nvPr/>
          </p:nvSpPr>
          <p:spPr bwMode="gray">
            <a:xfrm>
              <a:off x="1692" y="562"/>
              <a:ext cx="594" cy="822"/>
            </a:xfrm>
            <a:custGeom>
              <a:avLst/>
              <a:gdLst/>
              <a:ahLst/>
              <a:cxnLst>
                <a:cxn ang="0">
                  <a:pos x="150" y="165"/>
                </a:cxn>
                <a:cxn ang="0">
                  <a:pos x="147" y="170"/>
                </a:cxn>
                <a:cxn ang="0">
                  <a:pos x="132" y="163"/>
                </a:cxn>
                <a:cxn ang="0">
                  <a:pos x="129" y="170"/>
                </a:cxn>
                <a:cxn ang="0">
                  <a:pos x="123" y="170"/>
                </a:cxn>
                <a:cxn ang="0">
                  <a:pos x="113" y="173"/>
                </a:cxn>
                <a:cxn ang="0">
                  <a:pos x="100" y="176"/>
                </a:cxn>
                <a:cxn ang="0">
                  <a:pos x="94" y="171"/>
                </a:cxn>
                <a:cxn ang="0">
                  <a:pos x="91" y="178"/>
                </a:cxn>
                <a:cxn ang="0">
                  <a:pos x="81" y="203"/>
                </a:cxn>
                <a:cxn ang="0">
                  <a:pos x="76" y="206"/>
                </a:cxn>
                <a:cxn ang="0">
                  <a:pos x="61" y="209"/>
                </a:cxn>
                <a:cxn ang="0">
                  <a:pos x="55" y="205"/>
                </a:cxn>
                <a:cxn ang="0">
                  <a:pos x="40" y="205"/>
                </a:cxn>
                <a:cxn ang="0">
                  <a:pos x="24" y="194"/>
                </a:cxn>
                <a:cxn ang="0">
                  <a:pos x="16" y="193"/>
                </a:cxn>
                <a:cxn ang="0">
                  <a:pos x="12" y="175"/>
                </a:cxn>
                <a:cxn ang="0">
                  <a:pos x="12" y="173"/>
                </a:cxn>
                <a:cxn ang="0">
                  <a:pos x="10" y="166"/>
                </a:cxn>
                <a:cxn ang="0">
                  <a:pos x="17" y="153"/>
                </a:cxn>
                <a:cxn ang="0">
                  <a:pos x="22" y="146"/>
                </a:cxn>
                <a:cxn ang="0">
                  <a:pos x="10" y="136"/>
                </a:cxn>
                <a:cxn ang="0">
                  <a:pos x="6" y="124"/>
                </a:cxn>
                <a:cxn ang="0">
                  <a:pos x="0" y="115"/>
                </a:cxn>
                <a:cxn ang="0">
                  <a:pos x="14" y="112"/>
                </a:cxn>
                <a:cxn ang="0">
                  <a:pos x="30" y="103"/>
                </a:cxn>
                <a:cxn ang="0">
                  <a:pos x="34" y="90"/>
                </a:cxn>
                <a:cxn ang="0">
                  <a:pos x="30" y="84"/>
                </a:cxn>
                <a:cxn ang="0">
                  <a:pos x="35" y="79"/>
                </a:cxn>
                <a:cxn ang="0">
                  <a:pos x="58" y="74"/>
                </a:cxn>
                <a:cxn ang="0">
                  <a:pos x="81" y="71"/>
                </a:cxn>
                <a:cxn ang="0">
                  <a:pos x="81" y="61"/>
                </a:cxn>
                <a:cxn ang="0">
                  <a:pos x="78" y="59"/>
                </a:cxn>
                <a:cxn ang="0">
                  <a:pos x="78" y="42"/>
                </a:cxn>
                <a:cxn ang="0">
                  <a:pos x="87" y="32"/>
                </a:cxn>
                <a:cxn ang="0">
                  <a:pos x="91" y="16"/>
                </a:cxn>
                <a:cxn ang="0">
                  <a:pos x="94" y="13"/>
                </a:cxn>
                <a:cxn ang="0">
                  <a:pos x="99" y="11"/>
                </a:cxn>
                <a:cxn ang="0">
                  <a:pos x="110" y="0"/>
                </a:cxn>
                <a:cxn ang="0">
                  <a:pos x="113" y="5"/>
                </a:cxn>
                <a:cxn ang="0">
                  <a:pos x="110" y="17"/>
                </a:cxn>
                <a:cxn ang="0">
                  <a:pos x="119" y="29"/>
                </a:cxn>
                <a:cxn ang="0">
                  <a:pos x="124" y="46"/>
                </a:cxn>
                <a:cxn ang="0">
                  <a:pos x="120" y="53"/>
                </a:cxn>
                <a:cxn ang="0">
                  <a:pos x="125" y="71"/>
                </a:cxn>
                <a:cxn ang="0">
                  <a:pos x="125" y="80"/>
                </a:cxn>
                <a:cxn ang="0">
                  <a:pos x="132" y="95"/>
                </a:cxn>
                <a:cxn ang="0">
                  <a:pos x="120" y="98"/>
                </a:cxn>
                <a:cxn ang="0">
                  <a:pos x="115" y="98"/>
                </a:cxn>
                <a:cxn ang="0">
                  <a:pos x="113" y="109"/>
                </a:cxn>
                <a:cxn ang="0">
                  <a:pos x="125" y="129"/>
                </a:cxn>
                <a:cxn ang="0">
                  <a:pos x="134" y="130"/>
                </a:cxn>
                <a:cxn ang="0">
                  <a:pos x="134" y="132"/>
                </a:cxn>
                <a:cxn ang="0">
                  <a:pos x="137" y="132"/>
                </a:cxn>
                <a:cxn ang="0">
                  <a:pos x="152" y="159"/>
                </a:cxn>
              </a:cxnLst>
              <a:rect l="0" t="0" r="r" b="b"/>
              <a:pathLst>
                <a:path w="152" h="210">
                  <a:moveTo>
                    <a:pt x="152" y="159"/>
                  </a:moveTo>
                  <a:cubicBezTo>
                    <a:pt x="151" y="162"/>
                    <a:pt x="150" y="162"/>
                    <a:pt x="150" y="165"/>
                  </a:cubicBezTo>
                  <a:cubicBezTo>
                    <a:pt x="150" y="166"/>
                    <a:pt x="149" y="168"/>
                    <a:pt x="151" y="168"/>
                  </a:cubicBezTo>
                  <a:cubicBezTo>
                    <a:pt x="150" y="168"/>
                    <a:pt x="149" y="170"/>
                    <a:pt x="147" y="170"/>
                  </a:cubicBezTo>
                  <a:cubicBezTo>
                    <a:pt x="141" y="170"/>
                    <a:pt x="140" y="160"/>
                    <a:pt x="134" y="160"/>
                  </a:cubicBezTo>
                  <a:cubicBezTo>
                    <a:pt x="133" y="160"/>
                    <a:pt x="132" y="162"/>
                    <a:pt x="132" y="163"/>
                  </a:cubicBezTo>
                  <a:cubicBezTo>
                    <a:pt x="132" y="166"/>
                    <a:pt x="133" y="166"/>
                    <a:pt x="133" y="168"/>
                  </a:cubicBezTo>
                  <a:cubicBezTo>
                    <a:pt x="133" y="171"/>
                    <a:pt x="131" y="171"/>
                    <a:pt x="129" y="170"/>
                  </a:cubicBezTo>
                  <a:cubicBezTo>
                    <a:pt x="127" y="172"/>
                    <a:pt x="127" y="175"/>
                    <a:pt x="125" y="175"/>
                  </a:cubicBezTo>
                  <a:cubicBezTo>
                    <a:pt x="123" y="175"/>
                    <a:pt x="124" y="171"/>
                    <a:pt x="123" y="170"/>
                  </a:cubicBezTo>
                  <a:cubicBezTo>
                    <a:pt x="123" y="169"/>
                    <a:pt x="117" y="168"/>
                    <a:pt x="117" y="168"/>
                  </a:cubicBezTo>
                  <a:cubicBezTo>
                    <a:pt x="114" y="168"/>
                    <a:pt x="114" y="173"/>
                    <a:pt x="113" y="173"/>
                  </a:cubicBezTo>
                  <a:cubicBezTo>
                    <a:pt x="111" y="175"/>
                    <a:pt x="108" y="173"/>
                    <a:pt x="105" y="173"/>
                  </a:cubicBezTo>
                  <a:cubicBezTo>
                    <a:pt x="102" y="173"/>
                    <a:pt x="101" y="174"/>
                    <a:pt x="100" y="176"/>
                  </a:cubicBezTo>
                  <a:cubicBezTo>
                    <a:pt x="98" y="174"/>
                    <a:pt x="96" y="174"/>
                    <a:pt x="94" y="171"/>
                  </a:cubicBezTo>
                  <a:cubicBezTo>
                    <a:pt x="94" y="171"/>
                    <a:pt x="94" y="171"/>
                    <a:pt x="94" y="171"/>
                  </a:cubicBezTo>
                  <a:cubicBezTo>
                    <a:pt x="92" y="172"/>
                    <a:pt x="91" y="173"/>
                    <a:pt x="91" y="175"/>
                  </a:cubicBezTo>
                  <a:cubicBezTo>
                    <a:pt x="91" y="175"/>
                    <a:pt x="91" y="177"/>
                    <a:pt x="91" y="178"/>
                  </a:cubicBezTo>
                  <a:cubicBezTo>
                    <a:pt x="91" y="185"/>
                    <a:pt x="83" y="186"/>
                    <a:pt x="83" y="192"/>
                  </a:cubicBezTo>
                  <a:cubicBezTo>
                    <a:pt x="83" y="195"/>
                    <a:pt x="83" y="200"/>
                    <a:pt x="81" y="203"/>
                  </a:cubicBezTo>
                  <a:cubicBezTo>
                    <a:pt x="80" y="204"/>
                    <a:pt x="78" y="203"/>
                    <a:pt x="77" y="204"/>
                  </a:cubicBezTo>
                  <a:cubicBezTo>
                    <a:pt x="77" y="205"/>
                    <a:pt x="77" y="206"/>
                    <a:pt x="76" y="206"/>
                  </a:cubicBezTo>
                  <a:cubicBezTo>
                    <a:pt x="72" y="206"/>
                    <a:pt x="66" y="206"/>
                    <a:pt x="64" y="204"/>
                  </a:cubicBezTo>
                  <a:cubicBezTo>
                    <a:pt x="63" y="205"/>
                    <a:pt x="61" y="209"/>
                    <a:pt x="61" y="209"/>
                  </a:cubicBezTo>
                  <a:cubicBezTo>
                    <a:pt x="60" y="209"/>
                    <a:pt x="59" y="210"/>
                    <a:pt x="57" y="210"/>
                  </a:cubicBezTo>
                  <a:cubicBezTo>
                    <a:pt x="57" y="208"/>
                    <a:pt x="56" y="207"/>
                    <a:pt x="55" y="205"/>
                  </a:cubicBezTo>
                  <a:cubicBezTo>
                    <a:pt x="55" y="203"/>
                    <a:pt x="55" y="201"/>
                    <a:pt x="54" y="200"/>
                  </a:cubicBezTo>
                  <a:cubicBezTo>
                    <a:pt x="49" y="201"/>
                    <a:pt x="46" y="205"/>
                    <a:pt x="40" y="205"/>
                  </a:cubicBezTo>
                  <a:cubicBezTo>
                    <a:pt x="33" y="205"/>
                    <a:pt x="32" y="199"/>
                    <a:pt x="25" y="199"/>
                  </a:cubicBezTo>
                  <a:cubicBezTo>
                    <a:pt x="25" y="196"/>
                    <a:pt x="25" y="195"/>
                    <a:pt x="24" y="194"/>
                  </a:cubicBezTo>
                  <a:cubicBezTo>
                    <a:pt x="22" y="193"/>
                    <a:pt x="20" y="193"/>
                    <a:pt x="18" y="193"/>
                  </a:cubicBezTo>
                  <a:cubicBezTo>
                    <a:pt x="17" y="193"/>
                    <a:pt x="16" y="193"/>
                    <a:pt x="16" y="193"/>
                  </a:cubicBezTo>
                  <a:cubicBezTo>
                    <a:pt x="16" y="187"/>
                    <a:pt x="11" y="183"/>
                    <a:pt x="11" y="177"/>
                  </a:cubicBezTo>
                  <a:cubicBezTo>
                    <a:pt x="11" y="176"/>
                    <a:pt x="12" y="175"/>
                    <a:pt x="12" y="175"/>
                  </a:cubicBezTo>
                  <a:lnTo>
                    <a:pt x="12" y="175"/>
                  </a:lnTo>
                  <a:lnTo>
                    <a:pt x="12" y="173"/>
                  </a:lnTo>
                  <a:lnTo>
                    <a:pt x="12" y="173"/>
                  </a:lnTo>
                  <a:cubicBezTo>
                    <a:pt x="12" y="171"/>
                    <a:pt x="10" y="168"/>
                    <a:pt x="10" y="166"/>
                  </a:cubicBezTo>
                  <a:cubicBezTo>
                    <a:pt x="10" y="164"/>
                    <a:pt x="13" y="164"/>
                    <a:pt x="14" y="162"/>
                  </a:cubicBezTo>
                  <a:cubicBezTo>
                    <a:pt x="16" y="160"/>
                    <a:pt x="17" y="157"/>
                    <a:pt x="17" y="153"/>
                  </a:cubicBezTo>
                  <a:cubicBezTo>
                    <a:pt x="19" y="153"/>
                    <a:pt x="23" y="153"/>
                    <a:pt x="24" y="153"/>
                  </a:cubicBezTo>
                  <a:cubicBezTo>
                    <a:pt x="24" y="152"/>
                    <a:pt x="22" y="149"/>
                    <a:pt x="22" y="146"/>
                  </a:cubicBezTo>
                  <a:cubicBezTo>
                    <a:pt x="21" y="141"/>
                    <a:pt x="21" y="137"/>
                    <a:pt x="19" y="137"/>
                  </a:cubicBezTo>
                  <a:cubicBezTo>
                    <a:pt x="15" y="134"/>
                    <a:pt x="14" y="138"/>
                    <a:pt x="10" y="136"/>
                  </a:cubicBezTo>
                  <a:cubicBezTo>
                    <a:pt x="9" y="134"/>
                    <a:pt x="6" y="132"/>
                    <a:pt x="5" y="129"/>
                  </a:cubicBezTo>
                  <a:cubicBezTo>
                    <a:pt x="5" y="127"/>
                    <a:pt x="6" y="126"/>
                    <a:pt x="6" y="124"/>
                  </a:cubicBezTo>
                  <a:cubicBezTo>
                    <a:pt x="6" y="122"/>
                    <a:pt x="7" y="120"/>
                    <a:pt x="2" y="120"/>
                  </a:cubicBezTo>
                  <a:cubicBezTo>
                    <a:pt x="0" y="119"/>
                    <a:pt x="0" y="117"/>
                    <a:pt x="0" y="115"/>
                  </a:cubicBezTo>
                  <a:cubicBezTo>
                    <a:pt x="0" y="112"/>
                    <a:pt x="6" y="110"/>
                    <a:pt x="9" y="110"/>
                  </a:cubicBezTo>
                  <a:cubicBezTo>
                    <a:pt x="12" y="110"/>
                    <a:pt x="12" y="112"/>
                    <a:pt x="14" y="112"/>
                  </a:cubicBezTo>
                  <a:cubicBezTo>
                    <a:pt x="16" y="112"/>
                    <a:pt x="18" y="108"/>
                    <a:pt x="20" y="106"/>
                  </a:cubicBezTo>
                  <a:cubicBezTo>
                    <a:pt x="23" y="103"/>
                    <a:pt x="27" y="103"/>
                    <a:pt x="30" y="103"/>
                  </a:cubicBezTo>
                  <a:cubicBezTo>
                    <a:pt x="31" y="103"/>
                    <a:pt x="28" y="99"/>
                    <a:pt x="30" y="95"/>
                  </a:cubicBezTo>
                  <a:cubicBezTo>
                    <a:pt x="31" y="91"/>
                    <a:pt x="33" y="90"/>
                    <a:pt x="34" y="90"/>
                  </a:cubicBezTo>
                  <a:cubicBezTo>
                    <a:pt x="33" y="87"/>
                    <a:pt x="32" y="85"/>
                    <a:pt x="30" y="84"/>
                  </a:cubicBezTo>
                  <a:lnTo>
                    <a:pt x="30" y="84"/>
                  </a:lnTo>
                  <a:lnTo>
                    <a:pt x="35" y="79"/>
                  </a:lnTo>
                  <a:lnTo>
                    <a:pt x="35" y="79"/>
                  </a:lnTo>
                  <a:cubicBezTo>
                    <a:pt x="36" y="80"/>
                    <a:pt x="37" y="81"/>
                    <a:pt x="38" y="81"/>
                  </a:cubicBezTo>
                  <a:cubicBezTo>
                    <a:pt x="46" y="81"/>
                    <a:pt x="51" y="74"/>
                    <a:pt x="58" y="74"/>
                  </a:cubicBezTo>
                  <a:cubicBezTo>
                    <a:pt x="63" y="74"/>
                    <a:pt x="64" y="77"/>
                    <a:pt x="69" y="77"/>
                  </a:cubicBezTo>
                  <a:cubicBezTo>
                    <a:pt x="71" y="77"/>
                    <a:pt x="81" y="74"/>
                    <a:pt x="81" y="71"/>
                  </a:cubicBezTo>
                  <a:cubicBezTo>
                    <a:pt x="81" y="67"/>
                    <a:pt x="79" y="68"/>
                    <a:pt x="79" y="66"/>
                  </a:cubicBezTo>
                  <a:cubicBezTo>
                    <a:pt x="79" y="64"/>
                    <a:pt x="80" y="63"/>
                    <a:pt x="81" y="61"/>
                  </a:cubicBezTo>
                  <a:cubicBezTo>
                    <a:pt x="80" y="60"/>
                    <a:pt x="79" y="60"/>
                    <a:pt x="78" y="59"/>
                  </a:cubicBezTo>
                  <a:lnTo>
                    <a:pt x="78" y="59"/>
                  </a:lnTo>
                  <a:lnTo>
                    <a:pt x="78" y="42"/>
                  </a:lnTo>
                  <a:lnTo>
                    <a:pt x="78" y="42"/>
                  </a:lnTo>
                  <a:cubicBezTo>
                    <a:pt x="79" y="39"/>
                    <a:pt x="81" y="41"/>
                    <a:pt x="84" y="40"/>
                  </a:cubicBezTo>
                  <a:cubicBezTo>
                    <a:pt x="86" y="39"/>
                    <a:pt x="86" y="34"/>
                    <a:pt x="87" y="32"/>
                  </a:cubicBezTo>
                  <a:cubicBezTo>
                    <a:pt x="89" y="28"/>
                    <a:pt x="94" y="28"/>
                    <a:pt x="94" y="23"/>
                  </a:cubicBezTo>
                  <a:cubicBezTo>
                    <a:pt x="94" y="19"/>
                    <a:pt x="91" y="19"/>
                    <a:pt x="91" y="16"/>
                  </a:cubicBezTo>
                  <a:cubicBezTo>
                    <a:pt x="91" y="13"/>
                    <a:pt x="94" y="13"/>
                    <a:pt x="94" y="13"/>
                  </a:cubicBezTo>
                  <a:lnTo>
                    <a:pt x="94" y="13"/>
                  </a:lnTo>
                  <a:lnTo>
                    <a:pt x="99" y="11"/>
                  </a:lnTo>
                  <a:lnTo>
                    <a:pt x="99" y="11"/>
                  </a:lnTo>
                  <a:cubicBezTo>
                    <a:pt x="99" y="9"/>
                    <a:pt x="102" y="10"/>
                    <a:pt x="103" y="8"/>
                  </a:cubicBezTo>
                  <a:cubicBezTo>
                    <a:pt x="105" y="5"/>
                    <a:pt x="107" y="0"/>
                    <a:pt x="110" y="0"/>
                  </a:cubicBezTo>
                  <a:cubicBezTo>
                    <a:pt x="113" y="0"/>
                    <a:pt x="113" y="3"/>
                    <a:pt x="113" y="5"/>
                  </a:cubicBezTo>
                  <a:lnTo>
                    <a:pt x="113" y="5"/>
                  </a:lnTo>
                  <a:lnTo>
                    <a:pt x="110" y="17"/>
                  </a:lnTo>
                  <a:lnTo>
                    <a:pt x="110" y="17"/>
                  </a:lnTo>
                  <a:cubicBezTo>
                    <a:pt x="111" y="22"/>
                    <a:pt x="114" y="19"/>
                    <a:pt x="116" y="22"/>
                  </a:cubicBezTo>
                  <a:cubicBezTo>
                    <a:pt x="118" y="25"/>
                    <a:pt x="118" y="27"/>
                    <a:pt x="119" y="29"/>
                  </a:cubicBezTo>
                  <a:cubicBezTo>
                    <a:pt x="120" y="30"/>
                    <a:pt x="123" y="33"/>
                    <a:pt x="128" y="32"/>
                  </a:cubicBezTo>
                  <a:cubicBezTo>
                    <a:pt x="129" y="40"/>
                    <a:pt x="125" y="42"/>
                    <a:pt x="124" y="46"/>
                  </a:cubicBezTo>
                  <a:cubicBezTo>
                    <a:pt x="122" y="47"/>
                    <a:pt x="121" y="47"/>
                    <a:pt x="120" y="48"/>
                  </a:cubicBezTo>
                  <a:cubicBezTo>
                    <a:pt x="121" y="50"/>
                    <a:pt x="120" y="52"/>
                    <a:pt x="120" y="53"/>
                  </a:cubicBezTo>
                  <a:cubicBezTo>
                    <a:pt x="120" y="56"/>
                    <a:pt x="119" y="58"/>
                    <a:pt x="119" y="61"/>
                  </a:cubicBezTo>
                  <a:cubicBezTo>
                    <a:pt x="119" y="61"/>
                    <a:pt x="124" y="70"/>
                    <a:pt x="125" y="71"/>
                  </a:cubicBezTo>
                  <a:lnTo>
                    <a:pt x="125" y="71"/>
                  </a:lnTo>
                  <a:lnTo>
                    <a:pt x="125" y="80"/>
                  </a:lnTo>
                  <a:lnTo>
                    <a:pt x="125" y="80"/>
                  </a:lnTo>
                  <a:cubicBezTo>
                    <a:pt x="127" y="86"/>
                    <a:pt x="131" y="88"/>
                    <a:pt x="132" y="95"/>
                  </a:cubicBezTo>
                  <a:cubicBezTo>
                    <a:pt x="126" y="96"/>
                    <a:pt x="128" y="103"/>
                    <a:pt x="124" y="103"/>
                  </a:cubicBezTo>
                  <a:cubicBezTo>
                    <a:pt x="123" y="103"/>
                    <a:pt x="120" y="99"/>
                    <a:pt x="120" y="98"/>
                  </a:cubicBezTo>
                  <a:lnTo>
                    <a:pt x="120" y="98"/>
                  </a:lnTo>
                  <a:lnTo>
                    <a:pt x="115" y="98"/>
                  </a:lnTo>
                  <a:lnTo>
                    <a:pt x="115" y="98"/>
                  </a:lnTo>
                  <a:cubicBezTo>
                    <a:pt x="114" y="101"/>
                    <a:pt x="113" y="105"/>
                    <a:pt x="113" y="109"/>
                  </a:cubicBezTo>
                  <a:cubicBezTo>
                    <a:pt x="113" y="111"/>
                    <a:pt x="115" y="110"/>
                    <a:pt x="115" y="112"/>
                  </a:cubicBezTo>
                  <a:cubicBezTo>
                    <a:pt x="117" y="117"/>
                    <a:pt x="119" y="129"/>
                    <a:pt x="125" y="129"/>
                  </a:cubicBezTo>
                  <a:cubicBezTo>
                    <a:pt x="128" y="129"/>
                    <a:pt x="129" y="126"/>
                    <a:pt x="132" y="126"/>
                  </a:cubicBezTo>
                  <a:cubicBezTo>
                    <a:pt x="134" y="126"/>
                    <a:pt x="134" y="129"/>
                    <a:pt x="134" y="130"/>
                  </a:cubicBezTo>
                  <a:lnTo>
                    <a:pt x="134" y="130"/>
                  </a:lnTo>
                  <a:lnTo>
                    <a:pt x="134" y="132"/>
                  </a:lnTo>
                  <a:lnTo>
                    <a:pt x="137" y="132"/>
                  </a:lnTo>
                  <a:lnTo>
                    <a:pt x="137" y="132"/>
                  </a:lnTo>
                  <a:cubicBezTo>
                    <a:pt x="140" y="144"/>
                    <a:pt x="152" y="146"/>
                    <a:pt x="152" y="159"/>
                  </a:cubicBezTo>
                  <a:lnTo>
                    <a:pt x="152" y="159"/>
                  </a:lnTo>
                  <a:lnTo>
                    <a:pt x="152" y="159"/>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60" name="Freeform 333">
              <a:extLst>
                <a:ext uri="{FF2B5EF4-FFF2-40B4-BE49-F238E27FC236}">
                  <a16:creationId xmlns:a16="http://schemas.microsoft.com/office/drawing/2014/main" id="{780B0B02-9F34-FB40-830A-DD124D85607E}"/>
                </a:ext>
              </a:extLst>
            </p:cNvPr>
            <p:cNvSpPr>
              <a:spLocks/>
            </p:cNvSpPr>
            <p:nvPr/>
          </p:nvSpPr>
          <p:spPr bwMode="gray">
            <a:xfrm>
              <a:off x="1860" y="1188"/>
              <a:ext cx="606" cy="297"/>
            </a:xfrm>
            <a:custGeom>
              <a:avLst/>
              <a:gdLst/>
              <a:ahLst/>
              <a:cxnLst>
                <a:cxn ang="0">
                  <a:pos x="153" y="61"/>
                </a:cxn>
                <a:cxn ang="0">
                  <a:pos x="155" y="56"/>
                </a:cxn>
                <a:cxn ang="0">
                  <a:pos x="150" y="54"/>
                </a:cxn>
                <a:cxn ang="0">
                  <a:pos x="150" y="51"/>
                </a:cxn>
                <a:cxn ang="0">
                  <a:pos x="147" y="49"/>
                </a:cxn>
                <a:cxn ang="0">
                  <a:pos x="147" y="49"/>
                </a:cxn>
                <a:cxn ang="0">
                  <a:pos x="147" y="46"/>
                </a:cxn>
                <a:cxn ang="0">
                  <a:pos x="147" y="46"/>
                </a:cxn>
                <a:cxn ang="0">
                  <a:pos x="144" y="46"/>
                </a:cxn>
                <a:cxn ang="0">
                  <a:pos x="137" y="36"/>
                </a:cxn>
                <a:cxn ang="0">
                  <a:pos x="131" y="25"/>
                </a:cxn>
                <a:cxn ang="0">
                  <a:pos x="123" y="27"/>
                </a:cxn>
                <a:cxn ang="0">
                  <a:pos x="120" y="23"/>
                </a:cxn>
                <a:cxn ang="0">
                  <a:pos x="124" y="16"/>
                </a:cxn>
                <a:cxn ang="0">
                  <a:pos x="120" y="11"/>
                </a:cxn>
                <a:cxn ang="0">
                  <a:pos x="120" y="11"/>
                </a:cxn>
                <a:cxn ang="0">
                  <a:pos x="120" y="9"/>
                </a:cxn>
                <a:cxn ang="0">
                  <a:pos x="120" y="9"/>
                </a:cxn>
                <a:cxn ang="0">
                  <a:pos x="115" y="11"/>
                </a:cxn>
                <a:cxn ang="0">
                  <a:pos x="111" y="8"/>
                </a:cxn>
                <a:cxn ang="0">
                  <a:pos x="108" y="8"/>
                </a:cxn>
                <a:cxn ang="0">
                  <a:pos x="104" y="10"/>
                </a:cxn>
                <a:cxn ang="0">
                  <a:pos x="91" y="0"/>
                </a:cxn>
                <a:cxn ang="0">
                  <a:pos x="89" y="3"/>
                </a:cxn>
                <a:cxn ang="0">
                  <a:pos x="90" y="8"/>
                </a:cxn>
                <a:cxn ang="0">
                  <a:pos x="86" y="10"/>
                </a:cxn>
                <a:cxn ang="0">
                  <a:pos x="82" y="15"/>
                </a:cxn>
                <a:cxn ang="0">
                  <a:pos x="80" y="10"/>
                </a:cxn>
                <a:cxn ang="0">
                  <a:pos x="74" y="8"/>
                </a:cxn>
                <a:cxn ang="0">
                  <a:pos x="70" y="13"/>
                </a:cxn>
                <a:cxn ang="0">
                  <a:pos x="62" y="13"/>
                </a:cxn>
                <a:cxn ang="0">
                  <a:pos x="57" y="16"/>
                </a:cxn>
                <a:cxn ang="0">
                  <a:pos x="51" y="11"/>
                </a:cxn>
                <a:cxn ang="0">
                  <a:pos x="51" y="11"/>
                </a:cxn>
                <a:cxn ang="0">
                  <a:pos x="48" y="15"/>
                </a:cxn>
                <a:cxn ang="0">
                  <a:pos x="48" y="18"/>
                </a:cxn>
                <a:cxn ang="0">
                  <a:pos x="40" y="32"/>
                </a:cxn>
                <a:cxn ang="0">
                  <a:pos x="38" y="43"/>
                </a:cxn>
                <a:cxn ang="0">
                  <a:pos x="34" y="44"/>
                </a:cxn>
                <a:cxn ang="0">
                  <a:pos x="33" y="46"/>
                </a:cxn>
                <a:cxn ang="0">
                  <a:pos x="21" y="44"/>
                </a:cxn>
                <a:cxn ang="0">
                  <a:pos x="18" y="49"/>
                </a:cxn>
                <a:cxn ang="0">
                  <a:pos x="14" y="50"/>
                </a:cxn>
                <a:cxn ang="0">
                  <a:pos x="7" y="60"/>
                </a:cxn>
                <a:cxn ang="0">
                  <a:pos x="0" y="71"/>
                </a:cxn>
                <a:cxn ang="0">
                  <a:pos x="2" y="76"/>
                </a:cxn>
                <a:cxn ang="0">
                  <a:pos x="24" y="71"/>
                </a:cxn>
                <a:cxn ang="0">
                  <a:pos x="37" y="64"/>
                </a:cxn>
                <a:cxn ang="0">
                  <a:pos x="41" y="57"/>
                </a:cxn>
                <a:cxn ang="0">
                  <a:pos x="50" y="46"/>
                </a:cxn>
                <a:cxn ang="0">
                  <a:pos x="67" y="26"/>
                </a:cxn>
                <a:cxn ang="0">
                  <a:pos x="79" y="23"/>
                </a:cxn>
                <a:cxn ang="0">
                  <a:pos x="95" y="28"/>
                </a:cxn>
                <a:cxn ang="0">
                  <a:pos x="102" y="33"/>
                </a:cxn>
                <a:cxn ang="0">
                  <a:pos x="107" y="32"/>
                </a:cxn>
                <a:cxn ang="0">
                  <a:pos x="120" y="42"/>
                </a:cxn>
                <a:cxn ang="0">
                  <a:pos x="129" y="48"/>
                </a:cxn>
                <a:cxn ang="0">
                  <a:pos x="140" y="60"/>
                </a:cxn>
                <a:cxn ang="0">
                  <a:pos x="145" y="56"/>
                </a:cxn>
                <a:cxn ang="0">
                  <a:pos x="147" y="60"/>
                </a:cxn>
                <a:cxn ang="0">
                  <a:pos x="153" y="61"/>
                </a:cxn>
                <a:cxn ang="0">
                  <a:pos x="153" y="61"/>
                </a:cxn>
                <a:cxn ang="0">
                  <a:pos x="153" y="61"/>
                </a:cxn>
              </a:cxnLst>
              <a:rect l="0" t="0" r="r" b="b"/>
              <a:pathLst>
                <a:path w="155" h="76">
                  <a:moveTo>
                    <a:pt x="153" y="61"/>
                  </a:moveTo>
                  <a:cubicBezTo>
                    <a:pt x="153" y="60"/>
                    <a:pt x="155" y="58"/>
                    <a:pt x="155" y="56"/>
                  </a:cubicBezTo>
                  <a:cubicBezTo>
                    <a:pt x="155" y="53"/>
                    <a:pt x="151" y="54"/>
                    <a:pt x="150" y="54"/>
                  </a:cubicBezTo>
                  <a:cubicBezTo>
                    <a:pt x="150" y="53"/>
                    <a:pt x="150" y="52"/>
                    <a:pt x="150" y="51"/>
                  </a:cubicBezTo>
                  <a:cubicBezTo>
                    <a:pt x="150" y="50"/>
                    <a:pt x="148" y="49"/>
                    <a:pt x="147" y="49"/>
                  </a:cubicBezTo>
                  <a:lnTo>
                    <a:pt x="147" y="49"/>
                  </a:lnTo>
                  <a:lnTo>
                    <a:pt x="147" y="46"/>
                  </a:lnTo>
                  <a:lnTo>
                    <a:pt x="147" y="46"/>
                  </a:lnTo>
                  <a:cubicBezTo>
                    <a:pt x="146" y="46"/>
                    <a:pt x="145" y="46"/>
                    <a:pt x="144" y="46"/>
                  </a:cubicBezTo>
                  <a:cubicBezTo>
                    <a:pt x="143" y="40"/>
                    <a:pt x="140" y="39"/>
                    <a:pt x="137" y="36"/>
                  </a:cubicBezTo>
                  <a:cubicBezTo>
                    <a:pt x="134" y="34"/>
                    <a:pt x="132" y="28"/>
                    <a:pt x="131" y="25"/>
                  </a:cubicBezTo>
                  <a:cubicBezTo>
                    <a:pt x="128" y="25"/>
                    <a:pt x="126" y="27"/>
                    <a:pt x="123" y="27"/>
                  </a:cubicBezTo>
                  <a:cubicBezTo>
                    <a:pt x="120" y="27"/>
                    <a:pt x="120" y="25"/>
                    <a:pt x="120" y="23"/>
                  </a:cubicBezTo>
                  <a:cubicBezTo>
                    <a:pt x="120" y="20"/>
                    <a:pt x="124" y="19"/>
                    <a:pt x="124" y="16"/>
                  </a:cubicBezTo>
                  <a:cubicBezTo>
                    <a:pt x="124" y="12"/>
                    <a:pt x="123" y="12"/>
                    <a:pt x="120" y="11"/>
                  </a:cubicBezTo>
                  <a:lnTo>
                    <a:pt x="120" y="11"/>
                  </a:lnTo>
                  <a:lnTo>
                    <a:pt x="120" y="9"/>
                  </a:lnTo>
                  <a:lnTo>
                    <a:pt x="120" y="9"/>
                  </a:lnTo>
                  <a:cubicBezTo>
                    <a:pt x="118" y="9"/>
                    <a:pt x="116" y="11"/>
                    <a:pt x="115" y="11"/>
                  </a:cubicBezTo>
                  <a:cubicBezTo>
                    <a:pt x="113" y="11"/>
                    <a:pt x="113" y="8"/>
                    <a:pt x="111" y="8"/>
                  </a:cubicBezTo>
                  <a:cubicBezTo>
                    <a:pt x="110" y="8"/>
                    <a:pt x="109" y="7"/>
                    <a:pt x="108" y="8"/>
                  </a:cubicBezTo>
                  <a:cubicBezTo>
                    <a:pt x="107" y="8"/>
                    <a:pt x="106" y="10"/>
                    <a:pt x="104" y="10"/>
                  </a:cubicBezTo>
                  <a:cubicBezTo>
                    <a:pt x="98" y="10"/>
                    <a:pt x="97" y="0"/>
                    <a:pt x="91" y="0"/>
                  </a:cubicBezTo>
                  <a:cubicBezTo>
                    <a:pt x="90" y="0"/>
                    <a:pt x="89" y="2"/>
                    <a:pt x="89" y="3"/>
                  </a:cubicBezTo>
                  <a:cubicBezTo>
                    <a:pt x="89" y="6"/>
                    <a:pt x="90" y="6"/>
                    <a:pt x="90" y="8"/>
                  </a:cubicBezTo>
                  <a:cubicBezTo>
                    <a:pt x="90" y="11"/>
                    <a:pt x="88" y="11"/>
                    <a:pt x="86" y="10"/>
                  </a:cubicBezTo>
                  <a:cubicBezTo>
                    <a:pt x="84" y="12"/>
                    <a:pt x="84" y="15"/>
                    <a:pt x="82" y="15"/>
                  </a:cubicBezTo>
                  <a:cubicBezTo>
                    <a:pt x="80" y="15"/>
                    <a:pt x="81" y="11"/>
                    <a:pt x="80" y="10"/>
                  </a:cubicBezTo>
                  <a:cubicBezTo>
                    <a:pt x="80" y="9"/>
                    <a:pt x="74" y="8"/>
                    <a:pt x="74" y="8"/>
                  </a:cubicBezTo>
                  <a:cubicBezTo>
                    <a:pt x="71" y="8"/>
                    <a:pt x="71" y="13"/>
                    <a:pt x="70" y="13"/>
                  </a:cubicBezTo>
                  <a:cubicBezTo>
                    <a:pt x="68" y="15"/>
                    <a:pt x="65" y="13"/>
                    <a:pt x="62" y="13"/>
                  </a:cubicBezTo>
                  <a:cubicBezTo>
                    <a:pt x="59" y="13"/>
                    <a:pt x="58" y="14"/>
                    <a:pt x="57" y="16"/>
                  </a:cubicBezTo>
                  <a:cubicBezTo>
                    <a:pt x="55" y="14"/>
                    <a:pt x="53" y="14"/>
                    <a:pt x="51" y="11"/>
                  </a:cubicBezTo>
                  <a:cubicBezTo>
                    <a:pt x="51" y="11"/>
                    <a:pt x="51" y="11"/>
                    <a:pt x="51" y="11"/>
                  </a:cubicBezTo>
                  <a:cubicBezTo>
                    <a:pt x="49" y="12"/>
                    <a:pt x="48" y="13"/>
                    <a:pt x="48" y="15"/>
                  </a:cubicBezTo>
                  <a:cubicBezTo>
                    <a:pt x="48" y="15"/>
                    <a:pt x="48" y="17"/>
                    <a:pt x="48" y="18"/>
                  </a:cubicBezTo>
                  <a:cubicBezTo>
                    <a:pt x="48" y="25"/>
                    <a:pt x="40" y="26"/>
                    <a:pt x="40" y="32"/>
                  </a:cubicBezTo>
                  <a:cubicBezTo>
                    <a:pt x="40" y="35"/>
                    <a:pt x="40" y="40"/>
                    <a:pt x="38" y="43"/>
                  </a:cubicBezTo>
                  <a:cubicBezTo>
                    <a:pt x="37" y="44"/>
                    <a:pt x="35" y="43"/>
                    <a:pt x="34" y="44"/>
                  </a:cubicBezTo>
                  <a:cubicBezTo>
                    <a:pt x="34" y="45"/>
                    <a:pt x="34" y="46"/>
                    <a:pt x="33" y="46"/>
                  </a:cubicBezTo>
                  <a:cubicBezTo>
                    <a:pt x="29" y="46"/>
                    <a:pt x="23" y="46"/>
                    <a:pt x="21" y="44"/>
                  </a:cubicBezTo>
                  <a:cubicBezTo>
                    <a:pt x="20" y="45"/>
                    <a:pt x="18" y="49"/>
                    <a:pt x="18" y="49"/>
                  </a:cubicBezTo>
                  <a:cubicBezTo>
                    <a:pt x="17" y="49"/>
                    <a:pt x="16" y="50"/>
                    <a:pt x="14" y="50"/>
                  </a:cubicBezTo>
                  <a:cubicBezTo>
                    <a:pt x="14" y="55"/>
                    <a:pt x="10" y="57"/>
                    <a:pt x="7" y="60"/>
                  </a:cubicBezTo>
                  <a:cubicBezTo>
                    <a:pt x="4" y="62"/>
                    <a:pt x="0" y="65"/>
                    <a:pt x="0" y="71"/>
                  </a:cubicBezTo>
                  <a:cubicBezTo>
                    <a:pt x="0" y="72"/>
                    <a:pt x="2" y="75"/>
                    <a:pt x="2" y="76"/>
                  </a:cubicBezTo>
                  <a:cubicBezTo>
                    <a:pt x="10" y="74"/>
                    <a:pt x="18" y="73"/>
                    <a:pt x="24" y="71"/>
                  </a:cubicBezTo>
                  <a:cubicBezTo>
                    <a:pt x="30" y="71"/>
                    <a:pt x="34" y="68"/>
                    <a:pt x="37" y="64"/>
                  </a:cubicBezTo>
                  <a:cubicBezTo>
                    <a:pt x="40" y="61"/>
                    <a:pt x="39" y="60"/>
                    <a:pt x="41" y="57"/>
                  </a:cubicBezTo>
                  <a:cubicBezTo>
                    <a:pt x="45" y="56"/>
                    <a:pt x="44" y="48"/>
                    <a:pt x="50" y="46"/>
                  </a:cubicBezTo>
                  <a:cubicBezTo>
                    <a:pt x="57" y="43"/>
                    <a:pt x="60" y="31"/>
                    <a:pt x="67" y="26"/>
                  </a:cubicBezTo>
                  <a:cubicBezTo>
                    <a:pt x="70" y="24"/>
                    <a:pt x="75" y="23"/>
                    <a:pt x="79" y="23"/>
                  </a:cubicBezTo>
                  <a:cubicBezTo>
                    <a:pt x="87" y="23"/>
                    <a:pt x="90" y="25"/>
                    <a:pt x="95" y="28"/>
                  </a:cubicBezTo>
                  <a:cubicBezTo>
                    <a:pt x="98" y="29"/>
                    <a:pt x="99" y="27"/>
                    <a:pt x="102" y="33"/>
                  </a:cubicBezTo>
                  <a:cubicBezTo>
                    <a:pt x="103" y="34"/>
                    <a:pt x="105" y="32"/>
                    <a:pt x="107" y="32"/>
                  </a:cubicBezTo>
                  <a:cubicBezTo>
                    <a:pt x="112" y="32"/>
                    <a:pt x="118" y="40"/>
                    <a:pt x="120" y="42"/>
                  </a:cubicBezTo>
                  <a:cubicBezTo>
                    <a:pt x="124" y="45"/>
                    <a:pt x="125" y="45"/>
                    <a:pt x="129" y="48"/>
                  </a:cubicBezTo>
                  <a:cubicBezTo>
                    <a:pt x="133" y="52"/>
                    <a:pt x="136" y="58"/>
                    <a:pt x="140" y="60"/>
                  </a:cubicBezTo>
                  <a:cubicBezTo>
                    <a:pt x="142" y="54"/>
                    <a:pt x="144" y="56"/>
                    <a:pt x="145" y="56"/>
                  </a:cubicBezTo>
                  <a:cubicBezTo>
                    <a:pt x="146" y="56"/>
                    <a:pt x="146" y="58"/>
                    <a:pt x="147" y="60"/>
                  </a:cubicBezTo>
                  <a:cubicBezTo>
                    <a:pt x="149" y="60"/>
                    <a:pt x="151" y="60"/>
                    <a:pt x="153" y="61"/>
                  </a:cubicBezTo>
                  <a:lnTo>
                    <a:pt x="153" y="61"/>
                  </a:lnTo>
                  <a:lnTo>
                    <a:pt x="153" y="61"/>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61" name="Freeform 334">
              <a:extLst>
                <a:ext uri="{FF2B5EF4-FFF2-40B4-BE49-F238E27FC236}">
                  <a16:creationId xmlns:a16="http://schemas.microsoft.com/office/drawing/2014/main" id="{255B5560-9CD8-F443-9D5E-DDF5FDD785EB}"/>
                </a:ext>
              </a:extLst>
            </p:cNvPr>
            <p:cNvSpPr>
              <a:spLocks/>
            </p:cNvSpPr>
            <p:nvPr/>
          </p:nvSpPr>
          <p:spPr bwMode="gray">
            <a:xfrm>
              <a:off x="2274" y="1039"/>
              <a:ext cx="814" cy="498"/>
            </a:xfrm>
            <a:custGeom>
              <a:avLst/>
              <a:gdLst/>
              <a:ahLst/>
              <a:cxnLst>
                <a:cxn ang="0">
                  <a:pos x="158" y="125"/>
                </a:cxn>
                <a:cxn ang="0">
                  <a:pos x="146" y="108"/>
                </a:cxn>
                <a:cxn ang="0">
                  <a:pos x="148" y="94"/>
                </a:cxn>
                <a:cxn ang="0">
                  <a:pos x="130" y="83"/>
                </a:cxn>
                <a:cxn ang="0">
                  <a:pos x="119" y="93"/>
                </a:cxn>
                <a:cxn ang="0">
                  <a:pos x="106" y="93"/>
                </a:cxn>
                <a:cxn ang="0">
                  <a:pos x="88" y="89"/>
                </a:cxn>
                <a:cxn ang="0">
                  <a:pos x="75" y="83"/>
                </a:cxn>
                <a:cxn ang="0">
                  <a:pos x="60" y="77"/>
                </a:cxn>
                <a:cxn ang="0">
                  <a:pos x="41" y="59"/>
                </a:cxn>
                <a:cxn ang="0">
                  <a:pos x="25" y="63"/>
                </a:cxn>
                <a:cxn ang="0">
                  <a:pos x="14" y="61"/>
                </a:cxn>
                <a:cxn ang="0">
                  <a:pos x="14" y="49"/>
                </a:cxn>
                <a:cxn ang="0">
                  <a:pos x="14" y="47"/>
                </a:cxn>
                <a:cxn ang="0">
                  <a:pos x="9" y="49"/>
                </a:cxn>
                <a:cxn ang="0">
                  <a:pos x="2" y="46"/>
                </a:cxn>
                <a:cxn ang="0">
                  <a:pos x="3" y="37"/>
                </a:cxn>
                <a:cxn ang="0">
                  <a:pos x="10" y="32"/>
                </a:cxn>
                <a:cxn ang="0">
                  <a:pos x="12" y="25"/>
                </a:cxn>
                <a:cxn ang="0">
                  <a:pos x="17" y="2"/>
                </a:cxn>
                <a:cxn ang="0">
                  <a:pos x="23" y="0"/>
                </a:cxn>
                <a:cxn ang="0">
                  <a:pos x="27" y="0"/>
                </a:cxn>
                <a:cxn ang="0">
                  <a:pos x="27" y="3"/>
                </a:cxn>
                <a:cxn ang="0">
                  <a:pos x="32" y="6"/>
                </a:cxn>
                <a:cxn ang="0">
                  <a:pos x="38" y="6"/>
                </a:cxn>
                <a:cxn ang="0">
                  <a:pos x="44" y="5"/>
                </a:cxn>
                <a:cxn ang="0">
                  <a:pos x="52" y="8"/>
                </a:cxn>
                <a:cxn ang="0">
                  <a:pos x="79" y="22"/>
                </a:cxn>
                <a:cxn ang="0">
                  <a:pos x="102" y="22"/>
                </a:cxn>
                <a:cxn ang="0">
                  <a:pos x="131" y="19"/>
                </a:cxn>
                <a:cxn ang="0">
                  <a:pos x="135" y="20"/>
                </a:cxn>
                <a:cxn ang="0">
                  <a:pos x="161" y="16"/>
                </a:cxn>
                <a:cxn ang="0">
                  <a:pos x="179" y="21"/>
                </a:cxn>
                <a:cxn ang="0">
                  <a:pos x="181" y="21"/>
                </a:cxn>
                <a:cxn ang="0">
                  <a:pos x="187" y="33"/>
                </a:cxn>
                <a:cxn ang="0">
                  <a:pos x="185" y="33"/>
                </a:cxn>
                <a:cxn ang="0">
                  <a:pos x="179" y="35"/>
                </a:cxn>
                <a:cxn ang="0">
                  <a:pos x="180" y="51"/>
                </a:cxn>
                <a:cxn ang="0">
                  <a:pos x="179" y="56"/>
                </a:cxn>
                <a:cxn ang="0">
                  <a:pos x="183" y="76"/>
                </a:cxn>
                <a:cxn ang="0">
                  <a:pos x="193" y="92"/>
                </a:cxn>
                <a:cxn ang="0">
                  <a:pos x="206" y="107"/>
                </a:cxn>
                <a:cxn ang="0">
                  <a:pos x="208" y="107"/>
                </a:cxn>
                <a:cxn ang="0">
                  <a:pos x="204" y="119"/>
                </a:cxn>
                <a:cxn ang="0">
                  <a:pos x="197" y="116"/>
                </a:cxn>
                <a:cxn ang="0">
                  <a:pos x="186" y="109"/>
                </a:cxn>
                <a:cxn ang="0">
                  <a:pos x="170" y="127"/>
                </a:cxn>
                <a:cxn ang="0">
                  <a:pos x="170" y="127"/>
                </a:cxn>
              </a:cxnLst>
              <a:rect l="0" t="0" r="r" b="b"/>
              <a:pathLst>
                <a:path w="208" h="127">
                  <a:moveTo>
                    <a:pt x="170" y="127"/>
                  </a:moveTo>
                  <a:cubicBezTo>
                    <a:pt x="167" y="127"/>
                    <a:pt x="161" y="126"/>
                    <a:pt x="158" y="125"/>
                  </a:cubicBezTo>
                  <a:cubicBezTo>
                    <a:pt x="156" y="123"/>
                    <a:pt x="158" y="122"/>
                    <a:pt x="156" y="120"/>
                  </a:cubicBezTo>
                  <a:cubicBezTo>
                    <a:pt x="150" y="116"/>
                    <a:pt x="148" y="116"/>
                    <a:pt x="146" y="108"/>
                  </a:cubicBezTo>
                  <a:cubicBezTo>
                    <a:pt x="145" y="106"/>
                    <a:pt x="143" y="106"/>
                    <a:pt x="143" y="104"/>
                  </a:cubicBezTo>
                  <a:cubicBezTo>
                    <a:pt x="143" y="99"/>
                    <a:pt x="148" y="98"/>
                    <a:pt x="148" y="94"/>
                  </a:cubicBezTo>
                  <a:cubicBezTo>
                    <a:pt x="143" y="94"/>
                    <a:pt x="140" y="96"/>
                    <a:pt x="140" y="89"/>
                  </a:cubicBezTo>
                  <a:cubicBezTo>
                    <a:pt x="135" y="88"/>
                    <a:pt x="132" y="88"/>
                    <a:pt x="130" y="83"/>
                  </a:cubicBezTo>
                  <a:cubicBezTo>
                    <a:pt x="125" y="85"/>
                    <a:pt x="122" y="87"/>
                    <a:pt x="118" y="91"/>
                  </a:cubicBezTo>
                  <a:cubicBezTo>
                    <a:pt x="118" y="91"/>
                    <a:pt x="119" y="92"/>
                    <a:pt x="119" y="93"/>
                  </a:cubicBezTo>
                  <a:cubicBezTo>
                    <a:pt x="118" y="94"/>
                    <a:pt x="113" y="95"/>
                    <a:pt x="109" y="95"/>
                  </a:cubicBezTo>
                  <a:cubicBezTo>
                    <a:pt x="108" y="95"/>
                    <a:pt x="107" y="94"/>
                    <a:pt x="106" y="93"/>
                  </a:cubicBezTo>
                  <a:cubicBezTo>
                    <a:pt x="105" y="94"/>
                    <a:pt x="103" y="97"/>
                    <a:pt x="101" y="97"/>
                  </a:cubicBezTo>
                  <a:cubicBezTo>
                    <a:pt x="95" y="97"/>
                    <a:pt x="94" y="89"/>
                    <a:pt x="88" y="89"/>
                  </a:cubicBezTo>
                  <a:cubicBezTo>
                    <a:pt x="86" y="89"/>
                    <a:pt x="85" y="91"/>
                    <a:pt x="82" y="91"/>
                  </a:cubicBezTo>
                  <a:cubicBezTo>
                    <a:pt x="75" y="91"/>
                    <a:pt x="79" y="85"/>
                    <a:pt x="75" y="83"/>
                  </a:cubicBezTo>
                  <a:cubicBezTo>
                    <a:pt x="71" y="81"/>
                    <a:pt x="70" y="79"/>
                    <a:pt x="66" y="78"/>
                  </a:cubicBezTo>
                  <a:cubicBezTo>
                    <a:pt x="64" y="77"/>
                    <a:pt x="61" y="79"/>
                    <a:pt x="60" y="77"/>
                  </a:cubicBezTo>
                  <a:cubicBezTo>
                    <a:pt x="56" y="71"/>
                    <a:pt x="50" y="73"/>
                    <a:pt x="47" y="67"/>
                  </a:cubicBezTo>
                  <a:cubicBezTo>
                    <a:pt x="46" y="64"/>
                    <a:pt x="46" y="59"/>
                    <a:pt x="41" y="59"/>
                  </a:cubicBezTo>
                  <a:cubicBezTo>
                    <a:pt x="33" y="59"/>
                    <a:pt x="32" y="66"/>
                    <a:pt x="28" y="71"/>
                  </a:cubicBezTo>
                  <a:cubicBezTo>
                    <a:pt x="27" y="68"/>
                    <a:pt x="26" y="64"/>
                    <a:pt x="25" y="63"/>
                  </a:cubicBezTo>
                  <a:cubicBezTo>
                    <a:pt x="22" y="63"/>
                    <a:pt x="20" y="65"/>
                    <a:pt x="17" y="65"/>
                  </a:cubicBezTo>
                  <a:cubicBezTo>
                    <a:pt x="14" y="65"/>
                    <a:pt x="14" y="63"/>
                    <a:pt x="14" y="61"/>
                  </a:cubicBezTo>
                  <a:cubicBezTo>
                    <a:pt x="14" y="58"/>
                    <a:pt x="18" y="57"/>
                    <a:pt x="18" y="54"/>
                  </a:cubicBezTo>
                  <a:cubicBezTo>
                    <a:pt x="18" y="50"/>
                    <a:pt x="17" y="50"/>
                    <a:pt x="14" y="49"/>
                  </a:cubicBezTo>
                  <a:lnTo>
                    <a:pt x="14" y="49"/>
                  </a:lnTo>
                  <a:lnTo>
                    <a:pt x="14" y="47"/>
                  </a:lnTo>
                  <a:lnTo>
                    <a:pt x="14" y="47"/>
                  </a:lnTo>
                  <a:cubicBezTo>
                    <a:pt x="12" y="47"/>
                    <a:pt x="10" y="49"/>
                    <a:pt x="9" y="49"/>
                  </a:cubicBezTo>
                  <a:cubicBezTo>
                    <a:pt x="7" y="49"/>
                    <a:pt x="7" y="46"/>
                    <a:pt x="5" y="46"/>
                  </a:cubicBezTo>
                  <a:cubicBezTo>
                    <a:pt x="4" y="46"/>
                    <a:pt x="3" y="45"/>
                    <a:pt x="2" y="46"/>
                  </a:cubicBezTo>
                  <a:cubicBezTo>
                    <a:pt x="0" y="46"/>
                    <a:pt x="1" y="44"/>
                    <a:pt x="1" y="43"/>
                  </a:cubicBezTo>
                  <a:cubicBezTo>
                    <a:pt x="1" y="40"/>
                    <a:pt x="2" y="40"/>
                    <a:pt x="3" y="37"/>
                  </a:cubicBezTo>
                  <a:cubicBezTo>
                    <a:pt x="5" y="37"/>
                    <a:pt x="6" y="37"/>
                    <a:pt x="6" y="37"/>
                  </a:cubicBezTo>
                  <a:cubicBezTo>
                    <a:pt x="8" y="37"/>
                    <a:pt x="10" y="34"/>
                    <a:pt x="10" y="32"/>
                  </a:cubicBezTo>
                  <a:cubicBezTo>
                    <a:pt x="10" y="30"/>
                    <a:pt x="10" y="31"/>
                    <a:pt x="10" y="29"/>
                  </a:cubicBezTo>
                  <a:cubicBezTo>
                    <a:pt x="10" y="28"/>
                    <a:pt x="12" y="27"/>
                    <a:pt x="12" y="25"/>
                  </a:cubicBezTo>
                  <a:cubicBezTo>
                    <a:pt x="12" y="22"/>
                    <a:pt x="9" y="21"/>
                    <a:pt x="9" y="17"/>
                  </a:cubicBezTo>
                  <a:cubicBezTo>
                    <a:pt x="9" y="12"/>
                    <a:pt x="16" y="5"/>
                    <a:pt x="17" y="2"/>
                  </a:cubicBezTo>
                  <a:cubicBezTo>
                    <a:pt x="18" y="3"/>
                    <a:pt x="20" y="4"/>
                    <a:pt x="20" y="4"/>
                  </a:cubicBezTo>
                  <a:cubicBezTo>
                    <a:pt x="20" y="4"/>
                    <a:pt x="23" y="1"/>
                    <a:pt x="23" y="0"/>
                  </a:cubicBezTo>
                  <a:lnTo>
                    <a:pt x="23" y="0"/>
                  </a:lnTo>
                  <a:lnTo>
                    <a:pt x="27" y="0"/>
                  </a:lnTo>
                  <a:lnTo>
                    <a:pt x="27" y="0"/>
                  </a:lnTo>
                  <a:cubicBezTo>
                    <a:pt x="27" y="2"/>
                    <a:pt x="27" y="2"/>
                    <a:pt x="27" y="3"/>
                  </a:cubicBezTo>
                  <a:cubicBezTo>
                    <a:pt x="29" y="3"/>
                    <a:pt x="28" y="3"/>
                    <a:pt x="30" y="3"/>
                  </a:cubicBezTo>
                  <a:cubicBezTo>
                    <a:pt x="30" y="5"/>
                    <a:pt x="31" y="6"/>
                    <a:pt x="32" y="6"/>
                  </a:cubicBezTo>
                  <a:cubicBezTo>
                    <a:pt x="34" y="6"/>
                    <a:pt x="34" y="4"/>
                    <a:pt x="36" y="4"/>
                  </a:cubicBezTo>
                  <a:cubicBezTo>
                    <a:pt x="37" y="4"/>
                    <a:pt x="38" y="5"/>
                    <a:pt x="38" y="6"/>
                  </a:cubicBezTo>
                  <a:cubicBezTo>
                    <a:pt x="39" y="5"/>
                    <a:pt x="40" y="4"/>
                    <a:pt x="41" y="4"/>
                  </a:cubicBezTo>
                  <a:cubicBezTo>
                    <a:pt x="42" y="4"/>
                    <a:pt x="43" y="5"/>
                    <a:pt x="44" y="5"/>
                  </a:cubicBezTo>
                  <a:cubicBezTo>
                    <a:pt x="44" y="4"/>
                    <a:pt x="44" y="0"/>
                    <a:pt x="46" y="0"/>
                  </a:cubicBezTo>
                  <a:cubicBezTo>
                    <a:pt x="51" y="0"/>
                    <a:pt x="50" y="5"/>
                    <a:pt x="52" y="8"/>
                  </a:cubicBezTo>
                  <a:cubicBezTo>
                    <a:pt x="54" y="10"/>
                    <a:pt x="58" y="10"/>
                    <a:pt x="61" y="10"/>
                  </a:cubicBezTo>
                  <a:cubicBezTo>
                    <a:pt x="67" y="10"/>
                    <a:pt x="73" y="22"/>
                    <a:pt x="79" y="22"/>
                  </a:cubicBezTo>
                  <a:cubicBezTo>
                    <a:pt x="83" y="22"/>
                    <a:pt x="85" y="15"/>
                    <a:pt x="88" y="15"/>
                  </a:cubicBezTo>
                  <a:cubicBezTo>
                    <a:pt x="96" y="15"/>
                    <a:pt x="92" y="22"/>
                    <a:pt x="102" y="22"/>
                  </a:cubicBezTo>
                  <a:cubicBezTo>
                    <a:pt x="105" y="22"/>
                    <a:pt x="109" y="19"/>
                    <a:pt x="113" y="19"/>
                  </a:cubicBezTo>
                  <a:cubicBezTo>
                    <a:pt x="119" y="19"/>
                    <a:pt x="123" y="19"/>
                    <a:pt x="131" y="19"/>
                  </a:cubicBezTo>
                  <a:cubicBezTo>
                    <a:pt x="132" y="20"/>
                    <a:pt x="132" y="20"/>
                    <a:pt x="133" y="20"/>
                  </a:cubicBezTo>
                  <a:cubicBezTo>
                    <a:pt x="134" y="20"/>
                    <a:pt x="134" y="20"/>
                    <a:pt x="135" y="20"/>
                  </a:cubicBezTo>
                  <a:cubicBezTo>
                    <a:pt x="139" y="20"/>
                    <a:pt x="140" y="23"/>
                    <a:pt x="143" y="25"/>
                  </a:cubicBezTo>
                  <a:cubicBezTo>
                    <a:pt x="147" y="19"/>
                    <a:pt x="154" y="16"/>
                    <a:pt x="161" y="16"/>
                  </a:cubicBezTo>
                  <a:cubicBezTo>
                    <a:pt x="170" y="16"/>
                    <a:pt x="172" y="24"/>
                    <a:pt x="179" y="21"/>
                  </a:cubicBezTo>
                  <a:lnTo>
                    <a:pt x="179" y="21"/>
                  </a:lnTo>
                  <a:lnTo>
                    <a:pt x="181" y="21"/>
                  </a:lnTo>
                  <a:lnTo>
                    <a:pt x="181" y="21"/>
                  </a:lnTo>
                  <a:cubicBezTo>
                    <a:pt x="181" y="26"/>
                    <a:pt x="185" y="32"/>
                    <a:pt x="187" y="33"/>
                  </a:cubicBezTo>
                  <a:lnTo>
                    <a:pt x="187" y="33"/>
                  </a:lnTo>
                  <a:lnTo>
                    <a:pt x="185" y="33"/>
                  </a:lnTo>
                  <a:lnTo>
                    <a:pt x="185" y="33"/>
                  </a:lnTo>
                  <a:cubicBezTo>
                    <a:pt x="183" y="32"/>
                    <a:pt x="182" y="31"/>
                    <a:pt x="180" y="29"/>
                  </a:cubicBezTo>
                  <a:cubicBezTo>
                    <a:pt x="180" y="32"/>
                    <a:pt x="181" y="34"/>
                    <a:pt x="179" y="35"/>
                  </a:cubicBezTo>
                  <a:cubicBezTo>
                    <a:pt x="179" y="37"/>
                    <a:pt x="178" y="39"/>
                    <a:pt x="178" y="42"/>
                  </a:cubicBezTo>
                  <a:cubicBezTo>
                    <a:pt x="178" y="45"/>
                    <a:pt x="180" y="47"/>
                    <a:pt x="180" y="51"/>
                  </a:cubicBezTo>
                  <a:lnTo>
                    <a:pt x="180" y="51"/>
                  </a:lnTo>
                  <a:lnTo>
                    <a:pt x="179" y="56"/>
                  </a:lnTo>
                  <a:lnTo>
                    <a:pt x="180" y="63"/>
                  </a:lnTo>
                  <a:lnTo>
                    <a:pt x="183" y="76"/>
                  </a:lnTo>
                  <a:lnTo>
                    <a:pt x="183" y="76"/>
                  </a:lnTo>
                  <a:cubicBezTo>
                    <a:pt x="183" y="84"/>
                    <a:pt x="188" y="87"/>
                    <a:pt x="193" y="92"/>
                  </a:cubicBezTo>
                  <a:cubicBezTo>
                    <a:pt x="196" y="95"/>
                    <a:pt x="197" y="98"/>
                    <a:pt x="201" y="102"/>
                  </a:cubicBezTo>
                  <a:cubicBezTo>
                    <a:pt x="202" y="104"/>
                    <a:pt x="204" y="104"/>
                    <a:pt x="206" y="107"/>
                  </a:cubicBezTo>
                  <a:lnTo>
                    <a:pt x="206" y="107"/>
                  </a:lnTo>
                  <a:lnTo>
                    <a:pt x="208" y="107"/>
                  </a:lnTo>
                  <a:lnTo>
                    <a:pt x="208" y="107"/>
                  </a:lnTo>
                  <a:cubicBezTo>
                    <a:pt x="206" y="110"/>
                    <a:pt x="208" y="119"/>
                    <a:pt x="204" y="119"/>
                  </a:cubicBezTo>
                  <a:cubicBezTo>
                    <a:pt x="202" y="119"/>
                    <a:pt x="201" y="117"/>
                    <a:pt x="200" y="116"/>
                  </a:cubicBezTo>
                  <a:cubicBezTo>
                    <a:pt x="199" y="116"/>
                    <a:pt x="199" y="115"/>
                    <a:pt x="197" y="116"/>
                  </a:cubicBezTo>
                  <a:cubicBezTo>
                    <a:pt x="196" y="113"/>
                    <a:pt x="196" y="112"/>
                    <a:pt x="194" y="111"/>
                  </a:cubicBezTo>
                  <a:cubicBezTo>
                    <a:pt x="193" y="118"/>
                    <a:pt x="185" y="120"/>
                    <a:pt x="186" y="109"/>
                  </a:cubicBezTo>
                  <a:cubicBezTo>
                    <a:pt x="186" y="106"/>
                    <a:pt x="179" y="115"/>
                    <a:pt x="173" y="111"/>
                  </a:cubicBezTo>
                  <a:cubicBezTo>
                    <a:pt x="173" y="111"/>
                    <a:pt x="170" y="127"/>
                    <a:pt x="170" y="127"/>
                  </a:cubicBezTo>
                  <a:lnTo>
                    <a:pt x="170" y="127"/>
                  </a:lnTo>
                  <a:lnTo>
                    <a:pt x="170" y="127"/>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96" name="Freeform 335">
              <a:extLst>
                <a:ext uri="{FF2B5EF4-FFF2-40B4-BE49-F238E27FC236}">
                  <a16:creationId xmlns:a16="http://schemas.microsoft.com/office/drawing/2014/main" id="{F982C5E6-F536-2745-A10A-4C6231124E3E}"/>
                </a:ext>
              </a:extLst>
            </p:cNvPr>
            <p:cNvSpPr>
              <a:spLocks/>
            </p:cNvSpPr>
            <p:nvPr/>
          </p:nvSpPr>
          <p:spPr bwMode="gray">
            <a:xfrm>
              <a:off x="2134" y="519"/>
              <a:ext cx="653" cy="665"/>
            </a:xfrm>
            <a:custGeom>
              <a:avLst/>
              <a:gdLst/>
              <a:ahLst/>
              <a:cxnLst>
                <a:cxn ang="0">
                  <a:pos x="42" y="170"/>
                </a:cxn>
                <a:cxn ang="0">
                  <a:pos x="46" y="162"/>
                </a:cxn>
                <a:cxn ang="0">
                  <a:pos x="45" y="150"/>
                </a:cxn>
                <a:cxn ang="0">
                  <a:pos x="56" y="137"/>
                </a:cxn>
                <a:cxn ang="0">
                  <a:pos x="59" y="133"/>
                </a:cxn>
                <a:cxn ang="0">
                  <a:pos x="63" y="133"/>
                </a:cxn>
                <a:cxn ang="0">
                  <a:pos x="66" y="136"/>
                </a:cxn>
                <a:cxn ang="0">
                  <a:pos x="72" y="137"/>
                </a:cxn>
                <a:cxn ang="0">
                  <a:pos x="77" y="137"/>
                </a:cxn>
                <a:cxn ang="0">
                  <a:pos x="82" y="133"/>
                </a:cxn>
                <a:cxn ang="0">
                  <a:pos x="97" y="143"/>
                </a:cxn>
                <a:cxn ang="0">
                  <a:pos x="124" y="148"/>
                </a:cxn>
                <a:cxn ang="0">
                  <a:pos x="149" y="152"/>
                </a:cxn>
                <a:cxn ang="0">
                  <a:pos x="163" y="148"/>
                </a:cxn>
                <a:cxn ang="0">
                  <a:pos x="148" y="139"/>
                </a:cxn>
                <a:cxn ang="0">
                  <a:pos x="146" y="133"/>
                </a:cxn>
                <a:cxn ang="0">
                  <a:pos x="144" y="133"/>
                </a:cxn>
                <a:cxn ang="0">
                  <a:pos x="128" y="120"/>
                </a:cxn>
                <a:cxn ang="0">
                  <a:pos x="123" y="111"/>
                </a:cxn>
                <a:cxn ang="0">
                  <a:pos x="129" y="85"/>
                </a:cxn>
                <a:cxn ang="0">
                  <a:pos x="130" y="71"/>
                </a:cxn>
                <a:cxn ang="0">
                  <a:pos x="120" y="74"/>
                </a:cxn>
                <a:cxn ang="0">
                  <a:pos x="115" y="56"/>
                </a:cxn>
                <a:cxn ang="0">
                  <a:pos x="122" y="29"/>
                </a:cxn>
                <a:cxn ang="0">
                  <a:pos x="127" y="19"/>
                </a:cxn>
                <a:cxn ang="0">
                  <a:pos x="114" y="6"/>
                </a:cxn>
                <a:cxn ang="0">
                  <a:pos x="103" y="5"/>
                </a:cxn>
                <a:cxn ang="0">
                  <a:pos x="90" y="16"/>
                </a:cxn>
                <a:cxn ang="0">
                  <a:pos x="95" y="19"/>
                </a:cxn>
                <a:cxn ang="0">
                  <a:pos x="95" y="22"/>
                </a:cxn>
                <a:cxn ang="0">
                  <a:pos x="96" y="34"/>
                </a:cxn>
                <a:cxn ang="0">
                  <a:pos x="87" y="29"/>
                </a:cxn>
                <a:cxn ang="0">
                  <a:pos x="70" y="29"/>
                </a:cxn>
                <a:cxn ang="0">
                  <a:pos x="64" y="29"/>
                </a:cxn>
                <a:cxn ang="0">
                  <a:pos x="56" y="10"/>
                </a:cxn>
                <a:cxn ang="0">
                  <a:pos x="49" y="9"/>
                </a:cxn>
                <a:cxn ang="0">
                  <a:pos x="46" y="23"/>
                </a:cxn>
                <a:cxn ang="0">
                  <a:pos x="33" y="48"/>
                </a:cxn>
                <a:cxn ang="0">
                  <a:pos x="31" y="53"/>
                </a:cxn>
                <a:cxn ang="0">
                  <a:pos x="33" y="63"/>
                </a:cxn>
                <a:cxn ang="0">
                  <a:pos x="23" y="66"/>
                </a:cxn>
                <a:cxn ang="0">
                  <a:pos x="18" y="53"/>
                </a:cxn>
                <a:cxn ang="0">
                  <a:pos x="17" y="43"/>
                </a:cxn>
                <a:cxn ang="0">
                  <a:pos x="11" y="57"/>
                </a:cxn>
                <a:cxn ang="0">
                  <a:pos x="7" y="64"/>
                </a:cxn>
                <a:cxn ang="0">
                  <a:pos x="12" y="82"/>
                </a:cxn>
                <a:cxn ang="0">
                  <a:pos x="12" y="91"/>
                </a:cxn>
                <a:cxn ang="0">
                  <a:pos x="19" y="106"/>
                </a:cxn>
                <a:cxn ang="0">
                  <a:pos x="7" y="109"/>
                </a:cxn>
                <a:cxn ang="0">
                  <a:pos x="2" y="109"/>
                </a:cxn>
                <a:cxn ang="0">
                  <a:pos x="0" y="120"/>
                </a:cxn>
                <a:cxn ang="0">
                  <a:pos x="12" y="140"/>
                </a:cxn>
                <a:cxn ang="0">
                  <a:pos x="21" y="141"/>
                </a:cxn>
                <a:cxn ang="0">
                  <a:pos x="21" y="143"/>
                </a:cxn>
                <a:cxn ang="0">
                  <a:pos x="24" y="143"/>
                </a:cxn>
                <a:cxn ang="0">
                  <a:pos x="39" y="170"/>
                </a:cxn>
              </a:cxnLst>
              <a:rect l="0" t="0" r="r" b="b"/>
              <a:pathLst>
                <a:path w="167" h="170">
                  <a:moveTo>
                    <a:pt x="39" y="170"/>
                  </a:moveTo>
                  <a:cubicBezTo>
                    <a:pt x="40" y="170"/>
                    <a:pt x="42" y="170"/>
                    <a:pt x="42" y="170"/>
                  </a:cubicBezTo>
                  <a:cubicBezTo>
                    <a:pt x="44" y="170"/>
                    <a:pt x="46" y="167"/>
                    <a:pt x="46" y="165"/>
                  </a:cubicBezTo>
                  <a:cubicBezTo>
                    <a:pt x="46" y="163"/>
                    <a:pt x="46" y="164"/>
                    <a:pt x="46" y="162"/>
                  </a:cubicBezTo>
                  <a:cubicBezTo>
                    <a:pt x="46" y="161"/>
                    <a:pt x="48" y="160"/>
                    <a:pt x="48" y="158"/>
                  </a:cubicBezTo>
                  <a:cubicBezTo>
                    <a:pt x="48" y="155"/>
                    <a:pt x="45" y="154"/>
                    <a:pt x="45" y="150"/>
                  </a:cubicBezTo>
                  <a:cubicBezTo>
                    <a:pt x="45" y="145"/>
                    <a:pt x="52" y="138"/>
                    <a:pt x="53" y="135"/>
                  </a:cubicBezTo>
                  <a:cubicBezTo>
                    <a:pt x="54" y="136"/>
                    <a:pt x="56" y="137"/>
                    <a:pt x="56" y="137"/>
                  </a:cubicBezTo>
                  <a:cubicBezTo>
                    <a:pt x="56" y="137"/>
                    <a:pt x="59" y="134"/>
                    <a:pt x="59" y="133"/>
                  </a:cubicBezTo>
                  <a:lnTo>
                    <a:pt x="59" y="133"/>
                  </a:lnTo>
                  <a:lnTo>
                    <a:pt x="63" y="133"/>
                  </a:lnTo>
                  <a:lnTo>
                    <a:pt x="63" y="133"/>
                  </a:lnTo>
                  <a:cubicBezTo>
                    <a:pt x="63" y="135"/>
                    <a:pt x="63" y="135"/>
                    <a:pt x="63" y="136"/>
                  </a:cubicBezTo>
                  <a:cubicBezTo>
                    <a:pt x="65" y="136"/>
                    <a:pt x="64" y="136"/>
                    <a:pt x="66" y="136"/>
                  </a:cubicBezTo>
                  <a:cubicBezTo>
                    <a:pt x="66" y="138"/>
                    <a:pt x="67" y="139"/>
                    <a:pt x="68" y="139"/>
                  </a:cubicBezTo>
                  <a:cubicBezTo>
                    <a:pt x="70" y="139"/>
                    <a:pt x="70" y="137"/>
                    <a:pt x="72" y="137"/>
                  </a:cubicBezTo>
                  <a:cubicBezTo>
                    <a:pt x="73" y="137"/>
                    <a:pt x="74" y="138"/>
                    <a:pt x="74" y="139"/>
                  </a:cubicBezTo>
                  <a:cubicBezTo>
                    <a:pt x="75" y="138"/>
                    <a:pt x="76" y="137"/>
                    <a:pt x="77" y="137"/>
                  </a:cubicBezTo>
                  <a:cubicBezTo>
                    <a:pt x="78" y="137"/>
                    <a:pt x="79" y="138"/>
                    <a:pt x="80" y="138"/>
                  </a:cubicBezTo>
                  <a:cubicBezTo>
                    <a:pt x="80" y="137"/>
                    <a:pt x="80" y="133"/>
                    <a:pt x="82" y="133"/>
                  </a:cubicBezTo>
                  <a:cubicBezTo>
                    <a:pt x="87" y="133"/>
                    <a:pt x="86" y="138"/>
                    <a:pt x="88" y="141"/>
                  </a:cubicBezTo>
                  <a:cubicBezTo>
                    <a:pt x="90" y="143"/>
                    <a:pt x="94" y="143"/>
                    <a:pt x="97" y="143"/>
                  </a:cubicBezTo>
                  <a:cubicBezTo>
                    <a:pt x="103" y="143"/>
                    <a:pt x="109" y="155"/>
                    <a:pt x="115" y="155"/>
                  </a:cubicBezTo>
                  <a:cubicBezTo>
                    <a:pt x="119" y="155"/>
                    <a:pt x="121" y="148"/>
                    <a:pt x="124" y="148"/>
                  </a:cubicBezTo>
                  <a:cubicBezTo>
                    <a:pt x="132" y="148"/>
                    <a:pt x="128" y="155"/>
                    <a:pt x="138" y="155"/>
                  </a:cubicBezTo>
                  <a:cubicBezTo>
                    <a:pt x="141" y="155"/>
                    <a:pt x="145" y="152"/>
                    <a:pt x="149" y="152"/>
                  </a:cubicBezTo>
                  <a:cubicBezTo>
                    <a:pt x="155" y="152"/>
                    <a:pt x="159" y="152"/>
                    <a:pt x="167" y="152"/>
                  </a:cubicBezTo>
                  <a:cubicBezTo>
                    <a:pt x="165" y="152"/>
                    <a:pt x="165" y="149"/>
                    <a:pt x="163" y="148"/>
                  </a:cubicBezTo>
                  <a:cubicBezTo>
                    <a:pt x="161" y="145"/>
                    <a:pt x="155" y="139"/>
                    <a:pt x="151" y="139"/>
                  </a:cubicBezTo>
                  <a:cubicBezTo>
                    <a:pt x="149" y="139"/>
                    <a:pt x="150" y="139"/>
                    <a:pt x="148" y="139"/>
                  </a:cubicBezTo>
                  <a:cubicBezTo>
                    <a:pt x="147" y="139"/>
                    <a:pt x="146" y="135"/>
                    <a:pt x="146" y="133"/>
                  </a:cubicBezTo>
                  <a:lnTo>
                    <a:pt x="146" y="133"/>
                  </a:lnTo>
                  <a:lnTo>
                    <a:pt x="144" y="133"/>
                  </a:lnTo>
                  <a:lnTo>
                    <a:pt x="144" y="133"/>
                  </a:lnTo>
                  <a:cubicBezTo>
                    <a:pt x="143" y="129"/>
                    <a:pt x="133" y="120"/>
                    <a:pt x="131" y="120"/>
                  </a:cubicBezTo>
                  <a:cubicBezTo>
                    <a:pt x="129" y="120"/>
                    <a:pt x="130" y="120"/>
                    <a:pt x="128" y="120"/>
                  </a:cubicBezTo>
                  <a:cubicBezTo>
                    <a:pt x="127" y="120"/>
                    <a:pt x="127" y="112"/>
                    <a:pt x="127" y="111"/>
                  </a:cubicBezTo>
                  <a:cubicBezTo>
                    <a:pt x="127" y="111"/>
                    <a:pt x="125" y="111"/>
                    <a:pt x="123" y="111"/>
                  </a:cubicBezTo>
                  <a:cubicBezTo>
                    <a:pt x="123" y="104"/>
                    <a:pt x="123" y="100"/>
                    <a:pt x="123" y="93"/>
                  </a:cubicBezTo>
                  <a:cubicBezTo>
                    <a:pt x="123" y="89"/>
                    <a:pt x="128" y="88"/>
                    <a:pt x="129" y="85"/>
                  </a:cubicBezTo>
                  <a:cubicBezTo>
                    <a:pt x="132" y="80"/>
                    <a:pt x="133" y="76"/>
                    <a:pt x="135" y="72"/>
                  </a:cubicBezTo>
                  <a:cubicBezTo>
                    <a:pt x="134" y="71"/>
                    <a:pt x="132" y="71"/>
                    <a:pt x="130" y="71"/>
                  </a:cubicBezTo>
                  <a:cubicBezTo>
                    <a:pt x="127" y="71"/>
                    <a:pt x="126" y="70"/>
                    <a:pt x="125" y="74"/>
                  </a:cubicBezTo>
                  <a:cubicBezTo>
                    <a:pt x="123" y="74"/>
                    <a:pt x="121" y="74"/>
                    <a:pt x="120" y="74"/>
                  </a:cubicBezTo>
                  <a:cubicBezTo>
                    <a:pt x="114" y="74"/>
                    <a:pt x="118" y="64"/>
                    <a:pt x="116" y="59"/>
                  </a:cubicBezTo>
                  <a:cubicBezTo>
                    <a:pt x="116" y="58"/>
                    <a:pt x="115" y="58"/>
                    <a:pt x="115" y="56"/>
                  </a:cubicBezTo>
                  <a:cubicBezTo>
                    <a:pt x="115" y="49"/>
                    <a:pt x="122" y="45"/>
                    <a:pt x="122" y="36"/>
                  </a:cubicBezTo>
                  <a:cubicBezTo>
                    <a:pt x="122" y="34"/>
                    <a:pt x="122" y="33"/>
                    <a:pt x="122" y="29"/>
                  </a:cubicBezTo>
                  <a:cubicBezTo>
                    <a:pt x="122" y="28"/>
                    <a:pt x="120" y="27"/>
                    <a:pt x="120" y="26"/>
                  </a:cubicBezTo>
                  <a:cubicBezTo>
                    <a:pt x="120" y="21"/>
                    <a:pt x="127" y="25"/>
                    <a:pt x="127" y="19"/>
                  </a:cubicBezTo>
                  <a:cubicBezTo>
                    <a:pt x="127" y="12"/>
                    <a:pt x="120" y="14"/>
                    <a:pt x="117" y="12"/>
                  </a:cubicBezTo>
                  <a:cubicBezTo>
                    <a:pt x="116" y="11"/>
                    <a:pt x="117" y="8"/>
                    <a:pt x="114" y="6"/>
                  </a:cubicBezTo>
                  <a:cubicBezTo>
                    <a:pt x="114" y="7"/>
                    <a:pt x="113" y="9"/>
                    <a:pt x="111" y="9"/>
                  </a:cubicBezTo>
                  <a:cubicBezTo>
                    <a:pt x="109" y="9"/>
                    <a:pt x="105" y="6"/>
                    <a:pt x="103" y="5"/>
                  </a:cubicBezTo>
                  <a:cubicBezTo>
                    <a:pt x="102" y="4"/>
                    <a:pt x="102" y="0"/>
                    <a:pt x="100" y="0"/>
                  </a:cubicBezTo>
                  <a:cubicBezTo>
                    <a:pt x="93" y="0"/>
                    <a:pt x="90" y="9"/>
                    <a:pt x="90" y="16"/>
                  </a:cubicBezTo>
                  <a:cubicBezTo>
                    <a:pt x="90" y="19"/>
                    <a:pt x="93" y="19"/>
                    <a:pt x="95" y="19"/>
                  </a:cubicBezTo>
                  <a:lnTo>
                    <a:pt x="95" y="19"/>
                  </a:lnTo>
                  <a:lnTo>
                    <a:pt x="95" y="22"/>
                  </a:lnTo>
                  <a:lnTo>
                    <a:pt x="95" y="22"/>
                  </a:lnTo>
                  <a:cubicBezTo>
                    <a:pt x="94" y="23"/>
                    <a:pt x="93" y="24"/>
                    <a:pt x="93" y="26"/>
                  </a:cubicBezTo>
                  <a:cubicBezTo>
                    <a:pt x="93" y="29"/>
                    <a:pt x="96" y="30"/>
                    <a:pt x="96" y="34"/>
                  </a:cubicBezTo>
                  <a:cubicBezTo>
                    <a:pt x="96" y="35"/>
                    <a:pt x="96" y="38"/>
                    <a:pt x="95" y="38"/>
                  </a:cubicBezTo>
                  <a:cubicBezTo>
                    <a:pt x="92" y="38"/>
                    <a:pt x="87" y="32"/>
                    <a:pt x="87" y="29"/>
                  </a:cubicBezTo>
                  <a:cubicBezTo>
                    <a:pt x="86" y="25"/>
                    <a:pt x="88" y="22"/>
                    <a:pt x="83" y="22"/>
                  </a:cubicBezTo>
                  <a:cubicBezTo>
                    <a:pt x="79" y="22"/>
                    <a:pt x="70" y="21"/>
                    <a:pt x="70" y="29"/>
                  </a:cubicBezTo>
                  <a:lnTo>
                    <a:pt x="70" y="29"/>
                  </a:lnTo>
                  <a:lnTo>
                    <a:pt x="64" y="29"/>
                  </a:lnTo>
                  <a:lnTo>
                    <a:pt x="64" y="29"/>
                  </a:lnTo>
                  <a:cubicBezTo>
                    <a:pt x="57" y="25"/>
                    <a:pt x="59" y="18"/>
                    <a:pt x="56" y="10"/>
                  </a:cubicBezTo>
                  <a:cubicBezTo>
                    <a:pt x="55" y="10"/>
                    <a:pt x="53" y="12"/>
                    <a:pt x="53" y="12"/>
                  </a:cubicBezTo>
                  <a:cubicBezTo>
                    <a:pt x="52" y="12"/>
                    <a:pt x="51" y="9"/>
                    <a:pt x="49" y="9"/>
                  </a:cubicBezTo>
                  <a:cubicBezTo>
                    <a:pt x="46" y="9"/>
                    <a:pt x="46" y="12"/>
                    <a:pt x="46" y="14"/>
                  </a:cubicBezTo>
                  <a:cubicBezTo>
                    <a:pt x="46" y="16"/>
                    <a:pt x="46" y="19"/>
                    <a:pt x="46" y="23"/>
                  </a:cubicBezTo>
                  <a:cubicBezTo>
                    <a:pt x="46" y="31"/>
                    <a:pt x="42" y="34"/>
                    <a:pt x="39" y="38"/>
                  </a:cubicBezTo>
                  <a:cubicBezTo>
                    <a:pt x="36" y="40"/>
                    <a:pt x="36" y="45"/>
                    <a:pt x="33" y="48"/>
                  </a:cubicBezTo>
                  <a:cubicBezTo>
                    <a:pt x="32" y="49"/>
                    <a:pt x="31" y="49"/>
                    <a:pt x="31" y="51"/>
                  </a:cubicBezTo>
                  <a:cubicBezTo>
                    <a:pt x="31" y="51"/>
                    <a:pt x="31" y="52"/>
                    <a:pt x="31" y="53"/>
                  </a:cubicBezTo>
                  <a:cubicBezTo>
                    <a:pt x="31" y="54"/>
                    <a:pt x="29" y="55"/>
                    <a:pt x="29" y="57"/>
                  </a:cubicBezTo>
                  <a:cubicBezTo>
                    <a:pt x="29" y="59"/>
                    <a:pt x="33" y="60"/>
                    <a:pt x="33" y="63"/>
                  </a:cubicBezTo>
                  <a:cubicBezTo>
                    <a:pt x="33" y="64"/>
                    <a:pt x="28" y="70"/>
                    <a:pt x="28" y="70"/>
                  </a:cubicBezTo>
                  <a:cubicBezTo>
                    <a:pt x="27" y="70"/>
                    <a:pt x="23" y="67"/>
                    <a:pt x="23" y="66"/>
                  </a:cubicBezTo>
                  <a:cubicBezTo>
                    <a:pt x="23" y="63"/>
                    <a:pt x="23" y="59"/>
                    <a:pt x="21" y="56"/>
                  </a:cubicBezTo>
                  <a:cubicBezTo>
                    <a:pt x="21" y="56"/>
                    <a:pt x="18" y="55"/>
                    <a:pt x="18" y="53"/>
                  </a:cubicBezTo>
                  <a:cubicBezTo>
                    <a:pt x="18" y="51"/>
                    <a:pt x="20" y="50"/>
                    <a:pt x="20" y="47"/>
                  </a:cubicBezTo>
                  <a:cubicBezTo>
                    <a:pt x="20" y="47"/>
                    <a:pt x="20" y="44"/>
                    <a:pt x="17" y="43"/>
                  </a:cubicBezTo>
                  <a:cubicBezTo>
                    <a:pt x="16" y="43"/>
                    <a:pt x="16" y="43"/>
                    <a:pt x="15" y="43"/>
                  </a:cubicBezTo>
                  <a:cubicBezTo>
                    <a:pt x="16" y="51"/>
                    <a:pt x="12" y="53"/>
                    <a:pt x="11" y="57"/>
                  </a:cubicBezTo>
                  <a:cubicBezTo>
                    <a:pt x="9" y="58"/>
                    <a:pt x="8" y="58"/>
                    <a:pt x="7" y="59"/>
                  </a:cubicBezTo>
                  <a:cubicBezTo>
                    <a:pt x="8" y="61"/>
                    <a:pt x="7" y="63"/>
                    <a:pt x="7" y="64"/>
                  </a:cubicBezTo>
                  <a:cubicBezTo>
                    <a:pt x="7" y="67"/>
                    <a:pt x="6" y="69"/>
                    <a:pt x="6" y="72"/>
                  </a:cubicBezTo>
                  <a:cubicBezTo>
                    <a:pt x="6" y="72"/>
                    <a:pt x="11" y="81"/>
                    <a:pt x="12" y="82"/>
                  </a:cubicBezTo>
                  <a:lnTo>
                    <a:pt x="12" y="82"/>
                  </a:lnTo>
                  <a:lnTo>
                    <a:pt x="12" y="91"/>
                  </a:lnTo>
                  <a:lnTo>
                    <a:pt x="12" y="91"/>
                  </a:lnTo>
                  <a:cubicBezTo>
                    <a:pt x="14" y="97"/>
                    <a:pt x="18" y="99"/>
                    <a:pt x="19" y="106"/>
                  </a:cubicBezTo>
                  <a:cubicBezTo>
                    <a:pt x="13" y="107"/>
                    <a:pt x="15" y="114"/>
                    <a:pt x="11" y="114"/>
                  </a:cubicBezTo>
                  <a:cubicBezTo>
                    <a:pt x="10" y="114"/>
                    <a:pt x="7" y="110"/>
                    <a:pt x="7" y="109"/>
                  </a:cubicBezTo>
                  <a:lnTo>
                    <a:pt x="7" y="109"/>
                  </a:lnTo>
                  <a:lnTo>
                    <a:pt x="2" y="109"/>
                  </a:lnTo>
                  <a:lnTo>
                    <a:pt x="2" y="109"/>
                  </a:lnTo>
                  <a:cubicBezTo>
                    <a:pt x="1" y="112"/>
                    <a:pt x="0" y="116"/>
                    <a:pt x="0" y="120"/>
                  </a:cubicBezTo>
                  <a:cubicBezTo>
                    <a:pt x="0" y="122"/>
                    <a:pt x="2" y="121"/>
                    <a:pt x="2" y="123"/>
                  </a:cubicBezTo>
                  <a:cubicBezTo>
                    <a:pt x="4" y="128"/>
                    <a:pt x="6" y="140"/>
                    <a:pt x="12" y="140"/>
                  </a:cubicBezTo>
                  <a:cubicBezTo>
                    <a:pt x="15" y="140"/>
                    <a:pt x="16" y="137"/>
                    <a:pt x="19" y="137"/>
                  </a:cubicBezTo>
                  <a:cubicBezTo>
                    <a:pt x="21" y="137"/>
                    <a:pt x="21" y="140"/>
                    <a:pt x="21" y="141"/>
                  </a:cubicBezTo>
                  <a:lnTo>
                    <a:pt x="21" y="141"/>
                  </a:lnTo>
                  <a:lnTo>
                    <a:pt x="21" y="143"/>
                  </a:lnTo>
                  <a:lnTo>
                    <a:pt x="24" y="143"/>
                  </a:lnTo>
                  <a:lnTo>
                    <a:pt x="24" y="143"/>
                  </a:lnTo>
                  <a:cubicBezTo>
                    <a:pt x="27" y="155"/>
                    <a:pt x="39" y="157"/>
                    <a:pt x="39" y="170"/>
                  </a:cubicBezTo>
                  <a:lnTo>
                    <a:pt x="39" y="170"/>
                  </a:lnTo>
                  <a:lnTo>
                    <a:pt x="39" y="17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98" name="Freeform 336">
              <a:extLst>
                <a:ext uri="{FF2B5EF4-FFF2-40B4-BE49-F238E27FC236}">
                  <a16:creationId xmlns:a16="http://schemas.microsoft.com/office/drawing/2014/main" id="{DE7DE945-81CE-B546-9C4E-55C83F199ACC}"/>
                </a:ext>
              </a:extLst>
            </p:cNvPr>
            <p:cNvSpPr>
              <a:spLocks/>
            </p:cNvSpPr>
            <p:nvPr/>
          </p:nvSpPr>
          <p:spPr bwMode="gray">
            <a:xfrm>
              <a:off x="2564" y="370"/>
              <a:ext cx="457" cy="486"/>
            </a:xfrm>
            <a:custGeom>
              <a:avLst/>
              <a:gdLst/>
              <a:ahLst/>
              <a:cxnLst>
                <a:cxn ang="0">
                  <a:pos x="117" y="36"/>
                </a:cxn>
                <a:cxn ang="0">
                  <a:pos x="114" y="34"/>
                </a:cxn>
                <a:cxn ang="0">
                  <a:pos x="110" y="27"/>
                </a:cxn>
                <a:cxn ang="0">
                  <a:pos x="107" y="24"/>
                </a:cxn>
                <a:cxn ang="0">
                  <a:pos x="103" y="17"/>
                </a:cxn>
                <a:cxn ang="0">
                  <a:pos x="98" y="7"/>
                </a:cxn>
                <a:cxn ang="0">
                  <a:pos x="105" y="2"/>
                </a:cxn>
                <a:cxn ang="0">
                  <a:pos x="101" y="0"/>
                </a:cxn>
                <a:cxn ang="0">
                  <a:pos x="77" y="9"/>
                </a:cxn>
                <a:cxn ang="0">
                  <a:pos x="74" y="6"/>
                </a:cxn>
                <a:cxn ang="0">
                  <a:pos x="74" y="6"/>
                </a:cxn>
                <a:cxn ang="0">
                  <a:pos x="69" y="6"/>
                </a:cxn>
                <a:cxn ang="0">
                  <a:pos x="69" y="6"/>
                </a:cxn>
                <a:cxn ang="0">
                  <a:pos x="57" y="13"/>
                </a:cxn>
                <a:cxn ang="0">
                  <a:pos x="58" y="7"/>
                </a:cxn>
                <a:cxn ang="0">
                  <a:pos x="53" y="7"/>
                </a:cxn>
                <a:cxn ang="0">
                  <a:pos x="42" y="12"/>
                </a:cxn>
                <a:cxn ang="0">
                  <a:pos x="32" y="27"/>
                </a:cxn>
                <a:cxn ang="0">
                  <a:pos x="22" y="24"/>
                </a:cxn>
                <a:cxn ang="0">
                  <a:pos x="15" y="17"/>
                </a:cxn>
                <a:cxn ang="0">
                  <a:pos x="0" y="34"/>
                </a:cxn>
                <a:cxn ang="0">
                  <a:pos x="5" y="41"/>
                </a:cxn>
                <a:cxn ang="0">
                  <a:pos x="5" y="44"/>
                </a:cxn>
                <a:cxn ang="0">
                  <a:pos x="7" y="50"/>
                </a:cxn>
                <a:cxn ang="0">
                  <a:pos x="17" y="57"/>
                </a:cxn>
                <a:cxn ang="0">
                  <a:pos x="10" y="64"/>
                </a:cxn>
                <a:cxn ang="0">
                  <a:pos x="12" y="67"/>
                </a:cxn>
                <a:cxn ang="0">
                  <a:pos x="12" y="74"/>
                </a:cxn>
                <a:cxn ang="0">
                  <a:pos x="5" y="94"/>
                </a:cxn>
                <a:cxn ang="0">
                  <a:pos x="6" y="97"/>
                </a:cxn>
                <a:cxn ang="0">
                  <a:pos x="10" y="112"/>
                </a:cxn>
                <a:cxn ang="0">
                  <a:pos x="15" y="112"/>
                </a:cxn>
                <a:cxn ang="0">
                  <a:pos x="20" y="109"/>
                </a:cxn>
                <a:cxn ang="0">
                  <a:pos x="25" y="110"/>
                </a:cxn>
                <a:cxn ang="0">
                  <a:pos x="28" y="113"/>
                </a:cxn>
                <a:cxn ang="0">
                  <a:pos x="28" y="118"/>
                </a:cxn>
                <a:cxn ang="0">
                  <a:pos x="32" y="123"/>
                </a:cxn>
                <a:cxn ang="0">
                  <a:pos x="35" y="121"/>
                </a:cxn>
                <a:cxn ang="0">
                  <a:pos x="41" y="124"/>
                </a:cxn>
                <a:cxn ang="0">
                  <a:pos x="44" y="119"/>
                </a:cxn>
                <a:cxn ang="0">
                  <a:pos x="50" y="104"/>
                </a:cxn>
                <a:cxn ang="0">
                  <a:pos x="55" y="101"/>
                </a:cxn>
                <a:cxn ang="0">
                  <a:pos x="66" y="94"/>
                </a:cxn>
                <a:cxn ang="0">
                  <a:pos x="73" y="98"/>
                </a:cxn>
                <a:cxn ang="0">
                  <a:pos x="75" y="87"/>
                </a:cxn>
                <a:cxn ang="0">
                  <a:pos x="84" y="85"/>
                </a:cxn>
                <a:cxn ang="0">
                  <a:pos x="90" y="78"/>
                </a:cxn>
                <a:cxn ang="0">
                  <a:pos x="86" y="72"/>
                </a:cxn>
                <a:cxn ang="0">
                  <a:pos x="81" y="66"/>
                </a:cxn>
                <a:cxn ang="0">
                  <a:pos x="86" y="54"/>
                </a:cxn>
                <a:cxn ang="0">
                  <a:pos x="82" y="51"/>
                </a:cxn>
                <a:cxn ang="0">
                  <a:pos x="93" y="49"/>
                </a:cxn>
                <a:cxn ang="0">
                  <a:pos x="99" y="35"/>
                </a:cxn>
                <a:cxn ang="0">
                  <a:pos x="107" y="41"/>
                </a:cxn>
                <a:cxn ang="0">
                  <a:pos x="117" y="36"/>
                </a:cxn>
                <a:cxn ang="0">
                  <a:pos x="117" y="36"/>
                </a:cxn>
                <a:cxn ang="0">
                  <a:pos x="117" y="36"/>
                </a:cxn>
              </a:cxnLst>
              <a:rect l="0" t="0" r="r" b="b"/>
              <a:pathLst>
                <a:path w="117" h="124">
                  <a:moveTo>
                    <a:pt x="117" y="36"/>
                  </a:moveTo>
                  <a:cubicBezTo>
                    <a:pt x="116" y="36"/>
                    <a:pt x="115" y="35"/>
                    <a:pt x="114" y="34"/>
                  </a:cubicBezTo>
                  <a:cubicBezTo>
                    <a:pt x="112" y="32"/>
                    <a:pt x="112" y="30"/>
                    <a:pt x="110" y="27"/>
                  </a:cubicBezTo>
                  <a:cubicBezTo>
                    <a:pt x="109" y="26"/>
                    <a:pt x="107" y="27"/>
                    <a:pt x="107" y="24"/>
                  </a:cubicBezTo>
                  <a:cubicBezTo>
                    <a:pt x="107" y="21"/>
                    <a:pt x="107" y="17"/>
                    <a:pt x="103" y="17"/>
                  </a:cubicBezTo>
                  <a:cubicBezTo>
                    <a:pt x="100" y="17"/>
                    <a:pt x="98" y="13"/>
                    <a:pt x="98" y="7"/>
                  </a:cubicBezTo>
                  <a:cubicBezTo>
                    <a:pt x="98" y="3"/>
                    <a:pt x="105" y="6"/>
                    <a:pt x="105" y="2"/>
                  </a:cubicBezTo>
                  <a:cubicBezTo>
                    <a:pt x="105" y="0"/>
                    <a:pt x="104" y="0"/>
                    <a:pt x="101" y="0"/>
                  </a:cubicBezTo>
                  <a:cubicBezTo>
                    <a:pt x="93" y="0"/>
                    <a:pt x="86" y="5"/>
                    <a:pt x="77" y="9"/>
                  </a:cubicBezTo>
                  <a:cubicBezTo>
                    <a:pt x="75" y="10"/>
                    <a:pt x="75" y="8"/>
                    <a:pt x="74" y="6"/>
                  </a:cubicBezTo>
                  <a:lnTo>
                    <a:pt x="74" y="6"/>
                  </a:lnTo>
                  <a:lnTo>
                    <a:pt x="69" y="6"/>
                  </a:lnTo>
                  <a:lnTo>
                    <a:pt x="69" y="6"/>
                  </a:lnTo>
                  <a:cubicBezTo>
                    <a:pt x="64" y="8"/>
                    <a:pt x="62" y="4"/>
                    <a:pt x="57" y="13"/>
                  </a:cubicBezTo>
                  <a:cubicBezTo>
                    <a:pt x="57" y="12"/>
                    <a:pt x="58" y="7"/>
                    <a:pt x="58" y="7"/>
                  </a:cubicBezTo>
                  <a:cubicBezTo>
                    <a:pt x="57" y="8"/>
                    <a:pt x="56" y="7"/>
                    <a:pt x="53" y="7"/>
                  </a:cubicBezTo>
                  <a:cubicBezTo>
                    <a:pt x="48" y="7"/>
                    <a:pt x="44" y="8"/>
                    <a:pt x="42" y="12"/>
                  </a:cubicBezTo>
                  <a:cubicBezTo>
                    <a:pt x="39" y="18"/>
                    <a:pt x="40" y="27"/>
                    <a:pt x="32" y="27"/>
                  </a:cubicBezTo>
                  <a:cubicBezTo>
                    <a:pt x="28" y="27"/>
                    <a:pt x="21" y="28"/>
                    <a:pt x="22" y="24"/>
                  </a:cubicBezTo>
                  <a:cubicBezTo>
                    <a:pt x="20" y="22"/>
                    <a:pt x="19" y="17"/>
                    <a:pt x="15" y="17"/>
                  </a:cubicBezTo>
                  <a:cubicBezTo>
                    <a:pt x="6" y="17"/>
                    <a:pt x="0" y="24"/>
                    <a:pt x="0" y="34"/>
                  </a:cubicBezTo>
                  <a:cubicBezTo>
                    <a:pt x="0" y="39"/>
                    <a:pt x="5" y="37"/>
                    <a:pt x="5" y="41"/>
                  </a:cubicBezTo>
                  <a:cubicBezTo>
                    <a:pt x="5" y="42"/>
                    <a:pt x="5" y="43"/>
                    <a:pt x="5" y="44"/>
                  </a:cubicBezTo>
                  <a:cubicBezTo>
                    <a:pt x="7" y="45"/>
                    <a:pt x="6" y="49"/>
                    <a:pt x="7" y="50"/>
                  </a:cubicBezTo>
                  <a:cubicBezTo>
                    <a:pt x="10" y="52"/>
                    <a:pt x="17" y="50"/>
                    <a:pt x="17" y="57"/>
                  </a:cubicBezTo>
                  <a:cubicBezTo>
                    <a:pt x="17" y="63"/>
                    <a:pt x="10" y="59"/>
                    <a:pt x="10" y="64"/>
                  </a:cubicBezTo>
                  <a:cubicBezTo>
                    <a:pt x="10" y="65"/>
                    <a:pt x="12" y="66"/>
                    <a:pt x="12" y="67"/>
                  </a:cubicBezTo>
                  <a:cubicBezTo>
                    <a:pt x="12" y="71"/>
                    <a:pt x="12" y="72"/>
                    <a:pt x="12" y="74"/>
                  </a:cubicBezTo>
                  <a:cubicBezTo>
                    <a:pt x="12" y="83"/>
                    <a:pt x="5" y="87"/>
                    <a:pt x="5" y="94"/>
                  </a:cubicBezTo>
                  <a:cubicBezTo>
                    <a:pt x="5" y="96"/>
                    <a:pt x="6" y="96"/>
                    <a:pt x="6" y="97"/>
                  </a:cubicBezTo>
                  <a:cubicBezTo>
                    <a:pt x="8" y="102"/>
                    <a:pt x="4" y="112"/>
                    <a:pt x="10" y="112"/>
                  </a:cubicBezTo>
                  <a:cubicBezTo>
                    <a:pt x="11" y="112"/>
                    <a:pt x="13" y="112"/>
                    <a:pt x="15" y="112"/>
                  </a:cubicBezTo>
                  <a:cubicBezTo>
                    <a:pt x="16" y="108"/>
                    <a:pt x="17" y="109"/>
                    <a:pt x="20" y="109"/>
                  </a:cubicBezTo>
                  <a:cubicBezTo>
                    <a:pt x="22" y="109"/>
                    <a:pt x="24" y="109"/>
                    <a:pt x="25" y="110"/>
                  </a:cubicBezTo>
                  <a:cubicBezTo>
                    <a:pt x="27" y="110"/>
                    <a:pt x="28" y="111"/>
                    <a:pt x="28" y="113"/>
                  </a:cubicBezTo>
                  <a:cubicBezTo>
                    <a:pt x="28" y="115"/>
                    <a:pt x="28" y="117"/>
                    <a:pt x="28" y="118"/>
                  </a:cubicBezTo>
                  <a:cubicBezTo>
                    <a:pt x="28" y="119"/>
                    <a:pt x="30" y="123"/>
                    <a:pt x="32" y="123"/>
                  </a:cubicBezTo>
                  <a:cubicBezTo>
                    <a:pt x="34" y="123"/>
                    <a:pt x="34" y="121"/>
                    <a:pt x="35" y="121"/>
                  </a:cubicBezTo>
                  <a:cubicBezTo>
                    <a:pt x="39" y="121"/>
                    <a:pt x="38" y="124"/>
                    <a:pt x="41" y="124"/>
                  </a:cubicBezTo>
                  <a:cubicBezTo>
                    <a:pt x="42" y="124"/>
                    <a:pt x="43" y="121"/>
                    <a:pt x="44" y="119"/>
                  </a:cubicBezTo>
                  <a:cubicBezTo>
                    <a:pt x="45" y="114"/>
                    <a:pt x="48" y="110"/>
                    <a:pt x="50" y="104"/>
                  </a:cubicBezTo>
                  <a:cubicBezTo>
                    <a:pt x="51" y="101"/>
                    <a:pt x="53" y="103"/>
                    <a:pt x="55" y="101"/>
                  </a:cubicBezTo>
                  <a:cubicBezTo>
                    <a:pt x="59" y="99"/>
                    <a:pt x="60" y="94"/>
                    <a:pt x="66" y="94"/>
                  </a:cubicBezTo>
                  <a:cubicBezTo>
                    <a:pt x="69" y="94"/>
                    <a:pt x="71" y="97"/>
                    <a:pt x="73" y="98"/>
                  </a:cubicBezTo>
                  <a:cubicBezTo>
                    <a:pt x="73" y="96"/>
                    <a:pt x="73" y="90"/>
                    <a:pt x="75" y="87"/>
                  </a:cubicBezTo>
                  <a:cubicBezTo>
                    <a:pt x="77" y="84"/>
                    <a:pt x="80" y="87"/>
                    <a:pt x="84" y="85"/>
                  </a:cubicBezTo>
                  <a:cubicBezTo>
                    <a:pt x="87" y="83"/>
                    <a:pt x="88" y="81"/>
                    <a:pt x="90" y="78"/>
                  </a:cubicBezTo>
                  <a:cubicBezTo>
                    <a:pt x="88" y="77"/>
                    <a:pt x="86" y="74"/>
                    <a:pt x="86" y="72"/>
                  </a:cubicBezTo>
                  <a:cubicBezTo>
                    <a:pt x="83" y="72"/>
                    <a:pt x="81" y="70"/>
                    <a:pt x="81" y="66"/>
                  </a:cubicBezTo>
                  <a:cubicBezTo>
                    <a:pt x="81" y="60"/>
                    <a:pt x="85" y="59"/>
                    <a:pt x="86" y="54"/>
                  </a:cubicBezTo>
                  <a:cubicBezTo>
                    <a:pt x="85" y="53"/>
                    <a:pt x="84" y="52"/>
                    <a:pt x="82" y="51"/>
                  </a:cubicBezTo>
                  <a:cubicBezTo>
                    <a:pt x="85" y="48"/>
                    <a:pt x="89" y="51"/>
                    <a:pt x="93" y="49"/>
                  </a:cubicBezTo>
                  <a:cubicBezTo>
                    <a:pt x="96" y="47"/>
                    <a:pt x="97" y="38"/>
                    <a:pt x="99" y="35"/>
                  </a:cubicBezTo>
                  <a:cubicBezTo>
                    <a:pt x="102" y="38"/>
                    <a:pt x="103" y="41"/>
                    <a:pt x="107" y="41"/>
                  </a:cubicBezTo>
                  <a:cubicBezTo>
                    <a:pt x="110" y="41"/>
                    <a:pt x="116" y="39"/>
                    <a:pt x="117" y="36"/>
                  </a:cubicBezTo>
                  <a:lnTo>
                    <a:pt x="117" y="36"/>
                  </a:lnTo>
                  <a:lnTo>
                    <a:pt x="117" y="36"/>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99" name="Freeform 337">
              <a:extLst>
                <a:ext uri="{FF2B5EF4-FFF2-40B4-BE49-F238E27FC236}">
                  <a16:creationId xmlns:a16="http://schemas.microsoft.com/office/drawing/2014/main" id="{982B0DAE-61CA-BC45-86FA-8E1F4AD892B1}"/>
                </a:ext>
              </a:extLst>
            </p:cNvPr>
            <p:cNvSpPr>
              <a:spLocks/>
            </p:cNvSpPr>
            <p:nvPr/>
          </p:nvSpPr>
          <p:spPr bwMode="gray">
            <a:xfrm>
              <a:off x="2615" y="507"/>
              <a:ext cx="555" cy="661"/>
            </a:xfrm>
            <a:custGeom>
              <a:avLst/>
              <a:gdLst/>
              <a:ahLst/>
              <a:cxnLst>
                <a:cxn ang="0">
                  <a:pos x="15" y="78"/>
                </a:cxn>
                <a:cxn ang="0">
                  <a:pos x="19" y="88"/>
                </a:cxn>
                <a:cxn ang="0">
                  <a:pos x="28" y="89"/>
                </a:cxn>
                <a:cxn ang="0">
                  <a:pos x="37" y="69"/>
                </a:cxn>
                <a:cxn ang="0">
                  <a:pos x="53" y="59"/>
                </a:cxn>
                <a:cxn ang="0">
                  <a:pos x="62" y="52"/>
                </a:cxn>
                <a:cxn ang="0">
                  <a:pos x="77" y="43"/>
                </a:cxn>
                <a:cxn ang="0">
                  <a:pos x="68" y="31"/>
                </a:cxn>
                <a:cxn ang="0">
                  <a:pos x="69" y="16"/>
                </a:cxn>
                <a:cxn ang="0">
                  <a:pos x="86" y="0"/>
                </a:cxn>
                <a:cxn ang="0">
                  <a:pos x="104" y="1"/>
                </a:cxn>
                <a:cxn ang="0">
                  <a:pos x="122" y="4"/>
                </a:cxn>
                <a:cxn ang="0">
                  <a:pos x="118" y="13"/>
                </a:cxn>
                <a:cxn ang="0">
                  <a:pos x="112" y="18"/>
                </a:cxn>
                <a:cxn ang="0">
                  <a:pos x="99" y="37"/>
                </a:cxn>
                <a:cxn ang="0">
                  <a:pos x="103" y="59"/>
                </a:cxn>
                <a:cxn ang="0">
                  <a:pos x="115" y="78"/>
                </a:cxn>
                <a:cxn ang="0">
                  <a:pos x="125" y="75"/>
                </a:cxn>
                <a:cxn ang="0">
                  <a:pos x="136" y="77"/>
                </a:cxn>
                <a:cxn ang="0">
                  <a:pos x="139" y="85"/>
                </a:cxn>
                <a:cxn ang="0">
                  <a:pos x="142" y="88"/>
                </a:cxn>
                <a:cxn ang="0">
                  <a:pos x="139" y="93"/>
                </a:cxn>
                <a:cxn ang="0">
                  <a:pos x="135" y="95"/>
                </a:cxn>
                <a:cxn ang="0">
                  <a:pos x="129" y="95"/>
                </a:cxn>
                <a:cxn ang="0">
                  <a:pos x="107" y="110"/>
                </a:cxn>
                <a:cxn ang="0">
                  <a:pos x="100" y="113"/>
                </a:cxn>
                <a:cxn ang="0">
                  <a:pos x="103" y="106"/>
                </a:cxn>
                <a:cxn ang="0">
                  <a:pos x="105" y="107"/>
                </a:cxn>
                <a:cxn ang="0">
                  <a:pos x="107" y="107"/>
                </a:cxn>
                <a:cxn ang="0">
                  <a:pos x="105" y="101"/>
                </a:cxn>
                <a:cxn ang="0">
                  <a:pos x="100" y="104"/>
                </a:cxn>
                <a:cxn ang="0">
                  <a:pos x="100" y="107"/>
                </a:cxn>
                <a:cxn ang="0">
                  <a:pos x="98" y="106"/>
                </a:cxn>
                <a:cxn ang="0">
                  <a:pos x="90" y="115"/>
                </a:cxn>
                <a:cxn ang="0">
                  <a:pos x="90" y="118"/>
                </a:cxn>
                <a:cxn ang="0">
                  <a:pos x="87" y="123"/>
                </a:cxn>
                <a:cxn ang="0">
                  <a:pos x="87" y="126"/>
                </a:cxn>
                <a:cxn ang="0">
                  <a:pos x="89" y="130"/>
                </a:cxn>
                <a:cxn ang="0">
                  <a:pos x="94" y="142"/>
                </a:cxn>
                <a:cxn ang="0">
                  <a:pos x="98" y="148"/>
                </a:cxn>
                <a:cxn ang="0">
                  <a:pos x="99" y="146"/>
                </a:cxn>
                <a:cxn ang="0">
                  <a:pos x="101" y="148"/>
                </a:cxn>
                <a:cxn ang="0">
                  <a:pos x="107" y="154"/>
                </a:cxn>
                <a:cxn ang="0">
                  <a:pos x="101" y="160"/>
                </a:cxn>
                <a:cxn ang="0">
                  <a:pos x="99" y="163"/>
                </a:cxn>
                <a:cxn ang="0">
                  <a:pos x="100" y="169"/>
                </a:cxn>
                <a:cxn ang="0">
                  <a:pos x="94" y="157"/>
                </a:cxn>
                <a:cxn ang="0">
                  <a:pos x="92" y="157"/>
                </a:cxn>
                <a:cxn ang="0">
                  <a:pos x="56" y="161"/>
                </a:cxn>
                <a:cxn ang="0">
                  <a:pos x="44" y="155"/>
                </a:cxn>
                <a:cxn ang="0">
                  <a:pos x="28" y="142"/>
                </a:cxn>
                <a:cxn ang="0">
                  <a:pos x="23" y="136"/>
                </a:cxn>
                <a:cxn ang="0">
                  <a:pos x="21" y="136"/>
                </a:cxn>
                <a:cxn ang="0">
                  <a:pos x="8" y="123"/>
                </a:cxn>
                <a:cxn ang="0">
                  <a:pos x="4" y="114"/>
                </a:cxn>
                <a:cxn ang="0">
                  <a:pos x="0" y="96"/>
                </a:cxn>
                <a:cxn ang="0">
                  <a:pos x="12" y="75"/>
                </a:cxn>
                <a:cxn ang="0">
                  <a:pos x="12" y="75"/>
                </a:cxn>
              </a:cxnLst>
              <a:rect l="0" t="0" r="r" b="b"/>
              <a:pathLst>
                <a:path w="142" h="169">
                  <a:moveTo>
                    <a:pt x="12" y="75"/>
                  </a:moveTo>
                  <a:cubicBezTo>
                    <a:pt x="14" y="75"/>
                    <a:pt x="15" y="76"/>
                    <a:pt x="15" y="78"/>
                  </a:cubicBezTo>
                  <a:cubicBezTo>
                    <a:pt x="15" y="80"/>
                    <a:pt x="15" y="82"/>
                    <a:pt x="15" y="83"/>
                  </a:cubicBezTo>
                  <a:cubicBezTo>
                    <a:pt x="15" y="84"/>
                    <a:pt x="17" y="88"/>
                    <a:pt x="19" y="88"/>
                  </a:cubicBezTo>
                  <a:cubicBezTo>
                    <a:pt x="21" y="88"/>
                    <a:pt x="21" y="86"/>
                    <a:pt x="22" y="86"/>
                  </a:cubicBezTo>
                  <a:cubicBezTo>
                    <a:pt x="26" y="86"/>
                    <a:pt x="25" y="89"/>
                    <a:pt x="28" y="89"/>
                  </a:cubicBezTo>
                  <a:cubicBezTo>
                    <a:pt x="29" y="89"/>
                    <a:pt x="30" y="86"/>
                    <a:pt x="31" y="84"/>
                  </a:cubicBezTo>
                  <a:cubicBezTo>
                    <a:pt x="32" y="79"/>
                    <a:pt x="35" y="75"/>
                    <a:pt x="37" y="69"/>
                  </a:cubicBezTo>
                  <a:cubicBezTo>
                    <a:pt x="38" y="66"/>
                    <a:pt x="40" y="68"/>
                    <a:pt x="42" y="66"/>
                  </a:cubicBezTo>
                  <a:cubicBezTo>
                    <a:pt x="46" y="64"/>
                    <a:pt x="47" y="59"/>
                    <a:pt x="53" y="59"/>
                  </a:cubicBezTo>
                  <a:cubicBezTo>
                    <a:pt x="56" y="59"/>
                    <a:pt x="58" y="62"/>
                    <a:pt x="60" y="63"/>
                  </a:cubicBezTo>
                  <a:cubicBezTo>
                    <a:pt x="60" y="61"/>
                    <a:pt x="60" y="55"/>
                    <a:pt x="62" y="52"/>
                  </a:cubicBezTo>
                  <a:cubicBezTo>
                    <a:pt x="64" y="49"/>
                    <a:pt x="67" y="52"/>
                    <a:pt x="71" y="50"/>
                  </a:cubicBezTo>
                  <a:cubicBezTo>
                    <a:pt x="74" y="48"/>
                    <a:pt x="75" y="46"/>
                    <a:pt x="77" y="43"/>
                  </a:cubicBezTo>
                  <a:cubicBezTo>
                    <a:pt x="75" y="42"/>
                    <a:pt x="73" y="39"/>
                    <a:pt x="73" y="37"/>
                  </a:cubicBezTo>
                  <a:cubicBezTo>
                    <a:pt x="70" y="37"/>
                    <a:pt x="68" y="35"/>
                    <a:pt x="68" y="31"/>
                  </a:cubicBezTo>
                  <a:cubicBezTo>
                    <a:pt x="68" y="25"/>
                    <a:pt x="72" y="24"/>
                    <a:pt x="73" y="19"/>
                  </a:cubicBezTo>
                  <a:cubicBezTo>
                    <a:pt x="72" y="18"/>
                    <a:pt x="71" y="17"/>
                    <a:pt x="69" y="16"/>
                  </a:cubicBezTo>
                  <a:cubicBezTo>
                    <a:pt x="72" y="13"/>
                    <a:pt x="76" y="16"/>
                    <a:pt x="80" y="14"/>
                  </a:cubicBezTo>
                  <a:cubicBezTo>
                    <a:pt x="83" y="12"/>
                    <a:pt x="84" y="3"/>
                    <a:pt x="86" y="0"/>
                  </a:cubicBezTo>
                  <a:cubicBezTo>
                    <a:pt x="89" y="3"/>
                    <a:pt x="90" y="6"/>
                    <a:pt x="94" y="6"/>
                  </a:cubicBezTo>
                  <a:cubicBezTo>
                    <a:pt x="97" y="6"/>
                    <a:pt x="103" y="4"/>
                    <a:pt x="104" y="1"/>
                  </a:cubicBezTo>
                  <a:cubicBezTo>
                    <a:pt x="109" y="3"/>
                    <a:pt x="114" y="2"/>
                    <a:pt x="120" y="4"/>
                  </a:cubicBezTo>
                  <a:cubicBezTo>
                    <a:pt x="121" y="4"/>
                    <a:pt x="121" y="4"/>
                    <a:pt x="122" y="4"/>
                  </a:cubicBezTo>
                  <a:cubicBezTo>
                    <a:pt x="122" y="9"/>
                    <a:pt x="121" y="11"/>
                    <a:pt x="122" y="13"/>
                  </a:cubicBezTo>
                  <a:cubicBezTo>
                    <a:pt x="120" y="13"/>
                    <a:pt x="119" y="13"/>
                    <a:pt x="118" y="13"/>
                  </a:cubicBezTo>
                  <a:cubicBezTo>
                    <a:pt x="115" y="13"/>
                    <a:pt x="116" y="17"/>
                    <a:pt x="116" y="20"/>
                  </a:cubicBezTo>
                  <a:cubicBezTo>
                    <a:pt x="114" y="19"/>
                    <a:pt x="113" y="18"/>
                    <a:pt x="112" y="18"/>
                  </a:cubicBezTo>
                  <a:cubicBezTo>
                    <a:pt x="110" y="18"/>
                    <a:pt x="106" y="29"/>
                    <a:pt x="106" y="30"/>
                  </a:cubicBezTo>
                  <a:cubicBezTo>
                    <a:pt x="104" y="33"/>
                    <a:pt x="99" y="33"/>
                    <a:pt x="99" y="37"/>
                  </a:cubicBezTo>
                  <a:cubicBezTo>
                    <a:pt x="99" y="42"/>
                    <a:pt x="108" y="43"/>
                    <a:pt x="108" y="49"/>
                  </a:cubicBezTo>
                  <a:cubicBezTo>
                    <a:pt x="108" y="52"/>
                    <a:pt x="103" y="54"/>
                    <a:pt x="103" y="59"/>
                  </a:cubicBezTo>
                  <a:cubicBezTo>
                    <a:pt x="103" y="68"/>
                    <a:pt x="112" y="69"/>
                    <a:pt x="112" y="78"/>
                  </a:cubicBezTo>
                  <a:cubicBezTo>
                    <a:pt x="115" y="78"/>
                    <a:pt x="114" y="79"/>
                    <a:pt x="115" y="78"/>
                  </a:cubicBezTo>
                  <a:cubicBezTo>
                    <a:pt x="116" y="78"/>
                    <a:pt x="117" y="79"/>
                    <a:pt x="117" y="79"/>
                  </a:cubicBezTo>
                  <a:cubicBezTo>
                    <a:pt x="119" y="79"/>
                    <a:pt x="124" y="76"/>
                    <a:pt x="125" y="75"/>
                  </a:cubicBezTo>
                  <a:cubicBezTo>
                    <a:pt x="126" y="76"/>
                    <a:pt x="126" y="76"/>
                    <a:pt x="126" y="77"/>
                  </a:cubicBezTo>
                  <a:cubicBezTo>
                    <a:pt x="128" y="76"/>
                    <a:pt x="131" y="77"/>
                    <a:pt x="136" y="77"/>
                  </a:cubicBezTo>
                  <a:cubicBezTo>
                    <a:pt x="136" y="80"/>
                    <a:pt x="138" y="83"/>
                    <a:pt x="139" y="85"/>
                  </a:cubicBezTo>
                  <a:lnTo>
                    <a:pt x="139" y="85"/>
                  </a:lnTo>
                  <a:lnTo>
                    <a:pt x="139" y="88"/>
                  </a:lnTo>
                  <a:lnTo>
                    <a:pt x="142" y="88"/>
                  </a:lnTo>
                  <a:lnTo>
                    <a:pt x="142" y="88"/>
                  </a:lnTo>
                  <a:cubicBezTo>
                    <a:pt x="141" y="91"/>
                    <a:pt x="141" y="92"/>
                    <a:pt x="139" y="93"/>
                  </a:cubicBezTo>
                  <a:cubicBezTo>
                    <a:pt x="138" y="94"/>
                    <a:pt x="136" y="94"/>
                    <a:pt x="135" y="95"/>
                  </a:cubicBezTo>
                  <a:lnTo>
                    <a:pt x="135" y="95"/>
                  </a:lnTo>
                  <a:lnTo>
                    <a:pt x="129" y="95"/>
                  </a:lnTo>
                  <a:lnTo>
                    <a:pt x="129" y="95"/>
                  </a:lnTo>
                  <a:cubicBezTo>
                    <a:pt x="122" y="100"/>
                    <a:pt x="114" y="105"/>
                    <a:pt x="107" y="110"/>
                  </a:cubicBezTo>
                  <a:lnTo>
                    <a:pt x="107" y="110"/>
                  </a:lnTo>
                  <a:lnTo>
                    <a:pt x="100" y="113"/>
                  </a:lnTo>
                  <a:lnTo>
                    <a:pt x="100" y="113"/>
                  </a:lnTo>
                  <a:cubicBezTo>
                    <a:pt x="99" y="113"/>
                    <a:pt x="99" y="113"/>
                    <a:pt x="99" y="112"/>
                  </a:cubicBezTo>
                  <a:cubicBezTo>
                    <a:pt x="101" y="112"/>
                    <a:pt x="101" y="106"/>
                    <a:pt x="103" y="106"/>
                  </a:cubicBezTo>
                  <a:cubicBezTo>
                    <a:pt x="104" y="106"/>
                    <a:pt x="105" y="107"/>
                    <a:pt x="105" y="107"/>
                  </a:cubicBezTo>
                  <a:lnTo>
                    <a:pt x="105" y="107"/>
                  </a:lnTo>
                  <a:lnTo>
                    <a:pt x="107" y="107"/>
                  </a:lnTo>
                  <a:lnTo>
                    <a:pt x="107" y="107"/>
                  </a:lnTo>
                  <a:cubicBezTo>
                    <a:pt x="106" y="106"/>
                    <a:pt x="108" y="105"/>
                    <a:pt x="109" y="104"/>
                  </a:cubicBezTo>
                  <a:cubicBezTo>
                    <a:pt x="108" y="103"/>
                    <a:pt x="106" y="101"/>
                    <a:pt x="105" y="101"/>
                  </a:cubicBezTo>
                  <a:cubicBezTo>
                    <a:pt x="103" y="101"/>
                    <a:pt x="102" y="103"/>
                    <a:pt x="102" y="104"/>
                  </a:cubicBezTo>
                  <a:cubicBezTo>
                    <a:pt x="101" y="105"/>
                    <a:pt x="101" y="105"/>
                    <a:pt x="100" y="104"/>
                  </a:cubicBezTo>
                  <a:cubicBezTo>
                    <a:pt x="100" y="104"/>
                    <a:pt x="100" y="106"/>
                    <a:pt x="100" y="107"/>
                  </a:cubicBezTo>
                  <a:lnTo>
                    <a:pt x="100" y="107"/>
                  </a:lnTo>
                  <a:lnTo>
                    <a:pt x="98" y="106"/>
                  </a:lnTo>
                  <a:lnTo>
                    <a:pt x="98" y="106"/>
                  </a:lnTo>
                  <a:cubicBezTo>
                    <a:pt x="94" y="107"/>
                    <a:pt x="90" y="111"/>
                    <a:pt x="90" y="114"/>
                  </a:cubicBezTo>
                  <a:cubicBezTo>
                    <a:pt x="90" y="115"/>
                    <a:pt x="90" y="115"/>
                    <a:pt x="90" y="115"/>
                  </a:cubicBezTo>
                  <a:lnTo>
                    <a:pt x="90" y="115"/>
                  </a:lnTo>
                  <a:lnTo>
                    <a:pt x="90" y="118"/>
                  </a:lnTo>
                  <a:lnTo>
                    <a:pt x="90" y="118"/>
                  </a:lnTo>
                  <a:cubicBezTo>
                    <a:pt x="89" y="120"/>
                    <a:pt x="90" y="125"/>
                    <a:pt x="87" y="123"/>
                  </a:cubicBezTo>
                  <a:cubicBezTo>
                    <a:pt x="87" y="123"/>
                    <a:pt x="85" y="125"/>
                    <a:pt x="85" y="126"/>
                  </a:cubicBezTo>
                  <a:cubicBezTo>
                    <a:pt x="85" y="126"/>
                    <a:pt x="86" y="126"/>
                    <a:pt x="87" y="126"/>
                  </a:cubicBezTo>
                  <a:cubicBezTo>
                    <a:pt x="87" y="126"/>
                    <a:pt x="88" y="127"/>
                    <a:pt x="88" y="127"/>
                  </a:cubicBezTo>
                  <a:cubicBezTo>
                    <a:pt x="88" y="128"/>
                    <a:pt x="88" y="130"/>
                    <a:pt x="89" y="130"/>
                  </a:cubicBezTo>
                  <a:cubicBezTo>
                    <a:pt x="89" y="134"/>
                    <a:pt x="96" y="132"/>
                    <a:pt x="96" y="137"/>
                  </a:cubicBezTo>
                  <a:cubicBezTo>
                    <a:pt x="96" y="139"/>
                    <a:pt x="94" y="140"/>
                    <a:pt x="94" y="142"/>
                  </a:cubicBezTo>
                  <a:cubicBezTo>
                    <a:pt x="94" y="143"/>
                    <a:pt x="95" y="144"/>
                    <a:pt x="96" y="144"/>
                  </a:cubicBezTo>
                  <a:cubicBezTo>
                    <a:pt x="96" y="145"/>
                    <a:pt x="96" y="147"/>
                    <a:pt x="98" y="148"/>
                  </a:cubicBezTo>
                  <a:cubicBezTo>
                    <a:pt x="99" y="148"/>
                    <a:pt x="99" y="147"/>
                    <a:pt x="99" y="146"/>
                  </a:cubicBezTo>
                  <a:lnTo>
                    <a:pt x="99" y="146"/>
                  </a:lnTo>
                  <a:lnTo>
                    <a:pt x="101" y="148"/>
                  </a:lnTo>
                  <a:lnTo>
                    <a:pt x="101" y="148"/>
                  </a:lnTo>
                  <a:cubicBezTo>
                    <a:pt x="101" y="148"/>
                    <a:pt x="103" y="153"/>
                    <a:pt x="105" y="154"/>
                  </a:cubicBezTo>
                  <a:cubicBezTo>
                    <a:pt x="105" y="154"/>
                    <a:pt x="107" y="153"/>
                    <a:pt x="107" y="154"/>
                  </a:cubicBezTo>
                  <a:cubicBezTo>
                    <a:pt x="107" y="156"/>
                    <a:pt x="104" y="166"/>
                    <a:pt x="103" y="166"/>
                  </a:cubicBezTo>
                  <a:cubicBezTo>
                    <a:pt x="101" y="166"/>
                    <a:pt x="101" y="161"/>
                    <a:pt x="101" y="160"/>
                  </a:cubicBezTo>
                  <a:cubicBezTo>
                    <a:pt x="101" y="160"/>
                    <a:pt x="101" y="160"/>
                    <a:pt x="100" y="160"/>
                  </a:cubicBezTo>
                  <a:cubicBezTo>
                    <a:pt x="100" y="160"/>
                    <a:pt x="99" y="161"/>
                    <a:pt x="99" y="163"/>
                  </a:cubicBezTo>
                  <a:cubicBezTo>
                    <a:pt x="99" y="164"/>
                    <a:pt x="100" y="165"/>
                    <a:pt x="100" y="167"/>
                  </a:cubicBezTo>
                  <a:cubicBezTo>
                    <a:pt x="100" y="168"/>
                    <a:pt x="100" y="168"/>
                    <a:pt x="100" y="169"/>
                  </a:cubicBezTo>
                  <a:cubicBezTo>
                    <a:pt x="98" y="168"/>
                    <a:pt x="94" y="162"/>
                    <a:pt x="94" y="157"/>
                  </a:cubicBezTo>
                  <a:lnTo>
                    <a:pt x="94" y="157"/>
                  </a:lnTo>
                  <a:lnTo>
                    <a:pt x="92" y="157"/>
                  </a:lnTo>
                  <a:lnTo>
                    <a:pt x="92" y="157"/>
                  </a:lnTo>
                  <a:cubicBezTo>
                    <a:pt x="85" y="160"/>
                    <a:pt x="83" y="152"/>
                    <a:pt x="74" y="152"/>
                  </a:cubicBezTo>
                  <a:cubicBezTo>
                    <a:pt x="67" y="152"/>
                    <a:pt x="60" y="155"/>
                    <a:pt x="56" y="161"/>
                  </a:cubicBezTo>
                  <a:cubicBezTo>
                    <a:pt x="53" y="159"/>
                    <a:pt x="52" y="156"/>
                    <a:pt x="48" y="156"/>
                  </a:cubicBezTo>
                  <a:cubicBezTo>
                    <a:pt x="47" y="156"/>
                    <a:pt x="45" y="155"/>
                    <a:pt x="44" y="155"/>
                  </a:cubicBezTo>
                  <a:cubicBezTo>
                    <a:pt x="42" y="155"/>
                    <a:pt x="42" y="152"/>
                    <a:pt x="40" y="151"/>
                  </a:cubicBezTo>
                  <a:cubicBezTo>
                    <a:pt x="38" y="148"/>
                    <a:pt x="32" y="142"/>
                    <a:pt x="28" y="142"/>
                  </a:cubicBezTo>
                  <a:cubicBezTo>
                    <a:pt x="26" y="142"/>
                    <a:pt x="27" y="142"/>
                    <a:pt x="25" y="142"/>
                  </a:cubicBezTo>
                  <a:cubicBezTo>
                    <a:pt x="24" y="142"/>
                    <a:pt x="23" y="138"/>
                    <a:pt x="23" y="136"/>
                  </a:cubicBezTo>
                  <a:lnTo>
                    <a:pt x="23" y="136"/>
                  </a:lnTo>
                  <a:lnTo>
                    <a:pt x="21" y="136"/>
                  </a:lnTo>
                  <a:lnTo>
                    <a:pt x="21" y="136"/>
                  </a:lnTo>
                  <a:cubicBezTo>
                    <a:pt x="20" y="132"/>
                    <a:pt x="10" y="123"/>
                    <a:pt x="8" y="123"/>
                  </a:cubicBezTo>
                  <a:cubicBezTo>
                    <a:pt x="6" y="123"/>
                    <a:pt x="7" y="123"/>
                    <a:pt x="5" y="123"/>
                  </a:cubicBezTo>
                  <a:cubicBezTo>
                    <a:pt x="4" y="123"/>
                    <a:pt x="4" y="115"/>
                    <a:pt x="4" y="114"/>
                  </a:cubicBezTo>
                  <a:cubicBezTo>
                    <a:pt x="4" y="114"/>
                    <a:pt x="2" y="114"/>
                    <a:pt x="0" y="114"/>
                  </a:cubicBezTo>
                  <a:cubicBezTo>
                    <a:pt x="0" y="107"/>
                    <a:pt x="0" y="103"/>
                    <a:pt x="0" y="96"/>
                  </a:cubicBezTo>
                  <a:cubicBezTo>
                    <a:pt x="0" y="92"/>
                    <a:pt x="5" y="91"/>
                    <a:pt x="6" y="88"/>
                  </a:cubicBezTo>
                  <a:cubicBezTo>
                    <a:pt x="9" y="83"/>
                    <a:pt x="10" y="79"/>
                    <a:pt x="12" y="75"/>
                  </a:cubicBezTo>
                  <a:lnTo>
                    <a:pt x="12" y="75"/>
                  </a:lnTo>
                  <a:lnTo>
                    <a:pt x="12" y="75"/>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0" name="Freeform 338">
              <a:extLst>
                <a:ext uri="{FF2B5EF4-FFF2-40B4-BE49-F238E27FC236}">
                  <a16:creationId xmlns:a16="http://schemas.microsoft.com/office/drawing/2014/main" id="{E375D16C-F409-3D44-BB0E-044F37EE65AE}"/>
                </a:ext>
              </a:extLst>
            </p:cNvPr>
            <p:cNvSpPr>
              <a:spLocks/>
            </p:cNvSpPr>
            <p:nvPr/>
          </p:nvSpPr>
          <p:spPr bwMode="gray">
            <a:xfrm>
              <a:off x="3002" y="523"/>
              <a:ext cx="344" cy="372"/>
            </a:xfrm>
            <a:custGeom>
              <a:avLst/>
              <a:gdLst/>
              <a:ahLst/>
              <a:cxnLst>
                <a:cxn ang="0">
                  <a:pos x="23" y="0"/>
                </a:cxn>
                <a:cxn ang="0">
                  <a:pos x="23" y="9"/>
                </a:cxn>
                <a:cxn ang="0">
                  <a:pos x="19" y="9"/>
                </a:cxn>
                <a:cxn ang="0">
                  <a:pos x="17" y="16"/>
                </a:cxn>
                <a:cxn ang="0">
                  <a:pos x="13" y="14"/>
                </a:cxn>
                <a:cxn ang="0">
                  <a:pos x="7" y="26"/>
                </a:cxn>
                <a:cxn ang="0">
                  <a:pos x="0" y="33"/>
                </a:cxn>
                <a:cxn ang="0">
                  <a:pos x="9" y="45"/>
                </a:cxn>
                <a:cxn ang="0">
                  <a:pos x="4" y="55"/>
                </a:cxn>
                <a:cxn ang="0">
                  <a:pos x="13" y="74"/>
                </a:cxn>
                <a:cxn ang="0">
                  <a:pos x="16" y="74"/>
                </a:cxn>
                <a:cxn ang="0">
                  <a:pos x="18" y="75"/>
                </a:cxn>
                <a:cxn ang="0">
                  <a:pos x="26" y="71"/>
                </a:cxn>
                <a:cxn ang="0">
                  <a:pos x="27" y="73"/>
                </a:cxn>
                <a:cxn ang="0">
                  <a:pos x="37" y="73"/>
                </a:cxn>
                <a:cxn ang="0">
                  <a:pos x="40" y="81"/>
                </a:cxn>
                <a:cxn ang="0">
                  <a:pos x="43" y="79"/>
                </a:cxn>
                <a:cxn ang="0">
                  <a:pos x="43" y="80"/>
                </a:cxn>
                <a:cxn ang="0">
                  <a:pos x="48" y="79"/>
                </a:cxn>
                <a:cxn ang="0">
                  <a:pos x="59" y="84"/>
                </a:cxn>
                <a:cxn ang="0">
                  <a:pos x="57" y="86"/>
                </a:cxn>
                <a:cxn ang="0">
                  <a:pos x="60" y="86"/>
                </a:cxn>
                <a:cxn ang="0">
                  <a:pos x="68" y="76"/>
                </a:cxn>
                <a:cxn ang="0">
                  <a:pos x="77" y="84"/>
                </a:cxn>
                <a:cxn ang="0">
                  <a:pos x="77" y="92"/>
                </a:cxn>
                <a:cxn ang="0">
                  <a:pos x="78" y="95"/>
                </a:cxn>
                <a:cxn ang="0">
                  <a:pos x="83" y="95"/>
                </a:cxn>
                <a:cxn ang="0">
                  <a:pos x="88" y="92"/>
                </a:cxn>
                <a:cxn ang="0">
                  <a:pos x="78" y="77"/>
                </a:cxn>
                <a:cxn ang="0">
                  <a:pos x="78" y="77"/>
                </a:cxn>
                <a:cxn ang="0">
                  <a:pos x="71" y="73"/>
                </a:cxn>
                <a:cxn ang="0">
                  <a:pos x="71" y="73"/>
                </a:cxn>
                <a:cxn ang="0">
                  <a:pos x="69" y="69"/>
                </a:cxn>
                <a:cxn ang="0">
                  <a:pos x="71" y="62"/>
                </a:cxn>
                <a:cxn ang="0">
                  <a:pos x="71" y="59"/>
                </a:cxn>
                <a:cxn ang="0">
                  <a:pos x="66" y="61"/>
                </a:cxn>
                <a:cxn ang="0">
                  <a:pos x="63" y="56"/>
                </a:cxn>
                <a:cxn ang="0">
                  <a:pos x="74" y="41"/>
                </a:cxn>
                <a:cxn ang="0">
                  <a:pos x="60" y="38"/>
                </a:cxn>
                <a:cxn ang="0">
                  <a:pos x="58" y="33"/>
                </a:cxn>
                <a:cxn ang="0">
                  <a:pos x="69" y="18"/>
                </a:cxn>
                <a:cxn ang="0">
                  <a:pos x="76" y="12"/>
                </a:cxn>
                <a:cxn ang="0">
                  <a:pos x="59" y="6"/>
                </a:cxn>
                <a:cxn ang="0">
                  <a:pos x="51" y="8"/>
                </a:cxn>
                <a:cxn ang="0">
                  <a:pos x="44" y="4"/>
                </a:cxn>
                <a:cxn ang="0">
                  <a:pos x="44" y="4"/>
                </a:cxn>
                <a:cxn ang="0">
                  <a:pos x="35" y="4"/>
                </a:cxn>
                <a:cxn ang="0">
                  <a:pos x="35" y="4"/>
                </a:cxn>
                <a:cxn ang="0">
                  <a:pos x="23" y="0"/>
                </a:cxn>
                <a:cxn ang="0">
                  <a:pos x="23" y="0"/>
                </a:cxn>
                <a:cxn ang="0">
                  <a:pos x="23" y="0"/>
                </a:cxn>
              </a:cxnLst>
              <a:rect l="0" t="0" r="r" b="b"/>
              <a:pathLst>
                <a:path w="88" h="95">
                  <a:moveTo>
                    <a:pt x="23" y="0"/>
                  </a:moveTo>
                  <a:cubicBezTo>
                    <a:pt x="23" y="5"/>
                    <a:pt x="22" y="7"/>
                    <a:pt x="23" y="9"/>
                  </a:cubicBezTo>
                  <a:cubicBezTo>
                    <a:pt x="21" y="9"/>
                    <a:pt x="20" y="9"/>
                    <a:pt x="19" y="9"/>
                  </a:cubicBezTo>
                  <a:cubicBezTo>
                    <a:pt x="16" y="9"/>
                    <a:pt x="17" y="13"/>
                    <a:pt x="17" y="16"/>
                  </a:cubicBezTo>
                  <a:cubicBezTo>
                    <a:pt x="15" y="15"/>
                    <a:pt x="14" y="14"/>
                    <a:pt x="13" y="14"/>
                  </a:cubicBezTo>
                  <a:cubicBezTo>
                    <a:pt x="11" y="14"/>
                    <a:pt x="7" y="25"/>
                    <a:pt x="7" y="26"/>
                  </a:cubicBezTo>
                  <a:cubicBezTo>
                    <a:pt x="5" y="29"/>
                    <a:pt x="0" y="29"/>
                    <a:pt x="0" y="33"/>
                  </a:cubicBezTo>
                  <a:cubicBezTo>
                    <a:pt x="0" y="38"/>
                    <a:pt x="9" y="39"/>
                    <a:pt x="9" y="45"/>
                  </a:cubicBezTo>
                  <a:cubicBezTo>
                    <a:pt x="9" y="48"/>
                    <a:pt x="4" y="50"/>
                    <a:pt x="4" y="55"/>
                  </a:cubicBezTo>
                  <a:cubicBezTo>
                    <a:pt x="4" y="64"/>
                    <a:pt x="13" y="65"/>
                    <a:pt x="13" y="74"/>
                  </a:cubicBezTo>
                  <a:cubicBezTo>
                    <a:pt x="16" y="74"/>
                    <a:pt x="15" y="75"/>
                    <a:pt x="16" y="74"/>
                  </a:cubicBezTo>
                  <a:cubicBezTo>
                    <a:pt x="17" y="74"/>
                    <a:pt x="18" y="75"/>
                    <a:pt x="18" y="75"/>
                  </a:cubicBezTo>
                  <a:cubicBezTo>
                    <a:pt x="20" y="75"/>
                    <a:pt x="25" y="72"/>
                    <a:pt x="26" y="71"/>
                  </a:cubicBezTo>
                  <a:cubicBezTo>
                    <a:pt x="27" y="72"/>
                    <a:pt x="27" y="72"/>
                    <a:pt x="27" y="73"/>
                  </a:cubicBezTo>
                  <a:cubicBezTo>
                    <a:pt x="29" y="72"/>
                    <a:pt x="32" y="73"/>
                    <a:pt x="37" y="73"/>
                  </a:cubicBezTo>
                  <a:cubicBezTo>
                    <a:pt x="37" y="76"/>
                    <a:pt x="39" y="79"/>
                    <a:pt x="40" y="81"/>
                  </a:cubicBezTo>
                  <a:cubicBezTo>
                    <a:pt x="41" y="80"/>
                    <a:pt x="42" y="79"/>
                    <a:pt x="43" y="79"/>
                  </a:cubicBezTo>
                  <a:cubicBezTo>
                    <a:pt x="43" y="79"/>
                    <a:pt x="42" y="80"/>
                    <a:pt x="43" y="80"/>
                  </a:cubicBezTo>
                  <a:cubicBezTo>
                    <a:pt x="45" y="80"/>
                    <a:pt x="45" y="79"/>
                    <a:pt x="48" y="79"/>
                  </a:cubicBezTo>
                  <a:cubicBezTo>
                    <a:pt x="50" y="79"/>
                    <a:pt x="59" y="81"/>
                    <a:pt x="59" y="84"/>
                  </a:cubicBezTo>
                  <a:cubicBezTo>
                    <a:pt x="59" y="85"/>
                    <a:pt x="58" y="85"/>
                    <a:pt x="57" y="86"/>
                  </a:cubicBezTo>
                  <a:cubicBezTo>
                    <a:pt x="58" y="87"/>
                    <a:pt x="59" y="87"/>
                    <a:pt x="60" y="86"/>
                  </a:cubicBezTo>
                  <a:cubicBezTo>
                    <a:pt x="62" y="86"/>
                    <a:pt x="67" y="78"/>
                    <a:pt x="68" y="76"/>
                  </a:cubicBezTo>
                  <a:cubicBezTo>
                    <a:pt x="71" y="79"/>
                    <a:pt x="75" y="79"/>
                    <a:pt x="77" y="84"/>
                  </a:cubicBezTo>
                  <a:cubicBezTo>
                    <a:pt x="78" y="86"/>
                    <a:pt x="77" y="90"/>
                    <a:pt x="77" y="92"/>
                  </a:cubicBezTo>
                  <a:cubicBezTo>
                    <a:pt x="77" y="92"/>
                    <a:pt x="78" y="95"/>
                    <a:pt x="78" y="95"/>
                  </a:cubicBezTo>
                  <a:cubicBezTo>
                    <a:pt x="80" y="94"/>
                    <a:pt x="80" y="95"/>
                    <a:pt x="83" y="95"/>
                  </a:cubicBezTo>
                  <a:cubicBezTo>
                    <a:pt x="84" y="95"/>
                    <a:pt x="88" y="92"/>
                    <a:pt x="88" y="92"/>
                  </a:cubicBezTo>
                  <a:cubicBezTo>
                    <a:pt x="88" y="88"/>
                    <a:pt x="81" y="79"/>
                    <a:pt x="78" y="77"/>
                  </a:cubicBezTo>
                  <a:lnTo>
                    <a:pt x="78" y="77"/>
                  </a:lnTo>
                  <a:lnTo>
                    <a:pt x="71" y="73"/>
                  </a:lnTo>
                  <a:lnTo>
                    <a:pt x="71" y="73"/>
                  </a:lnTo>
                  <a:cubicBezTo>
                    <a:pt x="71" y="72"/>
                    <a:pt x="69" y="70"/>
                    <a:pt x="69" y="69"/>
                  </a:cubicBezTo>
                  <a:cubicBezTo>
                    <a:pt x="69" y="66"/>
                    <a:pt x="71" y="65"/>
                    <a:pt x="71" y="62"/>
                  </a:cubicBezTo>
                  <a:cubicBezTo>
                    <a:pt x="71" y="61"/>
                    <a:pt x="72" y="60"/>
                    <a:pt x="71" y="59"/>
                  </a:cubicBezTo>
                  <a:cubicBezTo>
                    <a:pt x="71" y="59"/>
                    <a:pt x="69" y="61"/>
                    <a:pt x="66" y="61"/>
                  </a:cubicBezTo>
                  <a:cubicBezTo>
                    <a:pt x="64" y="61"/>
                    <a:pt x="63" y="58"/>
                    <a:pt x="63" y="56"/>
                  </a:cubicBezTo>
                  <a:cubicBezTo>
                    <a:pt x="63" y="51"/>
                    <a:pt x="74" y="47"/>
                    <a:pt x="74" y="41"/>
                  </a:cubicBezTo>
                  <a:cubicBezTo>
                    <a:pt x="74" y="40"/>
                    <a:pt x="61" y="38"/>
                    <a:pt x="60" y="38"/>
                  </a:cubicBezTo>
                  <a:cubicBezTo>
                    <a:pt x="58" y="38"/>
                    <a:pt x="58" y="37"/>
                    <a:pt x="58" y="33"/>
                  </a:cubicBezTo>
                  <a:cubicBezTo>
                    <a:pt x="58" y="28"/>
                    <a:pt x="66" y="20"/>
                    <a:pt x="69" y="18"/>
                  </a:cubicBezTo>
                  <a:cubicBezTo>
                    <a:pt x="72" y="17"/>
                    <a:pt x="76" y="17"/>
                    <a:pt x="76" y="12"/>
                  </a:cubicBezTo>
                  <a:cubicBezTo>
                    <a:pt x="76" y="7"/>
                    <a:pt x="64" y="6"/>
                    <a:pt x="59" y="6"/>
                  </a:cubicBezTo>
                  <a:cubicBezTo>
                    <a:pt x="55" y="6"/>
                    <a:pt x="55" y="8"/>
                    <a:pt x="51" y="8"/>
                  </a:cubicBezTo>
                  <a:cubicBezTo>
                    <a:pt x="49" y="8"/>
                    <a:pt x="45" y="6"/>
                    <a:pt x="44" y="4"/>
                  </a:cubicBezTo>
                  <a:lnTo>
                    <a:pt x="44" y="4"/>
                  </a:lnTo>
                  <a:lnTo>
                    <a:pt x="35" y="4"/>
                  </a:lnTo>
                  <a:lnTo>
                    <a:pt x="35" y="4"/>
                  </a:lnTo>
                  <a:cubicBezTo>
                    <a:pt x="31" y="3"/>
                    <a:pt x="27" y="1"/>
                    <a:pt x="23" y="0"/>
                  </a:cubicBezTo>
                  <a:lnTo>
                    <a:pt x="23" y="0"/>
                  </a:lnTo>
                  <a:lnTo>
                    <a:pt x="23" y="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1" name="Freeform 339">
              <a:extLst>
                <a:ext uri="{FF2B5EF4-FFF2-40B4-BE49-F238E27FC236}">
                  <a16:creationId xmlns:a16="http://schemas.microsoft.com/office/drawing/2014/main" id="{CE34E891-4793-464D-8346-D484429A89B4}"/>
                </a:ext>
              </a:extLst>
            </p:cNvPr>
            <p:cNvSpPr>
              <a:spLocks/>
            </p:cNvSpPr>
            <p:nvPr/>
          </p:nvSpPr>
          <p:spPr bwMode="gray">
            <a:xfrm>
              <a:off x="2384" y="1270"/>
              <a:ext cx="603" cy="751"/>
            </a:xfrm>
            <a:custGeom>
              <a:avLst/>
              <a:gdLst/>
              <a:ahLst/>
              <a:cxnLst>
                <a:cxn ang="0">
                  <a:pos x="21" y="35"/>
                </a:cxn>
                <a:cxn ang="0">
                  <a:pos x="16" y="30"/>
                </a:cxn>
                <a:cxn ang="0">
                  <a:pos x="13" y="28"/>
                </a:cxn>
                <a:cxn ang="0">
                  <a:pos x="13" y="25"/>
                </a:cxn>
                <a:cxn ang="0">
                  <a:pos x="3" y="15"/>
                </a:cxn>
                <a:cxn ang="0">
                  <a:pos x="13" y="0"/>
                </a:cxn>
                <a:cxn ang="0">
                  <a:pos x="32" y="18"/>
                </a:cxn>
                <a:cxn ang="0">
                  <a:pos x="47" y="24"/>
                </a:cxn>
                <a:cxn ang="0">
                  <a:pos x="60" y="30"/>
                </a:cxn>
                <a:cxn ang="0">
                  <a:pos x="78" y="34"/>
                </a:cxn>
                <a:cxn ang="0">
                  <a:pos x="91" y="34"/>
                </a:cxn>
                <a:cxn ang="0">
                  <a:pos x="102" y="24"/>
                </a:cxn>
                <a:cxn ang="0">
                  <a:pos x="120" y="35"/>
                </a:cxn>
                <a:cxn ang="0">
                  <a:pos x="118" y="49"/>
                </a:cxn>
                <a:cxn ang="0">
                  <a:pos x="130" y="66"/>
                </a:cxn>
                <a:cxn ang="0">
                  <a:pos x="146" y="69"/>
                </a:cxn>
                <a:cxn ang="0">
                  <a:pos x="154" y="67"/>
                </a:cxn>
                <a:cxn ang="0">
                  <a:pos x="153" y="72"/>
                </a:cxn>
                <a:cxn ang="0">
                  <a:pos x="147" y="82"/>
                </a:cxn>
                <a:cxn ang="0">
                  <a:pos x="141" y="90"/>
                </a:cxn>
                <a:cxn ang="0">
                  <a:pos x="137" y="97"/>
                </a:cxn>
                <a:cxn ang="0">
                  <a:pos x="146" y="108"/>
                </a:cxn>
                <a:cxn ang="0">
                  <a:pos x="148" y="108"/>
                </a:cxn>
                <a:cxn ang="0">
                  <a:pos x="148" y="108"/>
                </a:cxn>
                <a:cxn ang="0">
                  <a:pos x="136" y="115"/>
                </a:cxn>
                <a:cxn ang="0">
                  <a:pos x="129" y="124"/>
                </a:cxn>
                <a:cxn ang="0">
                  <a:pos x="130" y="142"/>
                </a:cxn>
                <a:cxn ang="0">
                  <a:pos x="131" y="145"/>
                </a:cxn>
                <a:cxn ang="0">
                  <a:pos x="131" y="147"/>
                </a:cxn>
                <a:cxn ang="0">
                  <a:pos x="122" y="153"/>
                </a:cxn>
                <a:cxn ang="0">
                  <a:pos x="122" y="158"/>
                </a:cxn>
                <a:cxn ang="0">
                  <a:pos x="111" y="175"/>
                </a:cxn>
                <a:cxn ang="0">
                  <a:pos x="108" y="175"/>
                </a:cxn>
                <a:cxn ang="0">
                  <a:pos x="108" y="178"/>
                </a:cxn>
                <a:cxn ang="0">
                  <a:pos x="102" y="187"/>
                </a:cxn>
                <a:cxn ang="0">
                  <a:pos x="87" y="188"/>
                </a:cxn>
                <a:cxn ang="0">
                  <a:pos x="78" y="188"/>
                </a:cxn>
                <a:cxn ang="0">
                  <a:pos x="83" y="181"/>
                </a:cxn>
                <a:cxn ang="0">
                  <a:pos x="77" y="166"/>
                </a:cxn>
                <a:cxn ang="0">
                  <a:pos x="57" y="152"/>
                </a:cxn>
                <a:cxn ang="0">
                  <a:pos x="50" y="138"/>
                </a:cxn>
                <a:cxn ang="0">
                  <a:pos x="45" y="132"/>
                </a:cxn>
                <a:cxn ang="0">
                  <a:pos x="44" y="107"/>
                </a:cxn>
                <a:cxn ang="0">
                  <a:pos x="31" y="87"/>
                </a:cxn>
                <a:cxn ang="0">
                  <a:pos x="31" y="69"/>
                </a:cxn>
                <a:cxn ang="0">
                  <a:pos x="23" y="44"/>
                </a:cxn>
                <a:cxn ang="0">
                  <a:pos x="19" y="40"/>
                </a:cxn>
              </a:cxnLst>
              <a:rect l="0" t="0" r="r" b="b"/>
              <a:pathLst>
                <a:path w="154" h="192">
                  <a:moveTo>
                    <a:pt x="19" y="40"/>
                  </a:moveTo>
                  <a:cubicBezTo>
                    <a:pt x="19" y="39"/>
                    <a:pt x="21" y="37"/>
                    <a:pt x="21" y="35"/>
                  </a:cubicBezTo>
                  <a:cubicBezTo>
                    <a:pt x="21" y="32"/>
                    <a:pt x="17" y="33"/>
                    <a:pt x="16" y="33"/>
                  </a:cubicBezTo>
                  <a:cubicBezTo>
                    <a:pt x="16" y="32"/>
                    <a:pt x="16" y="31"/>
                    <a:pt x="16" y="30"/>
                  </a:cubicBezTo>
                  <a:cubicBezTo>
                    <a:pt x="16" y="29"/>
                    <a:pt x="14" y="28"/>
                    <a:pt x="13" y="28"/>
                  </a:cubicBezTo>
                  <a:lnTo>
                    <a:pt x="13" y="28"/>
                  </a:lnTo>
                  <a:lnTo>
                    <a:pt x="13" y="25"/>
                  </a:lnTo>
                  <a:lnTo>
                    <a:pt x="13" y="25"/>
                  </a:lnTo>
                  <a:cubicBezTo>
                    <a:pt x="12" y="25"/>
                    <a:pt x="11" y="25"/>
                    <a:pt x="10" y="25"/>
                  </a:cubicBezTo>
                  <a:cubicBezTo>
                    <a:pt x="9" y="19"/>
                    <a:pt x="6" y="18"/>
                    <a:pt x="3" y="15"/>
                  </a:cubicBezTo>
                  <a:cubicBezTo>
                    <a:pt x="2" y="14"/>
                    <a:pt x="1" y="14"/>
                    <a:pt x="0" y="12"/>
                  </a:cubicBezTo>
                  <a:cubicBezTo>
                    <a:pt x="4" y="7"/>
                    <a:pt x="5" y="0"/>
                    <a:pt x="13" y="0"/>
                  </a:cubicBezTo>
                  <a:cubicBezTo>
                    <a:pt x="18" y="0"/>
                    <a:pt x="18" y="5"/>
                    <a:pt x="19" y="8"/>
                  </a:cubicBezTo>
                  <a:cubicBezTo>
                    <a:pt x="22" y="14"/>
                    <a:pt x="28" y="12"/>
                    <a:pt x="32" y="18"/>
                  </a:cubicBezTo>
                  <a:cubicBezTo>
                    <a:pt x="33" y="20"/>
                    <a:pt x="36" y="18"/>
                    <a:pt x="38" y="19"/>
                  </a:cubicBezTo>
                  <a:cubicBezTo>
                    <a:pt x="42" y="20"/>
                    <a:pt x="43" y="22"/>
                    <a:pt x="47" y="24"/>
                  </a:cubicBezTo>
                  <a:cubicBezTo>
                    <a:pt x="51" y="26"/>
                    <a:pt x="47" y="32"/>
                    <a:pt x="54" y="32"/>
                  </a:cubicBezTo>
                  <a:cubicBezTo>
                    <a:pt x="57" y="32"/>
                    <a:pt x="58" y="30"/>
                    <a:pt x="60" y="30"/>
                  </a:cubicBezTo>
                  <a:cubicBezTo>
                    <a:pt x="66" y="30"/>
                    <a:pt x="67" y="38"/>
                    <a:pt x="73" y="38"/>
                  </a:cubicBezTo>
                  <a:cubicBezTo>
                    <a:pt x="75" y="38"/>
                    <a:pt x="77" y="35"/>
                    <a:pt x="78" y="34"/>
                  </a:cubicBezTo>
                  <a:cubicBezTo>
                    <a:pt x="79" y="35"/>
                    <a:pt x="80" y="36"/>
                    <a:pt x="81" y="36"/>
                  </a:cubicBezTo>
                  <a:cubicBezTo>
                    <a:pt x="85" y="36"/>
                    <a:pt x="90" y="35"/>
                    <a:pt x="91" y="34"/>
                  </a:cubicBezTo>
                  <a:cubicBezTo>
                    <a:pt x="91" y="33"/>
                    <a:pt x="90" y="32"/>
                    <a:pt x="90" y="32"/>
                  </a:cubicBezTo>
                  <a:cubicBezTo>
                    <a:pt x="94" y="28"/>
                    <a:pt x="97" y="26"/>
                    <a:pt x="102" y="24"/>
                  </a:cubicBezTo>
                  <a:cubicBezTo>
                    <a:pt x="104" y="29"/>
                    <a:pt x="107" y="29"/>
                    <a:pt x="112" y="30"/>
                  </a:cubicBezTo>
                  <a:cubicBezTo>
                    <a:pt x="112" y="37"/>
                    <a:pt x="115" y="35"/>
                    <a:pt x="120" y="35"/>
                  </a:cubicBezTo>
                  <a:cubicBezTo>
                    <a:pt x="120" y="39"/>
                    <a:pt x="115" y="40"/>
                    <a:pt x="115" y="45"/>
                  </a:cubicBezTo>
                  <a:cubicBezTo>
                    <a:pt x="115" y="47"/>
                    <a:pt x="117" y="47"/>
                    <a:pt x="118" y="49"/>
                  </a:cubicBezTo>
                  <a:cubicBezTo>
                    <a:pt x="120" y="57"/>
                    <a:pt x="122" y="57"/>
                    <a:pt x="128" y="61"/>
                  </a:cubicBezTo>
                  <a:cubicBezTo>
                    <a:pt x="130" y="63"/>
                    <a:pt x="128" y="64"/>
                    <a:pt x="130" y="66"/>
                  </a:cubicBezTo>
                  <a:cubicBezTo>
                    <a:pt x="133" y="67"/>
                    <a:pt x="139" y="68"/>
                    <a:pt x="141" y="68"/>
                  </a:cubicBezTo>
                  <a:cubicBezTo>
                    <a:pt x="142" y="69"/>
                    <a:pt x="145" y="69"/>
                    <a:pt x="146" y="69"/>
                  </a:cubicBezTo>
                  <a:cubicBezTo>
                    <a:pt x="147" y="69"/>
                    <a:pt x="147" y="67"/>
                    <a:pt x="149" y="67"/>
                  </a:cubicBezTo>
                  <a:cubicBezTo>
                    <a:pt x="151" y="67"/>
                    <a:pt x="152" y="68"/>
                    <a:pt x="154" y="67"/>
                  </a:cubicBezTo>
                  <a:cubicBezTo>
                    <a:pt x="154" y="68"/>
                    <a:pt x="154" y="68"/>
                    <a:pt x="154" y="69"/>
                  </a:cubicBezTo>
                  <a:cubicBezTo>
                    <a:pt x="154" y="70"/>
                    <a:pt x="154" y="72"/>
                    <a:pt x="153" y="72"/>
                  </a:cubicBezTo>
                  <a:cubicBezTo>
                    <a:pt x="152" y="72"/>
                    <a:pt x="152" y="71"/>
                    <a:pt x="152" y="71"/>
                  </a:cubicBezTo>
                  <a:cubicBezTo>
                    <a:pt x="150" y="74"/>
                    <a:pt x="146" y="77"/>
                    <a:pt x="147" y="82"/>
                  </a:cubicBezTo>
                  <a:cubicBezTo>
                    <a:pt x="147" y="82"/>
                    <a:pt x="144" y="87"/>
                    <a:pt x="143" y="88"/>
                  </a:cubicBezTo>
                  <a:cubicBezTo>
                    <a:pt x="143" y="89"/>
                    <a:pt x="141" y="89"/>
                    <a:pt x="141" y="90"/>
                  </a:cubicBezTo>
                  <a:cubicBezTo>
                    <a:pt x="141" y="90"/>
                    <a:pt x="142" y="92"/>
                    <a:pt x="143" y="92"/>
                  </a:cubicBezTo>
                  <a:cubicBezTo>
                    <a:pt x="142" y="94"/>
                    <a:pt x="137" y="94"/>
                    <a:pt x="137" y="97"/>
                  </a:cubicBezTo>
                  <a:cubicBezTo>
                    <a:pt x="137" y="104"/>
                    <a:pt x="143" y="102"/>
                    <a:pt x="143" y="109"/>
                  </a:cubicBezTo>
                  <a:cubicBezTo>
                    <a:pt x="144" y="109"/>
                    <a:pt x="145" y="108"/>
                    <a:pt x="146" y="108"/>
                  </a:cubicBezTo>
                  <a:lnTo>
                    <a:pt x="146" y="108"/>
                  </a:lnTo>
                  <a:lnTo>
                    <a:pt x="148" y="108"/>
                  </a:lnTo>
                  <a:lnTo>
                    <a:pt x="148" y="108"/>
                  </a:lnTo>
                  <a:cubicBezTo>
                    <a:pt x="148" y="108"/>
                    <a:pt x="148" y="108"/>
                    <a:pt x="148" y="108"/>
                  </a:cubicBezTo>
                  <a:cubicBezTo>
                    <a:pt x="148" y="110"/>
                    <a:pt x="142" y="114"/>
                    <a:pt x="140" y="114"/>
                  </a:cubicBezTo>
                  <a:cubicBezTo>
                    <a:pt x="138" y="114"/>
                    <a:pt x="137" y="113"/>
                    <a:pt x="136" y="115"/>
                  </a:cubicBezTo>
                  <a:cubicBezTo>
                    <a:pt x="136" y="116"/>
                    <a:pt x="136" y="118"/>
                    <a:pt x="135" y="119"/>
                  </a:cubicBezTo>
                  <a:cubicBezTo>
                    <a:pt x="133" y="121"/>
                    <a:pt x="129" y="120"/>
                    <a:pt x="129" y="124"/>
                  </a:cubicBezTo>
                  <a:cubicBezTo>
                    <a:pt x="129" y="128"/>
                    <a:pt x="133" y="128"/>
                    <a:pt x="133" y="133"/>
                  </a:cubicBezTo>
                  <a:cubicBezTo>
                    <a:pt x="133" y="136"/>
                    <a:pt x="130" y="138"/>
                    <a:pt x="130" y="142"/>
                  </a:cubicBezTo>
                  <a:cubicBezTo>
                    <a:pt x="130" y="143"/>
                    <a:pt x="130" y="144"/>
                    <a:pt x="131" y="145"/>
                  </a:cubicBezTo>
                  <a:lnTo>
                    <a:pt x="131" y="145"/>
                  </a:lnTo>
                  <a:lnTo>
                    <a:pt x="131" y="147"/>
                  </a:lnTo>
                  <a:lnTo>
                    <a:pt x="131" y="147"/>
                  </a:lnTo>
                  <a:cubicBezTo>
                    <a:pt x="130" y="147"/>
                    <a:pt x="128" y="149"/>
                    <a:pt x="127" y="150"/>
                  </a:cubicBezTo>
                  <a:cubicBezTo>
                    <a:pt x="125" y="150"/>
                    <a:pt x="123" y="153"/>
                    <a:pt x="122" y="153"/>
                  </a:cubicBezTo>
                  <a:cubicBezTo>
                    <a:pt x="121" y="153"/>
                    <a:pt x="121" y="153"/>
                    <a:pt x="119" y="153"/>
                  </a:cubicBezTo>
                  <a:cubicBezTo>
                    <a:pt x="119" y="155"/>
                    <a:pt x="122" y="156"/>
                    <a:pt x="122" y="158"/>
                  </a:cubicBezTo>
                  <a:cubicBezTo>
                    <a:pt x="122" y="161"/>
                    <a:pt x="121" y="161"/>
                    <a:pt x="121" y="164"/>
                  </a:cubicBezTo>
                  <a:cubicBezTo>
                    <a:pt x="121" y="168"/>
                    <a:pt x="114" y="175"/>
                    <a:pt x="111" y="175"/>
                  </a:cubicBezTo>
                  <a:cubicBezTo>
                    <a:pt x="111" y="175"/>
                    <a:pt x="110" y="176"/>
                    <a:pt x="108" y="175"/>
                  </a:cubicBezTo>
                  <a:lnTo>
                    <a:pt x="108" y="175"/>
                  </a:lnTo>
                  <a:lnTo>
                    <a:pt x="108" y="178"/>
                  </a:lnTo>
                  <a:lnTo>
                    <a:pt x="108" y="178"/>
                  </a:lnTo>
                  <a:cubicBezTo>
                    <a:pt x="108" y="180"/>
                    <a:pt x="111" y="181"/>
                    <a:pt x="111" y="184"/>
                  </a:cubicBezTo>
                  <a:cubicBezTo>
                    <a:pt x="111" y="189"/>
                    <a:pt x="104" y="185"/>
                    <a:pt x="102" y="187"/>
                  </a:cubicBezTo>
                  <a:cubicBezTo>
                    <a:pt x="102" y="187"/>
                    <a:pt x="100" y="191"/>
                    <a:pt x="100" y="192"/>
                  </a:cubicBezTo>
                  <a:cubicBezTo>
                    <a:pt x="96" y="190"/>
                    <a:pt x="92" y="188"/>
                    <a:pt x="87" y="188"/>
                  </a:cubicBezTo>
                  <a:cubicBezTo>
                    <a:pt x="85" y="188"/>
                    <a:pt x="85" y="192"/>
                    <a:pt x="83" y="192"/>
                  </a:cubicBezTo>
                  <a:cubicBezTo>
                    <a:pt x="80" y="192"/>
                    <a:pt x="78" y="190"/>
                    <a:pt x="78" y="188"/>
                  </a:cubicBezTo>
                  <a:cubicBezTo>
                    <a:pt x="78" y="187"/>
                    <a:pt x="77" y="185"/>
                    <a:pt x="79" y="185"/>
                  </a:cubicBezTo>
                  <a:cubicBezTo>
                    <a:pt x="81" y="185"/>
                    <a:pt x="83" y="185"/>
                    <a:pt x="83" y="181"/>
                  </a:cubicBezTo>
                  <a:cubicBezTo>
                    <a:pt x="83" y="179"/>
                    <a:pt x="82" y="177"/>
                    <a:pt x="81" y="176"/>
                  </a:cubicBezTo>
                  <a:cubicBezTo>
                    <a:pt x="80" y="173"/>
                    <a:pt x="80" y="169"/>
                    <a:pt x="77" y="166"/>
                  </a:cubicBezTo>
                  <a:cubicBezTo>
                    <a:pt x="74" y="164"/>
                    <a:pt x="69" y="159"/>
                    <a:pt x="68" y="157"/>
                  </a:cubicBezTo>
                  <a:cubicBezTo>
                    <a:pt x="67" y="155"/>
                    <a:pt x="57" y="155"/>
                    <a:pt x="57" y="152"/>
                  </a:cubicBezTo>
                  <a:cubicBezTo>
                    <a:pt x="58" y="150"/>
                    <a:pt x="60" y="144"/>
                    <a:pt x="58" y="143"/>
                  </a:cubicBezTo>
                  <a:cubicBezTo>
                    <a:pt x="56" y="141"/>
                    <a:pt x="52" y="138"/>
                    <a:pt x="50" y="138"/>
                  </a:cubicBezTo>
                  <a:cubicBezTo>
                    <a:pt x="46" y="138"/>
                    <a:pt x="42" y="143"/>
                    <a:pt x="42" y="138"/>
                  </a:cubicBezTo>
                  <a:cubicBezTo>
                    <a:pt x="42" y="135"/>
                    <a:pt x="44" y="134"/>
                    <a:pt x="45" y="132"/>
                  </a:cubicBezTo>
                  <a:cubicBezTo>
                    <a:pt x="46" y="129"/>
                    <a:pt x="46" y="124"/>
                    <a:pt x="46" y="119"/>
                  </a:cubicBezTo>
                  <a:cubicBezTo>
                    <a:pt x="46" y="116"/>
                    <a:pt x="44" y="110"/>
                    <a:pt x="44" y="107"/>
                  </a:cubicBezTo>
                  <a:cubicBezTo>
                    <a:pt x="42" y="99"/>
                    <a:pt x="36" y="93"/>
                    <a:pt x="31" y="87"/>
                  </a:cubicBezTo>
                  <a:lnTo>
                    <a:pt x="31" y="87"/>
                  </a:lnTo>
                  <a:lnTo>
                    <a:pt x="31" y="69"/>
                  </a:lnTo>
                  <a:lnTo>
                    <a:pt x="31" y="69"/>
                  </a:lnTo>
                  <a:cubicBezTo>
                    <a:pt x="33" y="66"/>
                    <a:pt x="31" y="63"/>
                    <a:pt x="31" y="61"/>
                  </a:cubicBezTo>
                  <a:cubicBezTo>
                    <a:pt x="30" y="53"/>
                    <a:pt x="26" y="49"/>
                    <a:pt x="23" y="44"/>
                  </a:cubicBezTo>
                  <a:cubicBezTo>
                    <a:pt x="22" y="43"/>
                    <a:pt x="21" y="42"/>
                    <a:pt x="19" y="40"/>
                  </a:cubicBezTo>
                  <a:lnTo>
                    <a:pt x="19" y="40"/>
                  </a:lnTo>
                  <a:lnTo>
                    <a:pt x="19" y="4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2" name="Freeform 340">
              <a:extLst>
                <a:ext uri="{FF2B5EF4-FFF2-40B4-BE49-F238E27FC236}">
                  <a16:creationId xmlns:a16="http://schemas.microsoft.com/office/drawing/2014/main" id="{76073AD8-D229-C94B-8478-7C325D8C9596}"/>
                </a:ext>
              </a:extLst>
            </p:cNvPr>
            <p:cNvSpPr>
              <a:spLocks/>
            </p:cNvSpPr>
            <p:nvPr/>
          </p:nvSpPr>
          <p:spPr bwMode="gray">
            <a:xfrm>
              <a:off x="2881" y="1583"/>
              <a:ext cx="321" cy="434"/>
            </a:xfrm>
            <a:custGeom>
              <a:avLst/>
              <a:gdLst/>
              <a:ahLst/>
              <a:cxnLst>
                <a:cxn ang="0">
                  <a:pos x="4" y="67"/>
                </a:cxn>
                <a:cxn ang="0">
                  <a:pos x="4" y="65"/>
                </a:cxn>
                <a:cxn ang="0">
                  <a:pos x="3" y="62"/>
                </a:cxn>
                <a:cxn ang="0">
                  <a:pos x="2" y="44"/>
                </a:cxn>
                <a:cxn ang="0">
                  <a:pos x="9" y="35"/>
                </a:cxn>
                <a:cxn ang="0">
                  <a:pos x="21" y="28"/>
                </a:cxn>
                <a:cxn ang="0">
                  <a:pos x="21" y="28"/>
                </a:cxn>
                <a:cxn ang="0">
                  <a:pos x="19" y="28"/>
                </a:cxn>
                <a:cxn ang="0">
                  <a:pos x="10" y="17"/>
                </a:cxn>
                <a:cxn ang="0">
                  <a:pos x="14" y="10"/>
                </a:cxn>
                <a:cxn ang="0">
                  <a:pos x="20" y="2"/>
                </a:cxn>
                <a:cxn ang="0">
                  <a:pos x="29" y="0"/>
                </a:cxn>
                <a:cxn ang="0">
                  <a:pos x="27" y="6"/>
                </a:cxn>
                <a:cxn ang="0">
                  <a:pos x="31" y="9"/>
                </a:cxn>
                <a:cxn ang="0">
                  <a:pos x="34" y="8"/>
                </a:cxn>
                <a:cxn ang="0">
                  <a:pos x="52" y="15"/>
                </a:cxn>
                <a:cxn ang="0">
                  <a:pos x="57" y="32"/>
                </a:cxn>
                <a:cxn ang="0">
                  <a:pos x="58" y="40"/>
                </a:cxn>
                <a:cxn ang="0">
                  <a:pos x="57" y="44"/>
                </a:cxn>
                <a:cxn ang="0">
                  <a:pos x="60" y="47"/>
                </a:cxn>
                <a:cxn ang="0">
                  <a:pos x="67" y="65"/>
                </a:cxn>
                <a:cxn ang="0">
                  <a:pos x="76" y="73"/>
                </a:cxn>
                <a:cxn ang="0">
                  <a:pos x="81" y="70"/>
                </a:cxn>
                <a:cxn ang="0">
                  <a:pos x="81" y="78"/>
                </a:cxn>
                <a:cxn ang="0">
                  <a:pos x="67" y="91"/>
                </a:cxn>
                <a:cxn ang="0">
                  <a:pos x="52" y="103"/>
                </a:cxn>
                <a:cxn ang="0">
                  <a:pos x="44" y="105"/>
                </a:cxn>
                <a:cxn ang="0">
                  <a:pos x="32" y="103"/>
                </a:cxn>
                <a:cxn ang="0">
                  <a:pos x="17" y="86"/>
                </a:cxn>
                <a:cxn ang="0">
                  <a:pos x="4" y="82"/>
                </a:cxn>
                <a:cxn ang="0">
                  <a:pos x="0" y="70"/>
                </a:cxn>
                <a:cxn ang="0">
                  <a:pos x="0" y="70"/>
                </a:cxn>
              </a:cxnLst>
              <a:rect l="0" t="0" r="r" b="b"/>
              <a:pathLst>
                <a:path w="82" h="111">
                  <a:moveTo>
                    <a:pt x="0" y="70"/>
                  </a:moveTo>
                  <a:cubicBezTo>
                    <a:pt x="1" y="68"/>
                    <a:pt x="3" y="67"/>
                    <a:pt x="4" y="67"/>
                  </a:cubicBezTo>
                  <a:lnTo>
                    <a:pt x="4" y="67"/>
                  </a:lnTo>
                  <a:lnTo>
                    <a:pt x="4" y="65"/>
                  </a:lnTo>
                  <a:lnTo>
                    <a:pt x="4" y="65"/>
                  </a:lnTo>
                  <a:cubicBezTo>
                    <a:pt x="3" y="64"/>
                    <a:pt x="3" y="63"/>
                    <a:pt x="3" y="62"/>
                  </a:cubicBezTo>
                  <a:cubicBezTo>
                    <a:pt x="3" y="58"/>
                    <a:pt x="6" y="56"/>
                    <a:pt x="6" y="53"/>
                  </a:cubicBezTo>
                  <a:cubicBezTo>
                    <a:pt x="6" y="48"/>
                    <a:pt x="2" y="48"/>
                    <a:pt x="2" y="44"/>
                  </a:cubicBezTo>
                  <a:cubicBezTo>
                    <a:pt x="2" y="40"/>
                    <a:pt x="6" y="41"/>
                    <a:pt x="8" y="39"/>
                  </a:cubicBezTo>
                  <a:cubicBezTo>
                    <a:pt x="9" y="38"/>
                    <a:pt x="9" y="36"/>
                    <a:pt x="9" y="35"/>
                  </a:cubicBezTo>
                  <a:cubicBezTo>
                    <a:pt x="10" y="33"/>
                    <a:pt x="11" y="34"/>
                    <a:pt x="13" y="34"/>
                  </a:cubicBezTo>
                  <a:cubicBezTo>
                    <a:pt x="15" y="34"/>
                    <a:pt x="21" y="30"/>
                    <a:pt x="21" y="28"/>
                  </a:cubicBezTo>
                  <a:cubicBezTo>
                    <a:pt x="21" y="28"/>
                    <a:pt x="21" y="28"/>
                    <a:pt x="21" y="28"/>
                  </a:cubicBezTo>
                  <a:lnTo>
                    <a:pt x="21" y="28"/>
                  </a:lnTo>
                  <a:lnTo>
                    <a:pt x="19" y="28"/>
                  </a:lnTo>
                  <a:lnTo>
                    <a:pt x="19" y="28"/>
                  </a:lnTo>
                  <a:cubicBezTo>
                    <a:pt x="18" y="28"/>
                    <a:pt x="17" y="29"/>
                    <a:pt x="16" y="29"/>
                  </a:cubicBezTo>
                  <a:cubicBezTo>
                    <a:pt x="16" y="22"/>
                    <a:pt x="10" y="24"/>
                    <a:pt x="10" y="17"/>
                  </a:cubicBezTo>
                  <a:cubicBezTo>
                    <a:pt x="10" y="14"/>
                    <a:pt x="15" y="14"/>
                    <a:pt x="16" y="12"/>
                  </a:cubicBezTo>
                  <a:cubicBezTo>
                    <a:pt x="15" y="12"/>
                    <a:pt x="14" y="10"/>
                    <a:pt x="14" y="10"/>
                  </a:cubicBezTo>
                  <a:cubicBezTo>
                    <a:pt x="14" y="9"/>
                    <a:pt x="16" y="9"/>
                    <a:pt x="16" y="8"/>
                  </a:cubicBezTo>
                  <a:cubicBezTo>
                    <a:pt x="17" y="7"/>
                    <a:pt x="20" y="2"/>
                    <a:pt x="20" y="2"/>
                  </a:cubicBezTo>
                  <a:cubicBezTo>
                    <a:pt x="21" y="4"/>
                    <a:pt x="23" y="3"/>
                    <a:pt x="24" y="3"/>
                  </a:cubicBezTo>
                  <a:cubicBezTo>
                    <a:pt x="26" y="3"/>
                    <a:pt x="28" y="1"/>
                    <a:pt x="29" y="0"/>
                  </a:cubicBezTo>
                  <a:cubicBezTo>
                    <a:pt x="29" y="1"/>
                    <a:pt x="29" y="2"/>
                    <a:pt x="29" y="2"/>
                  </a:cubicBezTo>
                  <a:cubicBezTo>
                    <a:pt x="29" y="4"/>
                    <a:pt x="27" y="5"/>
                    <a:pt x="27" y="6"/>
                  </a:cubicBezTo>
                  <a:cubicBezTo>
                    <a:pt x="27" y="7"/>
                    <a:pt x="29" y="9"/>
                    <a:pt x="31" y="9"/>
                  </a:cubicBezTo>
                  <a:lnTo>
                    <a:pt x="31" y="9"/>
                  </a:lnTo>
                  <a:lnTo>
                    <a:pt x="34" y="8"/>
                  </a:lnTo>
                  <a:lnTo>
                    <a:pt x="34" y="8"/>
                  </a:lnTo>
                  <a:cubicBezTo>
                    <a:pt x="40" y="9"/>
                    <a:pt x="40" y="17"/>
                    <a:pt x="45" y="17"/>
                  </a:cubicBezTo>
                  <a:cubicBezTo>
                    <a:pt x="46" y="17"/>
                    <a:pt x="51" y="16"/>
                    <a:pt x="52" y="15"/>
                  </a:cubicBezTo>
                  <a:cubicBezTo>
                    <a:pt x="52" y="18"/>
                    <a:pt x="51" y="22"/>
                    <a:pt x="52" y="23"/>
                  </a:cubicBezTo>
                  <a:cubicBezTo>
                    <a:pt x="52" y="23"/>
                    <a:pt x="57" y="30"/>
                    <a:pt x="57" y="32"/>
                  </a:cubicBezTo>
                  <a:cubicBezTo>
                    <a:pt x="57" y="34"/>
                    <a:pt x="58" y="34"/>
                    <a:pt x="58" y="36"/>
                  </a:cubicBezTo>
                  <a:cubicBezTo>
                    <a:pt x="58" y="37"/>
                    <a:pt x="58" y="38"/>
                    <a:pt x="58" y="40"/>
                  </a:cubicBezTo>
                  <a:lnTo>
                    <a:pt x="58" y="40"/>
                  </a:lnTo>
                  <a:lnTo>
                    <a:pt x="57" y="44"/>
                  </a:lnTo>
                  <a:lnTo>
                    <a:pt x="57" y="44"/>
                  </a:lnTo>
                  <a:cubicBezTo>
                    <a:pt x="58" y="46"/>
                    <a:pt x="59" y="45"/>
                    <a:pt x="60" y="47"/>
                  </a:cubicBezTo>
                  <a:cubicBezTo>
                    <a:pt x="61" y="49"/>
                    <a:pt x="60" y="54"/>
                    <a:pt x="60" y="56"/>
                  </a:cubicBezTo>
                  <a:cubicBezTo>
                    <a:pt x="60" y="59"/>
                    <a:pt x="64" y="65"/>
                    <a:pt x="67" y="65"/>
                  </a:cubicBezTo>
                  <a:cubicBezTo>
                    <a:pt x="68" y="65"/>
                    <a:pt x="68" y="64"/>
                    <a:pt x="69" y="64"/>
                  </a:cubicBezTo>
                  <a:cubicBezTo>
                    <a:pt x="72" y="64"/>
                    <a:pt x="75" y="71"/>
                    <a:pt x="76" y="73"/>
                  </a:cubicBezTo>
                  <a:cubicBezTo>
                    <a:pt x="76" y="73"/>
                    <a:pt x="76" y="73"/>
                    <a:pt x="77" y="73"/>
                  </a:cubicBezTo>
                  <a:cubicBezTo>
                    <a:pt x="79" y="73"/>
                    <a:pt x="79" y="70"/>
                    <a:pt x="81" y="70"/>
                  </a:cubicBezTo>
                  <a:cubicBezTo>
                    <a:pt x="82" y="70"/>
                    <a:pt x="82" y="72"/>
                    <a:pt x="82" y="73"/>
                  </a:cubicBezTo>
                  <a:cubicBezTo>
                    <a:pt x="82" y="76"/>
                    <a:pt x="81" y="78"/>
                    <a:pt x="81" y="78"/>
                  </a:cubicBezTo>
                  <a:cubicBezTo>
                    <a:pt x="78" y="79"/>
                    <a:pt x="77" y="84"/>
                    <a:pt x="76" y="88"/>
                  </a:cubicBezTo>
                  <a:cubicBezTo>
                    <a:pt x="72" y="88"/>
                    <a:pt x="71" y="91"/>
                    <a:pt x="67" y="91"/>
                  </a:cubicBezTo>
                  <a:cubicBezTo>
                    <a:pt x="65" y="91"/>
                    <a:pt x="61" y="91"/>
                    <a:pt x="60" y="93"/>
                  </a:cubicBezTo>
                  <a:cubicBezTo>
                    <a:pt x="58" y="96"/>
                    <a:pt x="53" y="100"/>
                    <a:pt x="52" y="103"/>
                  </a:cubicBezTo>
                  <a:cubicBezTo>
                    <a:pt x="51" y="105"/>
                    <a:pt x="52" y="107"/>
                    <a:pt x="49" y="107"/>
                  </a:cubicBezTo>
                  <a:cubicBezTo>
                    <a:pt x="47" y="107"/>
                    <a:pt x="46" y="105"/>
                    <a:pt x="44" y="105"/>
                  </a:cubicBezTo>
                  <a:cubicBezTo>
                    <a:pt x="41" y="105"/>
                    <a:pt x="42" y="111"/>
                    <a:pt x="38" y="111"/>
                  </a:cubicBezTo>
                  <a:cubicBezTo>
                    <a:pt x="33" y="111"/>
                    <a:pt x="33" y="107"/>
                    <a:pt x="32" y="103"/>
                  </a:cubicBezTo>
                  <a:cubicBezTo>
                    <a:pt x="30" y="104"/>
                    <a:pt x="30" y="104"/>
                    <a:pt x="28" y="104"/>
                  </a:cubicBezTo>
                  <a:cubicBezTo>
                    <a:pt x="19" y="104"/>
                    <a:pt x="24" y="86"/>
                    <a:pt x="17" y="86"/>
                  </a:cubicBezTo>
                  <a:cubicBezTo>
                    <a:pt x="14" y="86"/>
                    <a:pt x="11" y="88"/>
                    <a:pt x="9" y="88"/>
                  </a:cubicBezTo>
                  <a:cubicBezTo>
                    <a:pt x="7" y="88"/>
                    <a:pt x="4" y="84"/>
                    <a:pt x="4" y="82"/>
                  </a:cubicBezTo>
                  <a:cubicBezTo>
                    <a:pt x="4" y="81"/>
                    <a:pt x="5" y="80"/>
                    <a:pt x="6" y="78"/>
                  </a:cubicBezTo>
                  <a:cubicBezTo>
                    <a:pt x="6" y="78"/>
                    <a:pt x="1" y="71"/>
                    <a:pt x="0" y="70"/>
                  </a:cubicBezTo>
                  <a:lnTo>
                    <a:pt x="0" y="70"/>
                  </a:lnTo>
                  <a:lnTo>
                    <a:pt x="0" y="7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3" name="Freeform 341">
              <a:extLst>
                <a:ext uri="{FF2B5EF4-FFF2-40B4-BE49-F238E27FC236}">
                  <a16:creationId xmlns:a16="http://schemas.microsoft.com/office/drawing/2014/main" id="{EB169D44-72FF-F44A-B150-B63AAB6AE488}"/>
                </a:ext>
              </a:extLst>
            </p:cNvPr>
            <p:cNvSpPr>
              <a:spLocks/>
            </p:cNvSpPr>
            <p:nvPr/>
          </p:nvSpPr>
          <p:spPr bwMode="gray">
            <a:xfrm>
              <a:off x="2939" y="1454"/>
              <a:ext cx="415" cy="462"/>
            </a:xfrm>
            <a:custGeom>
              <a:avLst/>
              <a:gdLst/>
              <a:ahLst/>
              <a:cxnLst>
                <a:cxn ang="0">
                  <a:pos x="66" y="111"/>
                </a:cxn>
                <a:cxn ang="0">
                  <a:pos x="73" y="118"/>
                </a:cxn>
                <a:cxn ang="0">
                  <a:pos x="80" y="114"/>
                </a:cxn>
                <a:cxn ang="0">
                  <a:pos x="86" y="106"/>
                </a:cxn>
                <a:cxn ang="0">
                  <a:pos x="91" y="108"/>
                </a:cxn>
                <a:cxn ang="0">
                  <a:pos x="95" y="102"/>
                </a:cxn>
                <a:cxn ang="0">
                  <a:pos x="106" y="97"/>
                </a:cxn>
                <a:cxn ang="0">
                  <a:pos x="106" y="94"/>
                </a:cxn>
                <a:cxn ang="0">
                  <a:pos x="94" y="53"/>
                </a:cxn>
                <a:cxn ang="0">
                  <a:pos x="85" y="35"/>
                </a:cxn>
                <a:cxn ang="0">
                  <a:pos x="83" y="31"/>
                </a:cxn>
                <a:cxn ang="0">
                  <a:pos x="79" y="34"/>
                </a:cxn>
                <a:cxn ang="0">
                  <a:pos x="74" y="30"/>
                </a:cxn>
                <a:cxn ang="0">
                  <a:pos x="59" y="18"/>
                </a:cxn>
                <a:cxn ang="0">
                  <a:pos x="50" y="7"/>
                </a:cxn>
                <a:cxn ang="0">
                  <a:pos x="41" y="1"/>
                </a:cxn>
                <a:cxn ang="0">
                  <a:pos x="41" y="1"/>
                </a:cxn>
                <a:cxn ang="0">
                  <a:pos x="38" y="1"/>
                </a:cxn>
                <a:cxn ang="0">
                  <a:pos x="38" y="1"/>
                </a:cxn>
                <a:cxn ang="0">
                  <a:pos x="34" y="13"/>
                </a:cxn>
                <a:cxn ang="0">
                  <a:pos x="30" y="10"/>
                </a:cxn>
                <a:cxn ang="0">
                  <a:pos x="27" y="10"/>
                </a:cxn>
                <a:cxn ang="0">
                  <a:pos x="24" y="5"/>
                </a:cxn>
                <a:cxn ang="0">
                  <a:pos x="16" y="3"/>
                </a:cxn>
                <a:cxn ang="0">
                  <a:pos x="3" y="5"/>
                </a:cxn>
                <a:cxn ang="0">
                  <a:pos x="0" y="21"/>
                </a:cxn>
                <a:cxn ang="0">
                  <a:pos x="4" y="22"/>
                </a:cxn>
                <a:cxn ang="0">
                  <a:pos x="7" y="20"/>
                </a:cxn>
                <a:cxn ang="0">
                  <a:pos x="12" y="20"/>
                </a:cxn>
                <a:cxn ang="0">
                  <a:pos x="12" y="22"/>
                </a:cxn>
                <a:cxn ang="0">
                  <a:pos x="11" y="25"/>
                </a:cxn>
                <a:cxn ang="0">
                  <a:pos x="10" y="24"/>
                </a:cxn>
                <a:cxn ang="0">
                  <a:pos x="5" y="34"/>
                </a:cxn>
                <a:cxn ang="0">
                  <a:pos x="9" y="36"/>
                </a:cxn>
                <a:cxn ang="0">
                  <a:pos x="14" y="33"/>
                </a:cxn>
                <a:cxn ang="0">
                  <a:pos x="14" y="35"/>
                </a:cxn>
                <a:cxn ang="0">
                  <a:pos x="12" y="39"/>
                </a:cxn>
                <a:cxn ang="0">
                  <a:pos x="16" y="42"/>
                </a:cxn>
                <a:cxn ang="0">
                  <a:pos x="16" y="42"/>
                </a:cxn>
                <a:cxn ang="0">
                  <a:pos x="19" y="41"/>
                </a:cxn>
                <a:cxn ang="0">
                  <a:pos x="19" y="41"/>
                </a:cxn>
                <a:cxn ang="0">
                  <a:pos x="30" y="50"/>
                </a:cxn>
                <a:cxn ang="0">
                  <a:pos x="37" y="48"/>
                </a:cxn>
                <a:cxn ang="0">
                  <a:pos x="37" y="56"/>
                </a:cxn>
                <a:cxn ang="0">
                  <a:pos x="42" y="65"/>
                </a:cxn>
                <a:cxn ang="0">
                  <a:pos x="43" y="69"/>
                </a:cxn>
                <a:cxn ang="0">
                  <a:pos x="43" y="73"/>
                </a:cxn>
                <a:cxn ang="0">
                  <a:pos x="43" y="73"/>
                </a:cxn>
                <a:cxn ang="0">
                  <a:pos x="42" y="77"/>
                </a:cxn>
                <a:cxn ang="0">
                  <a:pos x="42" y="77"/>
                </a:cxn>
                <a:cxn ang="0">
                  <a:pos x="45" y="80"/>
                </a:cxn>
                <a:cxn ang="0">
                  <a:pos x="45" y="89"/>
                </a:cxn>
                <a:cxn ang="0">
                  <a:pos x="52" y="98"/>
                </a:cxn>
                <a:cxn ang="0">
                  <a:pos x="54" y="97"/>
                </a:cxn>
                <a:cxn ang="0">
                  <a:pos x="61" y="106"/>
                </a:cxn>
                <a:cxn ang="0">
                  <a:pos x="62" y="106"/>
                </a:cxn>
                <a:cxn ang="0">
                  <a:pos x="66" y="103"/>
                </a:cxn>
                <a:cxn ang="0">
                  <a:pos x="67" y="106"/>
                </a:cxn>
                <a:cxn ang="0">
                  <a:pos x="66" y="111"/>
                </a:cxn>
                <a:cxn ang="0">
                  <a:pos x="66" y="111"/>
                </a:cxn>
                <a:cxn ang="0">
                  <a:pos x="66" y="111"/>
                </a:cxn>
              </a:cxnLst>
              <a:rect l="0" t="0" r="r" b="b"/>
              <a:pathLst>
                <a:path w="106" h="118">
                  <a:moveTo>
                    <a:pt x="66" y="111"/>
                  </a:moveTo>
                  <a:cubicBezTo>
                    <a:pt x="69" y="111"/>
                    <a:pt x="73" y="114"/>
                    <a:pt x="73" y="118"/>
                  </a:cubicBezTo>
                  <a:cubicBezTo>
                    <a:pt x="74" y="116"/>
                    <a:pt x="79" y="116"/>
                    <a:pt x="80" y="114"/>
                  </a:cubicBezTo>
                  <a:cubicBezTo>
                    <a:pt x="84" y="110"/>
                    <a:pt x="80" y="106"/>
                    <a:pt x="86" y="106"/>
                  </a:cubicBezTo>
                  <a:cubicBezTo>
                    <a:pt x="88" y="106"/>
                    <a:pt x="88" y="108"/>
                    <a:pt x="91" y="108"/>
                  </a:cubicBezTo>
                  <a:cubicBezTo>
                    <a:pt x="94" y="108"/>
                    <a:pt x="93" y="103"/>
                    <a:pt x="95" y="102"/>
                  </a:cubicBezTo>
                  <a:cubicBezTo>
                    <a:pt x="99" y="99"/>
                    <a:pt x="102" y="99"/>
                    <a:pt x="106" y="97"/>
                  </a:cubicBezTo>
                  <a:cubicBezTo>
                    <a:pt x="106" y="96"/>
                    <a:pt x="106" y="95"/>
                    <a:pt x="106" y="94"/>
                  </a:cubicBezTo>
                  <a:cubicBezTo>
                    <a:pt x="104" y="80"/>
                    <a:pt x="96" y="67"/>
                    <a:pt x="94" y="53"/>
                  </a:cubicBezTo>
                  <a:cubicBezTo>
                    <a:pt x="89" y="47"/>
                    <a:pt x="90" y="40"/>
                    <a:pt x="85" y="35"/>
                  </a:cubicBezTo>
                  <a:cubicBezTo>
                    <a:pt x="84" y="34"/>
                    <a:pt x="84" y="31"/>
                    <a:pt x="83" y="31"/>
                  </a:cubicBezTo>
                  <a:cubicBezTo>
                    <a:pt x="81" y="31"/>
                    <a:pt x="81" y="34"/>
                    <a:pt x="79" y="34"/>
                  </a:cubicBezTo>
                  <a:cubicBezTo>
                    <a:pt x="77" y="34"/>
                    <a:pt x="74" y="31"/>
                    <a:pt x="74" y="30"/>
                  </a:cubicBezTo>
                  <a:cubicBezTo>
                    <a:pt x="69" y="25"/>
                    <a:pt x="64" y="23"/>
                    <a:pt x="59" y="18"/>
                  </a:cubicBezTo>
                  <a:cubicBezTo>
                    <a:pt x="56" y="14"/>
                    <a:pt x="53" y="11"/>
                    <a:pt x="50" y="7"/>
                  </a:cubicBezTo>
                  <a:cubicBezTo>
                    <a:pt x="48" y="5"/>
                    <a:pt x="43" y="4"/>
                    <a:pt x="41" y="1"/>
                  </a:cubicBezTo>
                  <a:lnTo>
                    <a:pt x="41" y="1"/>
                  </a:lnTo>
                  <a:lnTo>
                    <a:pt x="38" y="1"/>
                  </a:lnTo>
                  <a:lnTo>
                    <a:pt x="38" y="1"/>
                  </a:lnTo>
                  <a:cubicBezTo>
                    <a:pt x="36" y="4"/>
                    <a:pt x="38" y="13"/>
                    <a:pt x="34" y="13"/>
                  </a:cubicBezTo>
                  <a:cubicBezTo>
                    <a:pt x="32" y="13"/>
                    <a:pt x="31" y="11"/>
                    <a:pt x="30" y="10"/>
                  </a:cubicBezTo>
                  <a:cubicBezTo>
                    <a:pt x="29" y="10"/>
                    <a:pt x="29" y="9"/>
                    <a:pt x="27" y="10"/>
                  </a:cubicBezTo>
                  <a:cubicBezTo>
                    <a:pt x="26" y="7"/>
                    <a:pt x="26" y="6"/>
                    <a:pt x="24" y="5"/>
                  </a:cubicBezTo>
                  <a:cubicBezTo>
                    <a:pt x="23" y="12"/>
                    <a:pt x="15" y="14"/>
                    <a:pt x="16" y="3"/>
                  </a:cubicBezTo>
                  <a:cubicBezTo>
                    <a:pt x="16" y="0"/>
                    <a:pt x="9" y="9"/>
                    <a:pt x="3" y="5"/>
                  </a:cubicBezTo>
                  <a:cubicBezTo>
                    <a:pt x="3" y="5"/>
                    <a:pt x="0" y="21"/>
                    <a:pt x="0" y="21"/>
                  </a:cubicBezTo>
                  <a:cubicBezTo>
                    <a:pt x="0" y="22"/>
                    <a:pt x="3" y="22"/>
                    <a:pt x="4" y="22"/>
                  </a:cubicBezTo>
                  <a:cubicBezTo>
                    <a:pt x="5" y="22"/>
                    <a:pt x="5" y="20"/>
                    <a:pt x="7" y="20"/>
                  </a:cubicBezTo>
                  <a:cubicBezTo>
                    <a:pt x="9" y="20"/>
                    <a:pt x="10" y="21"/>
                    <a:pt x="12" y="20"/>
                  </a:cubicBezTo>
                  <a:cubicBezTo>
                    <a:pt x="12" y="21"/>
                    <a:pt x="12" y="21"/>
                    <a:pt x="12" y="22"/>
                  </a:cubicBezTo>
                  <a:cubicBezTo>
                    <a:pt x="12" y="23"/>
                    <a:pt x="12" y="25"/>
                    <a:pt x="11" y="25"/>
                  </a:cubicBezTo>
                  <a:cubicBezTo>
                    <a:pt x="10" y="25"/>
                    <a:pt x="10" y="24"/>
                    <a:pt x="10" y="24"/>
                  </a:cubicBezTo>
                  <a:cubicBezTo>
                    <a:pt x="8" y="27"/>
                    <a:pt x="5" y="29"/>
                    <a:pt x="5" y="34"/>
                  </a:cubicBezTo>
                  <a:cubicBezTo>
                    <a:pt x="5" y="35"/>
                    <a:pt x="8" y="36"/>
                    <a:pt x="9" y="36"/>
                  </a:cubicBezTo>
                  <a:cubicBezTo>
                    <a:pt x="11" y="36"/>
                    <a:pt x="13" y="34"/>
                    <a:pt x="14" y="33"/>
                  </a:cubicBezTo>
                  <a:cubicBezTo>
                    <a:pt x="14" y="34"/>
                    <a:pt x="14" y="35"/>
                    <a:pt x="14" y="35"/>
                  </a:cubicBezTo>
                  <a:cubicBezTo>
                    <a:pt x="14" y="37"/>
                    <a:pt x="12" y="38"/>
                    <a:pt x="12" y="39"/>
                  </a:cubicBezTo>
                  <a:cubicBezTo>
                    <a:pt x="12" y="40"/>
                    <a:pt x="14" y="42"/>
                    <a:pt x="16" y="42"/>
                  </a:cubicBezTo>
                  <a:lnTo>
                    <a:pt x="16" y="42"/>
                  </a:lnTo>
                  <a:lnTo>
                    <a:pt x="19" y="41"/>
                  </a:lnTo>
                  <a:lnTo>
                    <a:pt x="19" y="41"/>
                  </a:lnTo>
                  <a:cubicBezTo>
                    <a:pt x="25" y="42"/>
                    <a:pt x="25" y="50"/>
                    <a:pt x="30" y="50"/>
                  </a:cubicBezTo>
                  <a:cubicBezTo>
                    <a:pt x="31" y="50"/>
                    <a:pt x="36" y="49"/>
                    <a:pt x="37" y="48"/>
                  </a:cubicBezTo>
                  <a:cubicBezTo>
                    <a:pt x="37" y="51"/>
                    <a:pt x="36" y="55"/>
                    <a:pt x="37" y="56"/>
                  </a:cubicBezTo>
                  <a:cubicBezTo>
                    <a:pt x="37" y="56"/>
                    <a:pt x="42" y="63"/>
                    <a:pt x="42" y="65"/>
                  </a:cubicBezTo>
                  <a:cubicBezTo>
                    <a:pt x="42" y="67"/>
                    <a:pt x="43" y="67"/>
                    <a:pt x="43" y="69"/>
                  </a:cubicBezTo>
                  <a:cubicBezTo>
                    <a:pt x="43" y="70"/>
                    <a:pt x="43" y="71"/>
                    <a:pt x="43" y="73"/>
                  </a:cubicBezTo>
                  <a:lnTo>
                    <a:pt x="43" y="73"/>
                  </a:lnTo>
                  <a:lnTo>
                    <a:pt x="42" y="77"/>
                  </a:lnTo>
                  <a:lnTo>
                    <a:pt x="42" y="77"/>
                  </a:lnTo>
                  <a:cubicBezTo>
                    <a:pt x="43" y="79"/>
                    <a:pt x="44" y="78"/>
                    <a:pt x="45" y="80"/>
                  </a:cubicBezTo>
                  <a:cubicBezTo>
                    <a:pt x="46" y="82"/>
                    <a:pt x="45" y="87"/>
                    <a:pt x="45" y="89"/>
                  </a:cubicBezTo>
                  <a:cubicBezTo>
                    <a:pt x="45" y="92"/>
                    <a:pt x="49" y="98"/>
                    <a:pt x="52" y="98"/>
                  </a:cubicBezTo>
                  <a:cubicBezTo>
                    <a:pt x="53" y="98"/>
                    <a:pt x="53" y="97"/>
                    <a:pt x="54" y="97"/>
                  </a:cubicBezTo>
                  <a:cubicBezTo>
                    <a:pt x="57" y="97"/>
                    <a:pt x="60" y="104"/>
                    <a:pt x="61" y="106"/>
                  </a:cubicBezTo>
                  <a:cubicBezTo>
                    <a:pt x="61" y="106"/>
                    <a:pt x="61" y="106"/>
                    <a:pt x="62" y="106"/>
                  </a:cubicBezTo>
                  <a:cubicBezTo>
                    <a:pt x="64" y="106"/>
                    <a:pt x="64" y="103"/>
                    <a:pt x="66" y="103"/>
                  </a:cubicBezTo>
                  <a:cubicBezTo>
                    <a:pt x="67" y="103"/>
                    <a:pt x="67" y="105"/>
                    <a:pt x="67" y="106"/>
                  </a:cubicBezTo>
                  <a:cubicBezTo>
                    <a:pt x="67" y="109"/>
                    <a:pt x="66" y="111"/>
                    <a:pt x="66" y="111"/>
                  </a:cubicBezTo>
                  <a:lnTo>
                    <a:pt x="66" y="111"/>
                  </a:lnTo>
                  <a:lnTo>
                    <a:pt x="66" y="111"/>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4" name="Freeform 342">
              <a:extLst>
                <a:ext uri="{FF2B5EF4-FFF2-40B4-BE49-F238E27FC236}">
                  <a16:creationId xmlns:a16="http://schemas.microsoft.com/office/drawing/2014/main" id="{FB2BFD6B-605F-3C48-BAF5-3886372409AD}"/>
                </a:ext>
              </a:extLst>
            </p:cNvPr>
            <p:cNvSpPr>
              <a:spLocks/>
            </p:cNvSpPr>
            <p:nvPr/>
          </p:nvSpPr>
          <p:spPr bwMode="gray">
            <a:xfrm>
              <a:off x="3147" y="1834"/>
              <a:ext cx="419" cy="434"/>
            </a:xfrm>
            <a:custGeom>
              <a:avLst/>
              <a:gdLst/>
              <a:ahLst/>
              <a:cxnLst>
                <a:cxn ang="0">
                  <a:pos x="54" y="0"/>
                </a:cxn>
                <a:cxn ang="0">
                  <a:pos x="42" y="5"/>
                </a:cxn>
                <a:cxn ang="0">
                  <a:pos x="38" y="11"/>
                </a:cxn>
                <a:cxn ang="0">
                  <a:pos x="33" y="9"/>
                </a:cxn>
                <a:cxn ang="0">
                  <a:pos x="27" y="17"/>
                </a:cxn>
                <a:cxn ang="0">
                  <a:pos x="20" y="22"/>
                </a:cxn>
                <a:cxn ang="0">
                  <a:pos x="23" y="24"/>
                </a:cxn>
                <a:cxn ang="0">
                  <a:pos x="13" y="29"/>
                </a:cxn>
                <a:cxn ang="0">
                  <a:pos x="7" y="34"/>
                </a:cxn>
                <a:cxn ang="0">
                  <a:pos x="9" y="37"/>
                </a:cxn>
                <a:cxn ang="0">
                  <a:pos x="7" y="42"/>
                </a:cxn>
                <a:cxn ang="0">
                  <a:pos x="8" y="51"/>
                </a:cxn>
                <a:cxn ang="0">
                  <a:pos x="12" y="54"/>
                </a:cxn>
                <a:cxn ang="0">
                  <a:pos x="19" y="66"/>
                </a:cxn>
                <a:cxn ang="0">
                  <a:pos x="15" y="72"/>
                </a:cxn>
                <a:cxn ang="0">
                  <a:pos x="6" y="67"/>
                </a:cxn>
                <a:cxn ang="0">
                  <a:pos x="0" y="75"/>
                </a:cxn>
                <a:cxn ang="0">
                  <a:pos x="10" y="82"/>
                </a:cxn>
                <a:cxn ang="0">
                  <a:pos x="21" y="89"/>
                </a:cxn>
                <a:cxn ang="0">
                  <a:pos x="20" y="98"/>
                </a:cxn>
                <a:cxn ang="0">
                  <a:pos x="28" y="99"/>
                </a:cxn>
                <a:cxn ang="0">
                  <a:pos x="33" y="103"/>
                </a:cxn>
                <a:cxn ang="0">
                  <a:pos x="41" y="99"/>
                </a:cxn>
                <a:cxn ang="0">
                  <a:pos x="45" y="104"/>
                </a:cxn>
                <a:cxn ang="0">
                  <a:pos x="54" y="106"/>
                </a:cxn>
                <a:cxn ang="0">
                  <a:pos x="59" y="111"/>
                </a:cxn>
                <a:cxn ang="0">
                  <a:pos x="73" y="104"/>
                </a:cxn>
                <a:cxn ang="0">
                  <a:pos x="69" y="99"/>
                </a:cxn>
                <a:cxn ang="0">
                  <a:pos x="77" y="90"/>
                </a:cxn>
                <a:cxn ang="0">
                  <a:pos x="84" y="93"/>
                </a:cxn>
                <a:cxn ang="0">
                  <a:pos x="90" y="102"/>
                </a:cxn>
                <a:cxn ang="0">
                  <a:pos x="94" y="98"/>
                </a:cxn>
                <a:cxn ang="0">
                  <a:pos x="107" y="72"/>
                </a:cxn>
                <a:cxn ang="0">
                  <a:pos x="103" y="65"/>
                </a:cxn>
                <a:cxn ang="0">
                  <a:pos x="97" y="62"/>
                </a:cxn>
                <a:cxn ang="0">
                  <a:pos x="76" y="39"/>
                </a:cxn>
                <a:cxn ang="0">
                  <a:pos x="67" y="31"/>
                </a:cxn>
                <a:cxn ang="0">
                  <a:pos x="58" y="14"/>
                </a:cxn>
                <a:cxn ang="0">
                  <a:pos x="54" y="0"/>
                </a:cxn>
                <a:cxn ang="0">
                  <a:pos x="54" y="0"/>
                </a:cxn>
                <a:cxn ang="0">
                  <a:pos x="54" y="0"/>
                </a:cxn>
              </a:cxnLst>
              <a:rect l="0" t="0" r="r" b="b"/>
              <a:pathLst>
                <a:path w="107" h="111">
                  <a:moveTo>
                    <a:pt x="54" y="0"/>
                  </a:moveTo>
                  <a:cubicBezTo>
                    <a:pt x="49" y="2"/>
                    <a:pt x="46" y="2"/>
                    <a:pt x="42" y="5"/>
                  </a:cubicBezTo>
                  <a:cubicBezTo>
                    <a:pt x="40" y="6"/>
                    <a:pt x="41" y="11"/>
                    <a:pt x="38" y="11"/>
                  </a:cubicBezTo>
                  <a:cubicBezTo>
                    <a:pt x="35" y="11"/>
                    <a:pt x="35" y="9"/>
                    <a:pt x="33" y="9"/>
                  </a:cubicBezTo>
                  <a:cubicBezTo>
                    <a:pt x="27" y="9"/>
                    <a:pt x="31" y="13"/>
                    <a:pt x="27" y="17"/>
                  </a:cubicBezTo>
                  <a:cubicBezTo>
                    <a:pt x="25" y="19"/>
                    <a:pt x="20" y="19"/>
                    <a:pt x="20" y="22"/>
                  </a:cubicBezTo>
                  <a:cubicBezTo>
                    <a:pt x="20" y="23"/>
                    <a:pt x="22" y="24"/>
                    <a:pt x="23" y="24"/>
                  </a:cubicBezTo>
                  <a:cubicBezTo>
                    <a:pt x="22" y="31"/>
                    <a:pt x="18" y="29"/>
                    <a:pt x="13" y="29"/>
                  </a:cubicBezTo>
                  <a:cubicBezTo>
                    <a:pt x="11" y="29"/>
                    <a:pt x="7" y="32"/>
                    <a:pt x="7" y="34"/>
                  </a:cubicBezTo>
                  <a:cubicBezTo>
                    <a:pt x="7" y="35"/>
                    <a:pt x="9" y="36"/>
                    <a:pt x="9" y="37"/>
                  </a:cubicBezTo>
                  <a:cubicBezTo>
                    <a:pt x="9" y="39"/>
                    <a:pt x="5" y="41"/>
                    <a:pt x="7" y="42"/>
                  </a:cubicBezTo>
                  <a:cubicBezTo>
                    <a:pt x="13" y="46"/>
                    <a:pt x="8" y="47"/>
                    <a:pt x="8" y="51"/>
                  </a:cubicBezTo>
                  <a:cubicBezTo>
                    <a:pt x="8" y="53"/>
                    <a:pt x="10" y="53"/>
                    <a:pt x="12" y="54"/>
                  </a:cubicBezTo>
                  <a:cubicBezTo>
                    <a:pt x="13" y="54"/>
                    <a:pt x="19" y="65"/>
                    <a:pt x="19" y="66"/>
                  </a:cubicBezTo>
                  <a:cubicBezTo>
                    <a:pt x="19" y="69"/>
                    <a:pt x="17" y="72"/>
                    <a:pt x="15" y="72"/>
                  </a:cubicBezTo>
                  <a:cubicBezTo>
                    <a:pt x="10" y="72"/>
                    <a:pt x="11" y="67"/>
                    <a:pt x="6" y="67"/>
                  </a:cubicBezTo>
                  <a:cubicBezTo>
                    <a:pt x="5" y="67"/>
                    <a:pt x="0" y="73"/>
                    <a:pt x="0" y="75"/>
                  </a:cubicBezTo>
                  <a:cubicBezTo>
                    <a:pt x="0" y="82"/>
                    <a:pt x="4" y="83"/>
                    <a:pt x="10" y="82"/>
                  </a:cubicBezTo>
                  <a:cubicBezTo>
                    <a:pt x="11" y="86"/>
                    <a:pt x="18" y="89"/>
                    <a:pt x="21" y="89"/>
                  </a:cubicBezTo>
                  <a:cubicBezTo>
                    <a:pt x="21" y="94"/>
                    <a:pt x="20" y="95"/>
                    <a:pt x="20" y="98"/>
                  </a:cubicBezTo>
                  <a:cubicBezTo>
                    <a:pt x="23" y="99"/>
                    <a:pt x="25" y="99"/>
                    <a:pt x="28" y="99"/>
                  </a:cubicBezTo>
                  <a:cubicBezTo>
                    <a:pt x="30" y="99"/>
                    <a:pt x="30" y="103"/>
                    <a:pt x="33" y="103"/>
                  </a:cubicBezTo>
                  <a:cubicBezTo>
                    <a:pt x="37" y="103"/>
                    <a:pt x="37" y="99"/>
                    <a:pt x="41" y="99"/>
                  </a:cubicBezTo>
                  <a:cubicBezTo>
                    <a:pt x="44" y="99"/>
                    <a:pt x="44" y="103"/>
                    <a:pt x="45" y="104"/>
                  </a:cubicBezTo>
                  <a:cubicBezTo>
                    <a:pt x="48" y="106"/>
                    <a:pt x="51" y="106"/>
                    <a:pt x="54" y="106"/>
                  </a:cubicBezTo>
                  <a:cubicBezTo>
                    <a:pt x="55" y="108"/>
                    <a:pt x="57" y="110"/>
                    <a:pt x="59" y="111"/>
                  </a:cubicBezTo>
                  <a:cubicBezTo>
                    <a:pt x="59" y="109"/>
                    <a:pt x="71" y="105"/>
                    <a:pt x="73" y="104"/>
                  </a:cubicBezTo>
                  <a:cubicBezTo>
                    <a:pt x="71" y="102"/>
                    <a:pt x="69" y="101"/>
                    <a:pt x="69" y="99"/>
                  </a:cubicBezTo>
                  <a:cubicBezTo>
                    <a:pt x="69" y="96"/>
                    <a:pt x="75" y="92"/>
                    <a:pt x="77" y="90"/>
                  </a:cubicBezTo>
                  <a:cubicBezTo>
                    <a:pt x="80" y="93"/>
                    <a:pt x="82" y="91"/>
                    <a:pt x="84" y="93"/>
                  </a:cubicBezTo>
                  <a:cubicBezTo>
                    <a:pt x="87" y="95"/>
                    <a:pt x="86" y="102"/>
                    <a:pt x="90" y="102"/>
                  </a:cubicBezTo>
                  <a:cubicBezTo>
                    <a:pt x="92" y="102"/>
                    <a:pt x="93" y="98"/>
                    <a:pt x="94" y="98"/>
                  </a:cubicBezTo>
                  <a:cubicBezTo>
                    <a:pt x="99" y="91"/>
                    <a:pt x="107" y="72"/>
                    <a:pt x="107" y="72"/>
                  </a:cubicBezTo>
                  <a:cubicBezTo>
                    <a:pt x="106" y="69"/>
                    <a:pt x="105" y="68"/>
                    <a:pt x="103" y="65"/>
                  </a:cubicBezTo>
                  <a:cubicBezTo>
                    <a:pt x="102" y="63"/>
                    <a:pt x="98" y="64"/>
                    <a:pt x="97" y="62"/>
                  </a:cubicBezTo>
                  <a:cubicBezTo>
                    <a:pt x="89" y="54"/>
                    <a:pt x="82" y="47"/>
                    <a:pt x="76" y="39"/>
                  </a:cubicBezTo>
                  <a:cubicBezTo>
                    <a:pt x="73" y="35"/>
                    <a:pt x="68" y="36"/>
                    <a:pt x="67" y="31"/>
                  </a:cubicBezTo>
                  <a:cubicBezTo>
                    <a:pt x="65" y="26"/>
                    <a:pt x="59" y="20"/>
                    <a:pt x="58" y="14"/>
                  </a:cubicBezTo>
                  <a:cubicBezTo>
                    <a:pt x="57" y="10"/>
                    <a:pt x="55" y="5"/>
                    <a:pt x="54" y="0"/>
                  </a:cubicBezTo>
                  <a:lnTo>
                    <a:pt x="54" y="0"/>
                  </a:lnTo>
                  <a:lnTo>
                    <a:pt x="54" y="0"/>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sp>
          <p:nvSpPr>
            <p:cNvPr id="105" name="Freeform 343">
              <a:extLst>
                <a:ext uri="{FF2B5EF4-FFF2-40B4-BE49-F238E27FC236}">
                  <a16:creationId xmlns:a16="http://schemas.microsoft.com/office/drawing/2014/main" id="{E30868B8-5B21-7D4E-A5B9-806AD10D9A51}"/>
                </a:ext>
              </a:extLst>
            </p:cNvPr>
            <p:cNvSpPr>
              <a:spLocks/>
            </p:cNvSpPr>
            <p:nvPr/>
          </p:nvSpPr>
          <p:spPr bwMode="gray">
            <a:xfrm>
              <a:off x="2775" y="1857"/>
              <a:ext cx="610" cy="572"/>
            </a:xfrm>
            <a:custGeom>
              <a:avLst/>
              <a:gdLst/>
              <a:ahLst/>
              <a:cxnLst>
                <a:cxn ang="0">
                  <a:pos x="156" y="118"/>
                </a:cxn>
                <a:cxn ang="0">
                  <a:pos x="149" y="100"/>
                </a:cxn>
                <a:cxn ang="0">
                  <a:pos x="136" y="93"/>
                </a:cxn>
                <a:cxn ang="0">
                  <a:pos x="123" y="93"/>
                </a:cxn>
                <a:cxn ang="0">
                  <a:pos x="116" y="83"/>
                </a:cxn>
                <a:cxn ang="0">
                  <a:pos x="95" y="69"/>
                </a:cxn>
                <a:cxn ang="0">
                  <a:pos x="110" y="66"/>
                </a:cxn>
                <a:cxn ang="0">
                  <a:pos x="107" y="48"/>
                </a:cxn>
                <a:cxn ang="0">
                  <a:pos x="102" y="36"/>
                </a:cxn>
                <a:cxn ang="0">
                  <a:pos x="102" y="28"/>
                </a:cxn>
                <a:cxn ang="0">
                  <a:pos x="116" y="23"/>
                </a:cxn>
                <a:cxn ang="0">
                  <a:pos x="115" y="15"/>
                </a:cxn>
                <a:cxn ang="0">
                  <a:pos x="103" y="18"/>
                </a:cxn>
                <a:cxn ang="0">
                  <a:pos x="87" y="23"/>
                </a:cxn>
                <a:cxn ang="0">
                  <a:pos x="76" y="37"/>
                </a:cxn>
                <a:cxn ang="0">
                  <a:pos x="65" y="41"/>
                </a:cxn>
                <a:cxn ang="0">
                  <a:pos x="55" y="34"/>
                </a:cxn>
                <a:cxn ang="0">
                  <a:pos x="36" y="18"/>
                </a:cxn>
                <a:cxn ang="0">
                  <a:pos x="33" y="8"/>
                </a:cxn>
                <a:cxn ang="0">
                  <a:pos x="22" y="3"/>
                </a:cxn>
                <a:cxn ang="0">
                  <a:pos x="22" y="8"/>
                </a:cxn>
                <a:cxn ang="0">
                  <a:pos x="11" y="25"/>
                </a:cxn>
                <a:cxn ang="0">
                  <a:pos x="8" y="25"/>
                </a:cxn>
                <a:cxn ang="0">
                  <a:pos x="8" y="28"/>
                </a:cxn>
                <a:cxn ang="0">
                  <a:pos x="2" y="37"/>
                </a:cxn>
                <a:cxn ang="0">
                  <a:pos x="12" y="52"/>
                </a:cxn>
                <a:cxn ang="0">
                  <a:pos x="22" y="73"/>
                </a:cxn>
                <a:cxn ang="0">
                  <a:pos x="42" y="83"/>
                </a:cxn>
                <a:cxn ang="0">
                  <a:pos x="47" y="98"/>
                </a:cxn>
                <a:cxn ang="0">
                  <a:pos x="65" y="115"/>
                </a:cxn>
                <a:cxn ang="0">
                  <a:pos x="73" y="125"/>
                </a:cxn>
                <a:cxn ang="0">
                  <a:pos x="80" y="129"/>
                </a:cxn>
                <a:cxn ang="0">
                  <a:pos x="85" y="129"/>
                </a:cxn>
                <a:cxn ang="0">
                  <a:pos x="98" y="144"/>
                </a:cxn>
                <a:cxn ang="0">
                  <a:pos x="103" y="143"/>
                </a:cxn>
                <a:cxn ang="0">
                  <a:pos x="127" y="146"/>
                </a:cxn>
                <a:cxn ang="0">
                  <a:pos x="130" y="146"/>
                </a:cxn>
                <a:cxn ang="0">
                  <a:pos x="136" y="143"/>
                </a:cxn>
                <a:cxn ang="0">
                  <a:pos x="140" y="143"/>
                </a:cxn>
                <a:cxn ang="0">
                  <a:pos x="142" y="146"/>
                </a:cxn>
                <a:cxn ang="0">
                  <a:pos x="154" y="124"/>
                </a:cxn>
                <a:cxn ang="0">
                  <a:pos x="154" y="124"/>
                </a:cxn>
              </a:cxnLst>
              <a:rect l="0" t="0" r="r" b="b"/>
              <a:pathLst>
                <a:path w="156" h="146">
                  <a:moveTo>
                    <a:pt x="154" y="124"/>
                  </a:moveTo>
                  <a:cubicBezTo>
                    <a:pt x="155" y="122"/>
                    <a:pt x="156" y="121"/>
                    <a:pt x="156" y="118"/>
                  </a:cubicBezTo>
                  <a:cubicBezTo>
                    <a:pt x="156" y="114"/>
                    <a:pt x="154" y="107"/>
                    <a:pt x="154" y="105"/>
                  </a:cubicBezTo>
                  <a:cubicBezTo>
                    <a:pt x="152" y="104"/>
                    <a:pt x="150" y="102"/>
                    <a:pt x="149" y="100"/>
                  </a:cubicBezTo>
                  <a:cubicBezTo>
                    <a:pt x="146" y="100"/>
                    <a:pt x="143" y="100"/>
                    <a:pt x="140" y="98"/>
                  </a:cubicBezTo>
                  <a:cubicBezTo>
                    <a:pt x="139" y="97"/>
                    <a:pt x="139" y="93"/>
                    <a:pt x="136" y="93"/>
                  </a:cubicBezTo>
                  <a:cubicBezTo>
                    <a:pt x="132" y="93"/>
                    <a:pt x="132" y="97"/>
                    <a:pt x="128" y="97"/>
                  </a:cubicBezTo>
                  <a:cubicBezTo>
                    <a:pt x="125" y="97"/>
                    <a:pt x="125" y="93"/>
                    <a:pt x="123" y="93"/>
                  </a:cubicBezTo>
                  <a:cubicBezTo>
                    <a:pt x="120" y="93"/>
                    <a:pt x="118" y="93"/>
                    <a:pt x="115" y="92"/>
                  </a:cubicBezTo>
                  <a:cubicBezTo>
                    <a:pt x="115" y="89"/>
                    <a:pt x="116" y="88"/>
                    <a:pt x="116" y="83"/>
                  </a:cubicBezTo>
                  <a:cubicBezTo>
                    <a:pt x="113" y="83"/>
                    <a:pt x="106" y="80"/>
                    <a:pt x="105" y="76"/>
                  </a:cubicBezTo>
                  <a:cubicBezTo>
                    <a:pt x="99" y="77"/>
                    <a:pt x="95" y="76"/>
                    <a:pt x="95" y="69"/>
                  </a:cubicBezTo>
                  <a:cubicBezTo>
                    <a:pt x="95" y="67"/>
                    <a:pt x="100" y="61"/>
                    <a:pt x="101" y="61"/>
                  </a:cubicBezTo>
                  <a:cubicBezTo>
                    <a:pt x="106" y="61"/>
                    <a:pt x="105" y="66"/>
                    <a:pt x="110" y="66"/>
                  </a:cubicBezTo>
                  <a:cubicBezTo>
                    <a:pt x="112" y="66"/>
                    <a:pt x="114" y="63"/>
                    <a:pt x="114" y="60"/>
                  </a:cubicBezTo>
                  <a:cubicBezTo>
                    <a:pt x="114" y="59"/>
                    <a:pt x="108" y="48"/>
                    <a:pt x="107" y="48"/>
                  </a:cubicBezTo>
                  <a:cubicBezTo>
                    <a:pt x="105" y="47"/>
                    <a:pt x="103" y="47"/>
                    <a:pt x="103" y="45"/>
                  </a:cubicBezTo>
                  <a:cubicBezTo>
                    <a:pt x="103" y="41"/>
                    <a:pt x="108" y="40"/>
                    <a:pt x="102" y="36"/>
                  </a:cubicBezTo>
                  <a:cubicBezTo>
                    <a:pt x="100" y="35"/>
                    <a:pt x="104" y="33"/>
                    <a:pt x="104" y="31"/>
                  </a:cubicBezTo>
                  <a:cubicBezTo>
                    <a:pt x="104" y="30"/>
                    <a:pt x="102" y="29"/>
                    <a:pt x="102" y="28"/>
                  </a:cubicBezTo>
                  <a:cubicBezTo>
                    <a:pt x="102" y="26"/>
                    <a:pt x="106" y="23"/>
                    <a:pt x="108" y="23"/>
                  </a:cubicBezTo>
                  <a:cubicBezTo>
                    <a:pt x="111" y="23"/>
                    <a:pt x="115" y="24"/>
                    <a:pt x="116" y="23"/>
                  </a:cubicBezTo>
                  <a:cubicBezTo>
                    <a:pt x="118" y="22"/>
                    <a:pt x="118" y="21"/>
                    <a:pt x="118" y="18"/>
                  </a:cubicBezTo>
                  <a:cubicBezTo>
                    <a:pt x="117" y="18"/>
                    <a:pt x="115" y="16"/>
                    <a:pt x="115" y="15"/>
                  </a:cubicBezTo>
                  <a:cubicBezTo>
                    <a:pt x="115" y="11"/>
                    <a:pt x="111" y="8"/>
                    <a:pt x="108" y="8"/>
                  </a:cubicBezTo>
                  <a:cubicBezTo>
                    <a:pt x="105" y="8"/>
                    <a:pt x="104" y="14"/>
                    <a:pt x="103" y="18"/>
                  </a:cubicBezTo>
                  <a:cubicBezTo>
                    <a:pt x="99" y="18"/>
                    <a:pt x="98" y="21"/>
                    <a:pt x="94" y="21"/>
                  </a:cubicBezTo>
                  <a:cubicBezTo>
                    <a:pt x="92" y="21"/>
                    <a:pt x="88" y="21"/>
                    <a:pt x="87" y="23"/>
                  </a:cubicBezTo>
                  <a:cubicBezTo>
                    <a:pt x="85" y="26"/>
                    <a:pt x="80" y="30"/>
                    <a:pt x="79" y="33"/>
                  </a:cubicBezTo>
                  <a:cubicBezTo>
                    <a:pt x="78" y="35"/>
                    <a:pt x="79" y="37"/>
                    <a:pt x="76" y="37"/>
                  </a:cubicBezTo>
                  <a:cubicBezTo>
                    <a:pt x="74" y="37"/>
                    <a:pt x="73" y="35"/>
                    <a:pt x="71" y="35"/>
                  </a:cubicBezTo>
                  <a:cubicBezTo>
                    <a:pt x="68" y="35"/>
                    <a:pt x="69" y="41"/>
                    <a:pt x="65" y="41"/>
                  </a:cubicBezTo>
                  <a:cubicBezTo>
                    <a:pt x="60" y="41"/>
                    <a:pt x="60" y="37"/>
                    <a:pt x="59" y="33"/>
                  </a:cubicBezTo>
                  <a:cubicBezTo>
                    <a:pt x="57" y="34"/>
                    <a:pt x="57" y="34"/>
                    <a:pt x="55" y="34"/>
                  </a:cubicBezTo>
                  <a:cubicBezTo>
                    <a:pt x="46" y="34"/>
                    <a:pt x="51" y="16"/>
                    <a:pt x="44" y="16"/>
                  </a:cubicBezTo>
                  <a:cubicBezTo>
                    <a:pt x="41" y="16"/>
                    <a:pt x="38" y="18"/>
                    <a:pt x="36" y="18"/>
                  </a:cubicBezTo>
                  <a:cubicBezTo>
                    <a:pt x="34" y="18"/>
                    <a:pt x="31" y="14"/>
                    <a:pt x="31" y="12"/>
                  </a:cubicBezTo>
                  <a:cubicBezTo>
                    <a:pt x="31" y="11"/>
                    <a:pt x="32" y="10"/>
                    <a:pt x="33" y="8"/>
                  </a:cubicBezTo>
                  <a:cubicBezTo>
                    <a:pt x="33" y="8"/>
                    <a:pt x="28" y="0"/>
                    <a:pt x="27" y="0"/>
                  </a:cubicBezTo>
                  <a:cubicBezTo>
                    <a:pt x="24" y="0"/>
                    <a:pt x="23" y="3"/>
                    <a:pt x="22" y="3"/>
                  </a:cubicBezTo>
                  <a:cubicBezTo>
                    <a:pt x="21" y="3"/>
                    <a:pt x="21" y="3"/>
                    <a:pt x="19" y="3"/>
                  </a:cubicBezTo>
                  <a:cubicBezTo>
                    <a:pt x="19" y="5"/>
                    <a:pt x="22" y="6"/>
                    <a:pt x="22" y="8"/>
                  </a:cubicBezTo>
                  <a:cubicBezTo>
                    <a:pt x="22" y="11"/>
                    <a:pt x="21" y="11"/>
                    <a:pt x="21" y="14"/>
                  </a:cubicBezTo>
                  <a:cubicBezTo>
                    <a:pt x="21" y="18"/>
                    <a:pt x="14" y="25"/>
                    <a:pt x="11" y="25"/>
                  </a:cubicBezTo>
                  <a:cubicBezTo>
                    <a:pt x="11" y="25"/>
                    <a:pt x="10" y="26"/>
                    <a:pt x="8" y="25"/>
                  </a:cubicBezTo>
                  <a:lnTo>
                    <a:pt x="8" y="25"/>
                  </a:lnTo>
                  <a:lnTo>
                    <a:pt x="8" y="28"/>
                  </a:lnTo>
                  <a:lnTo>
                    <a:pt x="8" y="28"/>
                  </a:lnTo>
                  <a:cubicBezTo>
                    <a:pt x="8" y="30"/>
                    <a:pt x="11" y="31"/>
                    <a:pt x="11" y="34"/>
                  </a:cubicBezTo>
                  <a:cubicBezTo>
                    <a:pt x="11" y="39"/>
                    <a:pt x="4" y="35"/>
                    <a:pt x="2" y="37"/>
                  </a:cubicBezTo>
                  <a:cubicBezTo>
                    <a:pt x="2" y="37"/>
                    <a:pt x="1" y="40"/>
                    <a:pt x="0" y="41"/>
                  </a:cubicBezTo>
                  <a:cubicBezTo>
                    <a:pt x="5" y="44"/>
                    <a:pt x="9" y="48"/>
                    <a:pt x="12" y="52"/>
                  </a:cubicBezTo>
                  <a:cubicBezTo>
                    <a:pt x="15" y="55"/>
                    <a:pt x="14" y="59"/>
                    <a:pt x="16" y="64"/>
                  </a:cubicBezTo>
                  <a:cubicBezTo>
                    <a:pt x="17" y="65"/>
                    <a:pt x="21" y="73"/>
                    <a:pt x="22" y="73"/>
                  </a:cubicBezTo>
                  <a:cubicBezTo>
                    <a:pt x="28" y="75"/>
                    <a:pt x="31" y="75"/>
                    <a:pt x="34" y="78"/>
                  </a:cubicBezTo>
                  <a:cubicBezTo>
                    <a:pt x="37" y="81"/>
                    <a:pt x="38" y="82"/>
                    <a:pt x="42" y="83"/>
                  </a:cubicBezTo>
                  <a:cubicBezTo>
                    <a:pt x="43" y="84"/>
                    <a:pt x="43" y="86"/>
                    <a:pt x="44" y="87"/>
                  </a:cubicBezTo>
                  <a:cubicBezTo>
                    <a:pt x="46" y="90"/>
                    <a:pt x="44" y="95"/>
                    <a:pt x="47" y="98"/>
                  </a:cubicBezTo>
                  <a:cubicBezTo>
                    <a:pt x="50" y="102"/>
                    <a:pt x="54" y="103"/>
                    <a:pt x="58" y="106"/>
                  </a:cubicBezTo>
                  <a:cubicBezTo>
                    <a:pt x="60" y="109"/>
                    <a:pt x="62" y="114"/>
                    <a:pt x="65" y="115"/>
                  </a:cubicBezTo>
                  <a:cubicBezTo>
                    <a:pt x="68" y="117"/>
                    <a:pt x="69" y="122"/>
                    <a:pt x="71" y="125"/>
                  </a:cubicBezTo>
                  <a:cubicBezTo>
                    <a:pt x="71" y="125"/>
                    <a:pt x="73" y="125"/>
                    <a:pt x="73" y="125"/>
                  </a:cubicBezTo>
                  <a:cubicBezTo>
                    <a:pt x="76" y="125"/>
                    <a:pt x="77" y="128"/>
                    <a:pt x="80" y="129"/>
                  </a:cubicBezTo>
                  <a:lnTo>
                    <a:pt x="80" y="129"/>
                  </a:lnTo>
                  <a:lnTo>
                    <a:pt x="85" y="129"/>
                  </a:lnTo>
                  <a:lnTo>
                    <a:pt x="85" y="129"/>
                  </a:lnTo>
                  <a:cubicBezTo>
                    <a:pt x="89" y="132"/>
                    <a:pt x="91" y="133"/>
                    <a:pt x="94" y="137"/>
                  </a:cubicBezTo>
                  <a:cubicBezTo>
                    <a:pt x="95" y="139"/>
                    <a:pt x="96" y="144"/>
                    <a:pt x="98" y="144"/>
                  </a:cubicBezTo>
                  <a:cubicBezTo>
                    <a:pt x="98" y="145"/>
                    <a:pt x="98" y="146"/>
                    <a:pt x="99" y="146"/>
                  </a:cubicBezTo>
                  <a:cubicBezTo>
                    <a:pt x="101" y="146"/>
                    <a:pt x="103" y="144"/>
                    <a:pt x="103" y="143"/>
                  </a:cubicBezTo>
                  <a:cubicBezTo>
                    <a:pt x="106" y="140"/>
                    <a:pt x="109" y="139"/>
                    <a:pt x="114" y="139"/>
                  </a:cubicBezTo>
                  <a:cubicBezTo>
                    <a:pt x="119" y="139"/>
                    <a:pt x="123" y="144"/>
                    <a:pt x="127" y="146"/>
                  </a:cubicBezTo>
                  <a:lnTo>
                    <a:pt x="127" y="146"/>
                  </a:lnTo>
                  <a:lnTo>
                    <a:pt x="130" y="146"/>
                  </a:lnTo>
                  <a:lnTo>
                    <a:pt x="130" y="146"/>
                  </a:lnTo>
                  <a:cubicBezTo>
                    <a:pt x="130" y="144"/>
                    <a:pt x="134" y="143"/>
                    <a:pt x="136" y="143"/>
                  </a:cubicBezTo>
                  <a:lnTo>
                    <a:pt x="136" y="143"/>
                  </a:lnTo>
                  <a:lnTo>
                    <a:pt x="140" y="143"/>
                  </a:lnTo>
                  <a:lnTo>
                    <a:pt x="140" y="143"/>
                  </a:lnTo>
                  <a:cubicBezTo>
                    <a:pt x="140" y="144"/>
                    <a:pt x="142" y="146"/>
                    <a:pt x="142" y="146"/>
                  </a:cubicBezTo>
                  <a:cubicBezTo>
                    <a:pt x="144" y="142"/>
                    <a:pt x="146" y="142"/>
                    <a:pt x="148" y="139"/>
                  </a:cubicBezTo>
                  <a:cubicBezTo>
                    <a:pt x="150" y="134"/>
                    <a:pt x="145" y="124"/>
                    <a:pt x="154" y="124"/>
                  </a:cubicBezTo>
                  <a:lnTo>
                    <a:pt x="154" y="124"/>
                  </a:lnTo>
                  <a:lnTo>
                    <a:pt x="154" y="124"/>
                  </a:lnTo>
                </a:path>
              </a:pathLst>
            </a:custGeom>
            <a:grpFill/>
            <a:ln w="6350" cap="flat" cmpd="sng">
              <a:solidFill>
                <a:srgbClr val="FFFFFF"/>
              </a:solidFill>
              <a:prstDash val="solid"/>
              <a:round/>
              <a:headEnd/>
              <a:tailEnd/>
            </a:ln>
            <a:effectLst/>
          </p:spPr>
          <p:txBody>
            <a:bodyPr lIns="44450" tIns="44450" rIns="44450" bIns="44450"/>
            <a:lstStyle/>
            <a:p>
              <a:endParaRPr lang="en-US" sz="700">
                <a:solidFill>
                  <a:schemeClr val="bg1"/>
                </a:solidFill>
              </a:endParaRPr>
            </a:p>
          </p:txBody>
        </p:sp>
      </p:grpSp>
      <p:grpSp>
        <p:nvGrpSpPr>
          <p:cNvPr id="106" name="Group 105">
            <a:extLst>
              <a:ext uri="{FF2B5EF4-FFF2-40B4-BE49-F238E27FC236}">
                <a16:creationId xmlns:a16="http://schemas.microsoft.com/office/drawing/2014/main" id="{CCF4D7CC-74AF-C84F-AEC9-9C7988FA25B4}"/>
              </a:ext>
            </a:extLst>
          </p:cNvPr>
          <p:cNvGrpSpPr/>
          <p:nvPr/>
        </p:nvGrpSpPr>
        <p:grpSpPr bwMode="gray">
          <a:xfrm>
            <a:off x="3780748" y="1483850"/>
            <a:ext cx="3970367" cy="4288876"/>
            <a:chOff x="-359477" y="974096"/>
            <a:chExt cx="4898229" cy="5291173"/>
          </a:xfrm>
        </p:grpSpPr>
        <p:sp>
          <p:nvSpPr>
            <p:cNvPr id="107" name="Text Box 345">
              <a:extLst>
                <a:ext uri="{FF2B5EF4-FFF2-40B4-BE49-F238E27FC236}">
                  <a16:creationId xmlns:a16="http://schemas.microsoft.com/office/drawing/2014/main" id="{D8F8735F-37AD-F04C-8410-D0A1E2948FF7}"/>
                </a:ext>
              </a:extLst>
            </p:cNvPr>
            <p:cNvSpPr txBox="1">
              <a:spLocks noChangeArrowheads="1"/>
            </p:cNvSpPr>
            <p:nvPr/>
          </p:nvSpPr>
          <p:spPr bwMode="gray">
            <a:xfrm>
              <a:off x="1712095" y="1744291"/>
              <a:ext cx="508001" cy="113911"/>
            </a:xfrm>
            <a:prstGeom prst="rect">
              <a:avLst/>
            </a:prstGeom>
            <a:noFill/>
            <a:ln w="9525">
              <a:noFill/>
              <a:miter lim="800000"/>
              <a:headEnd/>
              <a:tailEnd/>
            </a:ln>
            <a:effectLst/>
          </p:spPr>
          <p:txBody>
            <a:bodyPr lIns="0" tIns="0" rIns="0" bIns="0">
              <a:spAutoFit/>
            </a:bodyPr>
            <a:lstStyle/>
            <a:p>
              <a:r>
                <a:rPr lang="en-US" sz="600"/>
                <a:t>Veneto</a:t>
              </a:r>
            </a:p>
          </p:txBody>
        </p:sp>
        <p:sp>
          <p:nvSpPr>
            <p:cNvPr id="108" name="Rectangle 347">
              <a:extLst>
                <a:ext uri="{FF2B5EF4-FFF2-40B4-BE49-F238E27FC236}">
                  <a16:creationId xmlns:a16="http://schemas.microsoft.com/office/drawing/2014/main" id="{0A13251A-EABC-CC46-80C9-C74BCF150FA0}"/>
                </a:ext>
              </a:extLst>
            </p:cNvPr>
            <p:cNvSpPr>
              <a:spLocks noChangeArrowheads="1"/>
            </p:cNvSpPr>
            <p:nvPr/>
          </p:nvSpPr>
          <p:spPr bwMode="gray">
            <a:xfrm>
              <a:off x="2575518" y="3649474"/>
              <a:ext cx="647699" cy="113911"/>
            </a:xfrm>
            <a:prstGeom prst="rect">
              <a:avLst/>
            </a:prstGeom>
            <a:noFill/>
            <a:ln w="9525">
              <a:noFill/>
              <a:miter lim="800000"/>
              <a:headEnd/>
              <a:tailEnd/>
            </a:ln>
            <a:effectLst/>
          </p:spPr>
          <p:txBody>
            <a:bodyPr lIns="0" tIns="0" rIns="0" bIns="0">
              <a:spAutoFit/>
            </a:bodyPr>
            <a:lstStyle/>
            <a:p>
              <a:r>
                <a:rPr lang="en-US" sz="600"/>
                <a:t>Abruzzo</a:t>
              </a:r>
            </a:p>
          </p:txBody>
        </p:sp>
        <p:sp>
          <p:nvSpPr>
            <p:cNvPr id="109" name="Rectangle 348">
              <a:extLst>
                <a:ext uri="{FF2B5EF4-FFF2-40B4-BE49-F238E27FC236}">
                  <a16:creationId xmlns:a16="http://schemas.microsoft.com/office/drawing/2014/main" id="{5C0CD1AF-AD9F-4D41-85B9-B494A660E845}"/>
                </a:ext>
              </a:extLst>
            </p:cNvPr>
            <p:cNvSpPr>
              <a:spLocks noChangeArrowheads="1"/>
            </p:cNvSpPr>
            <p:nvPr/>
          </p:nvSpPr>
          <p:spPr bwMode="gray">
            <a:xfrm>
              <a:off x="3679914" y="3923984"/>
              <a:ext cx="858838" cy="113911"/>
            </a:xfrm>
            <a:prstGeom prst="rect">
              <a:avLst/>
            </a:prstGeom>
            <a:noFill/>
            <a:ln w="9525">
              <a:noFill/>
              <a:miter lim="800000"/>
              <a:headEnd/>
              <a:tailEnd/>
            </a:ln>
            <a:effectLst/>
          </p:spPr>
          <p:txBody>
            <a:bodyPr lIns="0" tIns="0" rIns="0" bIns="0">
              <a:spAutoFit/>
            </a:bodyPr>
            <a:lstStyle/>
            <a:p>
              <a:r>
                <a:rPr lang="en-US" sz="600"/>
                <a:t>Puglia (Apulia)</a:t>
              </a:r>
            </a:p>
          </p:txBody>
        </p:sp>
        <p:sp>
          <p:nvSpPr>
            <p:cNvPr id="110" name="Rectangle 349">
              <a:extLst>
                <a:ext uri="{FF2B5EF4-FFF2-40B4-BE49-F238E27FC236}">
                  <a16:creationId xmlns:a16="http://schemas.microsoft.com/office/drawing/2014/main" id="{BC6AAB1E-46E3-774B-AD9F-982D723E7FE7}"/>
                </a:ext>
              </a:extLst>
            </p:cNvPr>
            <p:cNvSpPr>
              <a:spLocks noChangeArrowheads="1"/>
            </p:cNvSpPr>
            <p:nvPr/>
          </p:nvSpPr>
          <p:spPr bwMode="gray">
            <a:xfrm>
              <a:off x="3399943" y="4448346"/>
              <a:ext cx="361905" cy="113911"/>
            </a:xfrm>
            <a:prstGeom prst="rect">
              <a:avLst/>
            </a:prstGeom>
            <a:noFill/>
            <a:ln w="9525">
              <a:noFill/>
              <a:miter lim="800000"/>
              <a:headEnd/>
              <a:tailEnd/>
            </a:ln>
            <a:effectLst/>
          </p:spPr>
          <p:txBody>
            <a:bodyPr wrap="none" lIns="0" tIns="0" rIns="0" bIns="0">
              <a:spAutoFit/>
            </a:bodyPr>
            <a:lstStyle/>
            <a:p>
              <a:r>
                <a:rPr lang="en-US" sz="600"/>
                <a:t>Basilicata</a:t>
              </a:r>
            </a:p>
          </p:txBody>
        </p:sp>
        <p:sp>
          <p:nvSpPr>
            <p:cNvPr id="111" name="Rectangle 350">
              <a:extLst>
                <a:ext uri="{FF2B5EF4-FFF2-40B4-BE49-F238E27FC236}">
                  <a16:creationId xmlns:a16="http://schemas.microsoft.com/office/drawing/2014/main" id="{A7AE29CA-9314-0A46-B265-309192C52333}"/>
                </a:ext>
              </a:extLst>
            </p:cNvPr>
            <p:cNvSpPr>
              <a:spLocks noChangeArrowheads="1"/>
            </p:cNvSpPr>
            <p:nvPr/>
          </p:nvSpPr>
          <p:spPr bwMode="gray">
            <a:xfrm>
              <a:off x="3148423" y="5235395"/>
              <a:ext cx="314442" cy="113911"/>
            </a:xfrm>
            <a:prstGeom prst="rect">
              <a:avLst/>
            </a:prstGeom>
            <a:noFill/>
            <a:ln w="9525">
              <a:noFill/>
              <a:miter lim="800000"/>
              <a:headEnd/>
              <a:tailEnd/>
            </a:ln>
            <a:effectLst/>
          </p:spPr>
          <p:txBody>
            <a:bodyPr wrap="none" lIns="0" tIns="0" rIns="0" bIns="0">
              <a:spAutoFit/>
            </a:bodyPr>
            <a:lstStyle/>
            <a:p>
              <a:r>
                <a:rPr lang="en-US" sz="600"/>
                <a:t>Calabria</a:t>
              </a:r>
            </a:p>
          </p:txBody>
        </p:sp>
        <p:sp>
          <p:nvSpPr>
            <p:cNvPr id="112" name="Rectangle 351">
              <a:extLst>
                <a:ext uri="{FF2B5EF4-FFF2-40B4-BE49-F238E27FC236}">
                  <a16:creationId xmlns:a16="http://schemas.microsoft.com/office/drawing/2014/main" id="{72726D93-7AE0-A94C-8381-A5FFE703F855}"/>
                </a:ext>
              </a:extLst>
            </p:cNvPr>
            <p:cNvSpPr>
              <a:spLocks noChangeArrowheads="1"/>
            </p:cNvSpPr>
            <p:nvPr/>
          </p:nvSpPr>
          <p:spPr bwMode="gray">
            <a:xfrm>
              <a:off x="2845323" y="4214298"/>
              <a:ext cx="383659" cy="113911"/>
            </a:xfrm>
            <a:prstGeom prst="rect">
              <a:avLst/>
            </a:prstGeom>
            <a:noFill/>
            <a:ln w="9525">
              <a:noFill/>
              <a:miter lim="800000"/>
              <a:headEnd/>
              <a:tailEnd/>
            </a:ln>
            <a:effectLst/>
          </p:spPr>
          <p:txBody>
            <a:bodyPr wrap="none" lIns="0" tIns="0" rIns="0" bIns="0">
              <a:spAutoFit/>
            </a:bodyPr>
            <a:lstStyle/>
            <a:p>
              <a:r>
                <a:rPr lang="en-US" sz="600"/>
                <a:t>Campania</a:t>
              </a:r>
            </a:p>
          </p:txBody>
        </p:sp>
        <p:sp>
          <p:nvSpPr>
            <p:cNvPr id="113" name="Rectangle 352">
              <a:extLst>
                <a:ext uri="{FF2B5EF4-FFF2-40B4-BE49-F238E27FC236}">
                  <a16:creationId xmlns:a16="http://schemas.microsoft.com/office/drawing/2014/main" id="{32967DD6-6449-3F4A-A60C-6C9FDF1F5C36}"/>
                </a:ext>
              </a:extLst>
            </p:cNvPr>
            <p:cNvSpPr>
              <a:spLocks noChangeArrowheads="1"/>
            </p:cNvSpPr>
            <p:nvPr/>
          </p:nvSpPr>
          <p:spPr bwMode="gray">
            <a:xfrm>
              <a:off x="1637126" y="2171370"/>
              <a:ext cx="361904" cy="227822"/>
            </a:xfrm>
            <a:prstGeom prst="rect">
              <a:avLst/>
            </a:prstGeom>
            <a:noFill/>
            <a:ln w="9525">
              <a:noFill/>
              <a:miter lim="800000"/>
              <a:headEnd/>
              <a:tailEnd/>
            </a:ln>
            <a:effectLst/>
          </p:spPr>
          <p:txBody>
            <a:bodyPr wrap="none" lIns="0" tIns="0" rIns="0" bIns="0">
              <a:spAutoFit/>
            </a:bodyPr>
            <a:lstStyle/>
            <a:p>
              <a:pPr algn="ctr"/>
              <a:r>
                <a:rPr lang="en-US" sz="600"/>
                <a:t>Emilia-</a:t>
              </a:r>
              <a:br>
                <a:rPr lang="en-US" sz="600"/>
              </a:br>
              <a:r>
                <a:rPr lang="en-US" sz="600"/>
                <a:t>Romagna</a:t>
              </a:r>
            </a:p>
          </p:txBody>
        </p:sp>
        <p:sp>
          <p:nvSpPr>
            <p:cNvPr id="114" name="Rectangle 354">
              <a:extLst>
                <a:ext uri="{FF2B5EF4-FFF2-40B4-BE49-F238E27FC236}">
                  <a16:creationId xmlns:a16="http://schemas.microsoft.com/office/drawing/2014/main" id="{73B5BA8F-2562-174E-87D0-D420764B6455}"/>
                </a:ext>
              </a:extLst>
            </p:cNvPr>
            <p:cNvSpPr>
              <a:spLocks noChangeArrowheads="1"/>
            </p:cNvSpPr>
            <p:nvPr/>
          </p:nvSpPr>
          <p:spPr bwMode="gray">
            <a:xfrm>
              <a:off x="2731813" y="1374618"/>
              <a:ext cx="765340" cy="113911"/>
            </a:xfrm>
            <a:prstGeom prst="rect">
              <a:avLst/>
            </a:prstGeom>
            <a:noFill/>
            <a:ln w="9525">
              <a:noFill/>
              <a:miter lim="800000"/>
              <a:headEnd/>
              <a:tailEnd/>
            </a:ln>
            <a:effectLst/>
          </p:spPr>
          <p:txBody>
            <a:bodyPr wrap="none" lIns="0" tIns="0" rIns="0" bIns="0">
              <a:spAutoFit/>
            </a:bodyPr>
            <a:lstStyle/>
            <a:p>
              <a:r>
                <a:rPr lang="en-US" sz="600"/>
                <a:t>Friuli-Venezia Giulia</a:t>
              </a:r>
            </a:p>
          </p:txBody>
        </p:sp>
        <p:sp>
          <p:nvSpPr>
            <p:cNvPr id="115" name="Rectangle 355">
              <a:extLst>
                <a:ext uri="{FF2B5EF4-FFF2-40B4-BE49-F238E27FC236}">
                  <a16:creationId xmlns:a16="http://schemas.microsoft.com/office/drawing/2014/main" id="{069B09FA-B975-1346-8FD2-B8ED01E2CB7F}"/>
                </a:ext>
              </a:extLst>
            </p:cNvPr>
            <p:cNvSpPr>
              <a:spLocks noChangeArrowheads="1"/>
            </p:cNvSpPr>
            <p:nvPr/>
          </p:nvSpPr>
          <p:spPr bwMode="gray">
            <a:xfrm>
              <a:off x="1294696" y="3763884"/>
              <a:ext cx="533958" cy="113911"/>
            </a:xfrm>
            <a:prstGeom prst="rect">
              <a:avLst/>
            </a:prstGeom>
            <a:noFill/>
            <a:ln w="9525">
              <a:noFill/>
              <a:miter lim="800000"/>
              <a:headEnd/>
              <a:tailEnd/>
            </a:ln>
            <a:effectLst/>
          </p:spPr>
          <p:txBody>
            <a:bodyPr wrap="none" lIns="0" tIns="0" rIns="0" bIns="0">
              <a:spAutoFit/>
            </a:bodyPr>
            <a:lstStyle/>
            <a:p>
              <a:r>
                <a:rPr lang="en-US" sz="600"/>
                <a:t>Lazio (Latium)</a:t>
              </a:r>
            </a:p>
          </p:txBody>
        </p:sp>
        <p:sp>
          <p:nvSpPr>
            <p:cNvPr id="116" name="Rectangle 356">
              <a:extLst>
                <a:ext uri="{FF2B5EF4-FFF2-40B4-BE49-F238E27FC236}">
                  <a16:creationId xmlns:a16="http://schemas.microsoft.com/office/drawing/2014/main" id="{DAB95247-ACFC-9E45-898A-DFC4A87EEDDA}"/>
                </a:ext>
              </a:extLst>
            </p:cNvPr>
            <p:cNvSpPr>
              <a:spLocks noChangeArrowheads="1"/>
            </p:cNvSpPr>
            <p:nvPr/>
          </p:nvSpPr>
          <p:spPr bwMode="gray">
            <a:xfrm>
              <a:off x="752116" y="2511393"/>
              <a:ext cx="257090" cy="113911"/>
            </a:xfrm>
            <a:prstGeom prst="rect">
              <a:avLst/>
            </a:prstGeom>
            <a:noFill/>
            <a:ln w="9525">
              <a:noFill/>
              <a:miter lim="800000"/>
              <a:headEnd/>
              <a:tailEnd/>
            </a:ln>
            <a:effectLst/>
          </p:spPr>
          <p:txBody>
            <a:bodyPr wrap="none" lIns="0" tIns="0" rIns="0" bIns="0">
              <a:spAutoFit/>
            </a:bodyPr>
            <a:lstStyle/>
            <a:p>
              <a:r>
                <a:rPr lang="en-US" sz="600"/>
                <a:t>Liguria</a:t>
              </a:r>
            </a:p>
          </p:txBody>
        </p:sp>
        <p:sp>
          <p:nvSpPr>
            <p:cNvPr id="117" name="Rectangle 357">
              <a:extLst>
                <a:ext uri="{FF2B5EF4-FFF2-40B4-BE49-F238E27FC236}">
                  <a16:creationId xmlns:a16="http://schemas.microsoft.com/office/drawing/2014/main" id="{5E5FEA01-F0F8-3F48-8A6F-FB7EA1CCE701}"/>
                </a:ext>
              </a:extLst>
            </p:cNvPr>
            <p:cNvSpPr>
              <a:spLocks noChangeArrowheads="1"/>
            </p:cNvSpPr>
            <p:nvPr/>
          </p:nvSpPr>
          <p:spPr bwMode="gray">
            <a:xfrm>
              <a:off x="975482" y="1664140"/>
              <a:ext cx="409368" cy="113911"/>
            </a:xfrm>
            <a:prstGeom prst="rect">
              <a:avLst/>
            </a:prstGeom>
            <a:noFill/>
            <a:ln w="9525">
              <a:noFill/>
              <a:miter lim="800000"/>
              <a:headEnd/>
              <a:tailEnd/>
            </a:ln>
            <a:effectLst/>
          </p:spPr>
          <p:txBody>
            <a:bodyPr wrap="none" lIns="0" tIns="0" rIns="0" bIns="0">
              <a:spAutoFit/>
            </a:bodyPr>
            <a:lstStyle/>
            <a:p>
              <a:r>
                <a:rPr lang="en-US" sz="600"/>
                <a:t>Lombardia</a:t>
              </a:r>
            </a:p>
          </p:txBody>
        </p:sp>
        <p:sp>
          <p:nvSpPr>
            <p:cNvPr id="118" name="Rectangle 358">
              <a:extLst>
                <a:ext uri="{FF2B5EF4-FFF2-40B4-BE49-F238E27FC236}">
                  <a16:creationId xmlns:a16="http://schemas.microsoft.com/office/drawing/2014/main" id="{0C526AD6-B7C1-944A-B897-661D857CBF37}"/>
                </a:ext>
              </a:extLst>
            </p:cNvPr>
            <p:cNvSpPr>
              <a:spLocks noChangeArrowheads="1"/>
            </p:cNvSpPr>
            <p:nvPr/>
          </p:nvSpPr>
          <p:spPr bwMode="gray">
            <a:xfrm>
              <a:off x="2782576" y="3005844"/>
              <a:ext cx="296642" cy="113911"/>
            </a:xfrm>
            <a:prstGeom prst="rect">
              <a:avLst/>
            </a:prstGeom>
            <a:noFill/>
            <a:ln w="9525">
              <a:noFill/>
              <a:miter lim="800000"/>
              <a:headEnd/>
              <a:tailEnd/>
            </a:ln>
            <a:effectLst/>
          </p:spPr>
          <p:txBody>
            <a:bodyPr wrap="none" lIns="0" tIns="0" rIns="0" bIns="0">
              <a:spAutoFit/>
            </a:bodyPr>
            <a:lstStyle/>
            <a:p>
              <a:r>
                <a:rPr lang="en-US" sz="600"/>
                <a:t>Marche</a:t>
              </a:r>
            </a:p>
          </p:txBody>
        </p:sp>
        <p:sp>
          <p:nvSpPr>
            <p:cNvPr id="119" name="Rectangle 359">
              <a:extLst>
                <a:ext uri="{FF2B5EF4-FFF2-40B4-BE49-F238E27FC236}">
                  <a16:creationId xmlns:a16="http://schemas.microsoft.com/office/drawing/2014/main" id="{C478E535-495E-114A-BCF4-9996ED910843}"/>
                </a:ext>
              </a:extLst>
            </p:cNvPr>
            <p:cNvSpPr>
              <a:spLocks noChangeArrowheads="1"/>
            </p:cNvSpPr>
            <p:nvPr/>
          </p:nvSpPr>
          <p:spPr bwMode="gray">
            <a:xfrm>
              <a:off x="3202203" y="3577145"/>
              <a:ext cx="259069" cy="113911"/>
            </a:xfrm>
            <a:prstGeom prst="rect">
              <a:avLst/>
            </a:prstGeom>
            <a:noFill/>
            <a:ln w="9525">
              <a:noFill/>
              <a:miter lim="800000"/>
              <a:headEnd/>
              <a:tailEnd/>
            </a:ln>
            <a:effectLst/>
          </p:spPr>
          <p:txBody>
            <a:bodyPr wrap="none" lIns="0" tIns="0" rIns="0" bIns="0">
              <a:spAutoFit/>
            </a:bodyPr>
            <a:lstStyle/>
            <a:p>
              <a:r>
                <a:rPr lang="en-US" sz="600"/>
                <a:t>Molise</a:t>
              </a:r>
            </a:p>
          </p:txBody>
        </p:sp>
        <p:sp>
          <p:nvSpPr>
            <p:cNvPr id="120" name="Rectangle 360">
              <a:extLst>
                <a:ext uri="{FF2B5EF4-FFF2-40B4-BE49-F238E27FC236}">
                  <a16:creationId xmlns:a16="http://schemas.microsoft.com/office/drawing/2014/main" id="{FC2E3026-5DDC-A848-B01C-E3CEFFD5E095}"/>
                </a:ext>
              </a:extLst>
            </p:cNvPr>
            <p:cNvSpPr>
              <a:spLocks noChangeArrowheads="1"/>
            </p:cNvSpPr>
            <p:nvPr/>
          </p:nvSpPr>
          <p:spPr bwMode="gray">
            <a:xfrm>
              <a:off x="312050" y="1954134"/>
              <a:ext cx="369815" cy="113911"/>
            </a:xfrm>
            <a:prstGeom prst="rect">
              <a:avLst/>
            </a:prstGeom>
            <a:noFill/>
            <a:ln w="9525">
              <a:noFill/>
              <a:miter lim="800000"/>
              <a:headEnd/>
              <a:tailEnd/>
            </a:ln>
            <a:effectLst/>
          </p:spPr>
          <p:txBody>
            <a:bodyPr wrap="none" lIns="0" tIns="0" rIns="0" bIns="0">
              <a:spAutoFit/>
            </a:bodyPr>
            <a:lstStyle/>
            <a:p>
              <a:r>
                <a:rPr lang="en-US" sz="600"/>
                <a:t>Piemonte</a:t>
              </a:r>
            </a:p>
          </p:txBody>
        </p:sp>
        <p:sp>
          <p:nvSpPr>
            <p:cNvPr id="121" name="Rectangle 361">
              <a:extLst>
                <a:ext uri="{FF2B5EF4-FFF2-40B4-BE49-F238E27FC236}">
                  <a16:creationId xmlns:a16="http://schemas.microsoft.com/office/drawing/2014/main" id="{0DC74319-5D6B-0E4B-883D-994B19466B76}"/>
                </a:ext>
              </a:extLst>
            </p:cNvPr>
            <p:cNvSpPr>
              <a:spLocks noChangeArrowheads="1"/>
            </p:cNvSpPr>
            <p:nvPr/>
          </p:nvSpPr>
          <p:spPr bwMode="gray">
            <a:xfrm>
              <a:off x="1201004" y="4898511"/>
              <a:ext cx="965199" cy="227822"/>
            </a:xfrm>
            <a:prstGeom prst="rect">
              <a:avLst/>
            </a:prstGeom>
            <a:noFill/>
            <a:ln w="9525">
              <a:noFill/>
              <a:miter lim="800000"/>
              <a:headEnd/>
              <a:tailEnd/>
            </a:ln>
            <a:effectLst/>
          </p:spPr>
          <p:txBody>
            <a:bodyPr lIns="0" tIns="0" rIns="0" bIns="0">
              <a:spAutoFit/>
            </a:bodyPr>
            <a:lstStyle/>
            <a:p>
              <a:r>
                <a:rPr lang="en-US" sz="600"/>
                <a:t>Sardegna</a:t>
              </a:r>
              <a:br>
                <a:rPr lang="en-US" sz="600"/>
              </a:br>
              <a:r>
                <a:rPr lang="en-US" sz="600"/>
                <a:t>(Sardinia)</a:t>
              </a:r>
            </a:p>
          </p:txBody>
        </p:sp>
        <p:sp>
          <p:nvSpPr>
            <p:cNvPr id="122" name="Rectangle 362">
              <a:extLst>
                <a:ext uri="{FF2B5EF4-FFF2-40B4-BE49-F238E27FC236}">
                  <a16:creationId xmlns:a16="http://schemas.microsoft.com/office/drawing/2014/main" id="{0C0BEBA9-B7CC-E843-BD3F-A64B7A7DA415}"/>
                </a:ext>
              </a:extLst>
            </p:cNvPr>
            <p:cNvSpPr>
              <a:spLocks noChangeArrowheads="1"/>
            </p:cNvSpPr>
            <p:nvPr/>
          </p:nvSpPr>
          <p:spPr bwMode="gray">
            <a:xfrm>
              <a:off x="2814280" y="6151358"/>
              <a:ext cx="215561" cy="113911"/>
            </a:xfrm>
            <a:prstGeom prst="rect">
              <a:avLst/>
            </a:prstGeom>
            <a:noFill/>
            <a:ln w="9525">
              <a:noFill/>
              <a:miter lim="800000"/>
              <a:headEnd/>
              <a:tailEnd/>
            </a:ln>
            <a:effectLst/>
          </p:spPr>
          <p:txBody>
            <a:bodyPr wrap="none" lIns="0" tIns="0" rIns="0" bIns="0">
              <a:spAutoFit/>
            </a:bodyPr>
            <a:lstStyle/>
            <a:p>
              <a:r>
                <a:rPr lang="en-US" sz="600"/>
                <a:t>Sicilia</a:t>
              </a:r>
            </a:p>
          </p:txBody>
        </p:sp>
        <p:sp>
          <p:nvSpPr>
            <p:cNvPr id="123" name="Rectangle 363">
              <a:extLst>
                <a:ext uri="{FF2B5EF4-FFF2-40B4-BE49-F238E27FC236}">
                  <a16:creationId xmlns:a16="http://schemas.microsoft.com/office/drawing/2014/main" id="{9F7CF88C-2BF7-F049-A1C6-9539E1D81895}"/>
                </a:ext>
              </a:extLst>
            </p:cNvPr>
            <p:cNvSpPr>
              <a:spLocks noChangeArrowheads="1"/>
            </p:cNvSpPr>
            <p:nvPr/>
          </p:nvSpPr>
          <p:spPr bwMode="gray">
            <a:xfrm>
              <a:off x="2264061" y="974096"/>
              <a:ext cx="1620837" cy="113911"/>
            </a:xfrm>
            <a:prstGeom prst="rect">
              <a:avLst/>
            </a:prstGeom>
            <a:noFill/>
            <a:ln w="9525">
              <a:noFill/>
              <a:miter lim="800000"/>
              <a:headEnd/>
              <a:tailEnd/>
            </a:ln>
            <a:effectLst/>
          </p:spPr>
          <p:txBody>
            <a:bodyPr lIns="0" tIns="0" rIns="0" bIns="0">
              <a:spAutoFit/>
            </a:bodyPr>
            <a:lstStyle/>
            <a:p>
              <a:r>
                <a:rPr lang="en-US" sz="600" err="1"/>
                <a:t>Trentino</a:t>
              </a:r>
              <a:r>
                <a:rPr lang="en-US" sz="600"/>
                <a:t>-Alto Adige/</a:t>
              </a:r>
              <a:r>
                <a:rPr lang="en-US" sz="600" err="1"/>
                <a:t>Südtirol</a:t>
              </a:r>
              <a:endParaRPr lang="en-US" sz="600"/>
            </a:p>
          </p:txBody>
        </p:sp>
        <p:sp>
          <p:nvSpPr>
            <p:cNvPr id="124" name="Rectangle 364">
              <a:extLst>
                <a:ext uri="{FF2B5EF4-FFF2-40B4-BE49-F238E27FC236}">
                  <a16:creationId xmlns:a16="http://schemas.microsoft.com/office/drawing/2014/main" id="{91477206-BB1D-7E44-A6DD-A8A11A8314BE}"/>
                </a:ext>
              </a:extLst>
            </p:cNvPr>
            <p:cNvSpPr>
              <a:spLocks noChangeArrowheads="1"/>
            </p:cNvSpPr>
            <p:nvPr/>
          </p:nvSpPr>
          <p:spPr bwMode="gray">
            <a:xfrm>
              <a:off x="1545483" y="2819023"/>
              <a:ext cx="334218" cy="113911"/>
            </a:xfrm>
            <a:prstGeom prst="rect">
              <a:avLst/>
            </a:prstGeom>
            <a:noFill/>
            <a:ln w="9525">
              <a:noFill/>
              <a:miter lim="800000"/>
              <a:headEnd/>
              <a:tailEnd/>
            </a:ln>
            <a:effectLst/>
          </p:spPr>
          <p:txBody>
            <a:bodyPr wrap="none" lIns="0" tIns="0" rIns="0" bIns="0">
              <a:spAutoFit/>
            </a:bodyPr>
            <a:lstStyle/>
            <a:p>
              <a:r>
                <a:rPr lang="en-US" sz="600"/>
                <a:t>Toscania</a:t>
              </a:r>
            </a:p>
          </p:txBody>
        </p:sp>
        <p:sp>
          <p:nvSpPr>
            <p:cNvPr id="125" name="Rectangle 365">
              <a:extLst>
                <a:ext uri="{FF2B5EF4-FFF2-40B4-BE49-F238E27FC236}">
                  <a16:creationId xmlns:a16="http://schemas.microsoft.com/office/drawing/2014/main" id="{7F116277-51A6-6548-BBF9-109AF018CADC}"/>
                </a:ext>
              </a:extLst>
            </p:cNvPr>
            <p:cNvSpPr>
              <a:spLocks noChangeArrowheads="1"/>
            </p:cNvSpPr>
            <p:nvPr/>
          </p:nvSpPr>
          <p:spPr bwMode="gray">
            <a:xfrm>
              <a:off x="2057548" y="3199079"/>
              <a:ext cx="286756" cy="113911"/>
            </a:xfrm>
            <a:prstGeom prst="rect">
              <a:avLst/>
            </a:prstGeom>
            <a:noFill/>
            <a:ln w="9525">
              <a:noFill/>
              <a:miter lim="800000"/>
              <a:headEnd/>
              <a:tailEnd/>
            </a:ln>
            <a:effectLst/>
          </p:spPr>
          <p:txBody>
            <a:bodyPr wrap="none" lIns="0" tIns="0" rIns="0" bIns="0">
              <a:spAutoFit/>
            </a:bodyPr>
            <a:lstStyle/>
            <a:p>
              <a:r>
                <a:rPr lang="en-US" sz="600"/>
                <a:t>Umbria</a:t>
              </a:r>
            </a:p>
          </p:txBody>
        </p:sp>
        <p:sp>
          <p:nvSpPr>
            <p:cNvPr id="126" name="Rectangle 366">
              <a:extLst>
                <a:ext uri="{FF2B5EF4-FFF2-40B4-BE49-F238E27FC236}">
                  <a16:creationId xmlns:a16="http://schemas.microsoft.com/office/drawing/2014/main" id="{5BE96D60-B162-5040-8100-E7DFDB06F21A}"/>
                </a:ext>
              </a:extLst>
            </p:cNvPr>
            <p:cNvSpPr>
              <a:spLocks noChangeArrowheads="1"/>
            </p:cNvSpPr>
            <p:nvPr/>
          </p:nvSpPr>
          <p:spPr bwMode="gray">
            <a:xfrm>
              <a:off x="-359477" y="1299643"/>
              <a:ext cx="688065" cy="227822"/>
            </a:xfrm>
            <a:prstGeom prst="rect">
              <a:avLst/>
            </a:prstGeom>
            <a:noFill/>
            <a:ln w="9525">
              <a:noFill/>
              <a:miter lim="800000"/>
              <a:headEnd/>
              <a:tailEnd/>
            </a:ln>
            <a:effectLst/>
          </p:spPr>
          <p:txBody>
            <a:bodyPr wrap="square" lIns="0" tIns="0" rIns="0" bIns="0">
              <a:spAutoFit/>
            </a:bodyPr>
            <a:lstStyle/>
            <a:p>
              <a:pPr algn="ctr"/>
              <a:r>
                <a:rPr lang="en-US" sz="600"/>
                <a:t>Valle d'Aosta /</a:t>
              </a:r>
              <a:br>
                <a:rPr lang="en-US" sz="600"/>
              </a:br>
              <a:r>
                <a:rPr lang="en-US" sz="600"/>
                <a:t>Vallée d'Aoste</a:t>
              </a:r>
            </a:p>
          </p:txBody>
        </p:sp>
      </p:grpSp>
      <p:pic>
        <p:nvPicPr>
          <p:cNvPr id="45" name="Picture 10" descr="it">
            <a:extLst>
              <a:ext uri="{FF2B5EF4-FFF2-40B4-BE49-F238E27FC236}">
                <a16:creationId xmlns:a16="http://schemas.microsoft.com/office/drawing/2014/main" id="{E19061F5-3C5E-45B4-B632-D6616173100C}"/>
              </a:ext>
            </a:extLst>
          </p:cNvPr>
          <p:cNvPicPr>
            <a:picLocks noChangeAspect="1" noChangeArrowheads="1"/>
          </p:cNvPicPr>
          <p:nvPr/>
        </p:nvPicPr>
        <p:blipFill>
          <a:blip r:embed="rId5" cstate="print"/>
          <a:srcRect/>
          <a:stretch>
            <a:fillRect/>
          </a:stretch>
        </p:blipFill>
        <p:spPr bwMode="auto">
          <a:xfrm>
            <a:off x="11212217" y="388255"/>
            <a:ext cx="478132" cy="239066"/>
          </a:xfrm>
          <a:prstGeom prst="rect">
            <a:avLst/>
          </a:prstGeom>
          <a:noFill/>
          <a:ln w="3175">
            <a:solidFill>
              <a:schemeClr val="bg1">
                <a:lumMod val="50000"/>
              </a:schemeClr>
            </a:solidFill>
            <a:miter lim="800000"/>
            <a:headEnd/>
            <a:tailEnd/>
          </a:ln>
        </p:spPr>
      </p:pic>
      <p:sp>
        <p:nvSpPr>
          <p:cNvPr id="46" name="Rectangle 28">
            <a:extLst>
              <a:ext uri="{FF2B5EF4-FFF2-40B4-BE49-F238E27FC236}">
                <a16:creationId xmlns:a16="http://schemas.microsoft.com/office/drawing/2014/main" id="{2EB3FB65-160B-48C7-921E-62B94EE2B827}"/>
              </a:ext>
            </a:extLst>
          </p:cNvPr>
          <p:cNvSpPr>
            <a:spLocks noChangeArrowheads="1"/>
          </p:cNvSpPr>
          <p:nvPr/>
        </p:nvSpPr>
        <p:spPr bwMode="auto">
          <a:xfrm>
            <a:off x="11310769" y="210027"/>
            <a:ext cx="282129" cy="174728"/>
          </a:xfrm>
          <a:prstGeom prst="rect">
            <a:avLst/>
          </a:prstGeom>
          <a:noFill/>
          <a:ln w="12700">
            <a:noFill/>
            <a:miter lim="800000"/>
            <a:headEnd/>
            <a:tailEnd/>
          </a:ln>
        </p:spPr>
        <p:txBody>
          <a:bodyPr wrap="none" lIns="0" tIns="0" rIns="0" bIns="0">
            <a:spAutoFit/>
          </a:bodyPr>
          <a:lstStyle/>
          <a:p>
            <a:pPr defTabSz="202283">
              <a:lnSpc>
                <a:spcPct val="95000"/>
              </a:lnSpc>
            </a:pPr>
            <a:r>
              <a:rPr lang="en-US" sz="1195">
                <a:ea typeface="MS PGothic" pitchFamily="34" charset="-128"/>
              </a:rPr>
              <a:t>Italy</a:t>
            </a:r>
          </a:p>
        </p:txBody>
      </p:sp>
    </p:spTree>
    <p:custDataLst>
      <p:custData r:id="rId1"/>
      <p:custData r:id="rId2"/>
    </p:custDataLst>
    <p:extLst>
      <p:ext uri="{BB962C8B-B14F-4D97-AF65-F5344CB8AC3E}">
        <p14:creationId xmlns:p14="http://schemas.microsoft.com/office/powerpoint/2010/main" val="25582611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FC22-F82C-4136-A5F1-F594ADD19582}"/>
              </a:ext>
            </a:extLst>
          </p:cNvPr>
          <p:cNvSpPr>
            <a:spLocks noGrp="1"/>
          </p:cNvSpPr>
          <p:nvPr>
            <p:ph type="title"/>
          </p:nvPr>
        </p:nvSpPr>
        <p:spPr/>
        <p:txBody>
          <a:bodyPr/>
          <a:lstStyle/>
          <a:p>
            <a:br>
              <a:rPr lang="it-IT"/>
            </a:br>
            <a:endParaRPr lang="en-US"/>
          </a:p>
        </p:txBody>
      </p:sp>
      <p:sp>
        <p:nvSpPr>
          <p:cNvPr id="3" name="Text Placeholder 2">
            <a:extLst>
              <a:ext uri="{FF2B5EF4-FFF2-40B4-BE49-F238E27FC236}">
                <a16:creationId xmlns:a16="http://schemas.microsoft.com/office/drawing/2014/main" id="{287FE880-500A-4A16-8D2E-2FE709A59101}"/>
              </a:ext>
            </a:extLst>
          </p:cNvPr>
          <p:cNvSpPr>
            <a:spLocks noGrp="1"/>
          </p:cNvSpPr>
          <p:nvPr>
            <p:ph type="body" sz="quarter" idx="13"/>
          </p:nvPr>
        </p:nvSpPr>
        <p:spPr>
          <a:xfrm>
            <a:off x="496058" y="418402"/>
            <a:ext cx="11567721" cy="757255"/>
          </a:xfrm>
        </p:spPr>
        <p:txBody>
          <a:bodyPr/>
          <a:lstStyle/>
          <a:p>
            <a:r>
              <a:rPr lang="it-IT"/>
              <a:t>    COME SARA L’IMPLAMENTAZIONE DEL FUTURO DATA BACKUP DI ORA ALLAVEMENTI SU CLOUD  TRAMITE </a:t>
            </a:r>
          </a:p>
          <a:p>
            <a:r>
              <a:rPr lang="it-IT"/>
              <a:t>                                                           LA NOSTRA APPLICAZIONE IN SCHERMATE?</a:t>
            </a:r>
            <a:endParaRPr lang="en-US"/>
          </a:p>
        </p:txBody>
      </p:sp>
      <p:pic>
        <p:nvPicPr>
          <p:cNvPr id="7" name="Picture 6">
            <a:extLst>
              <a:ext uri="{FF2B5EF4-FFF2-40B4-BE49-F238E27FC236}">
                <a16:creationId xmlns:a16="http://schemas.microsoft.com/office/drawing/2014/main" id="{6C993E99-94BF-4806-BBBE-08A7AF170488}"/>
              </a:ext>
            </a:extLst>
          </p:cNvPr>
          <p:cNvPicPr>
            <a:picLocks noChangeAspect="1"/>
          </p:cNvPicPr>
          <p:nvPr>
            <p:custDataLst>
              <p:tags r:id="rId1"/>
            </p:custDataLst>
          </p:nvPr>
        </p:nvPicPr>
        <p:blipFill rotWithShape="1">
          <a:blip r:embed="rId3"/>
          <a:srcRect l="-130" t="-275" r="-4"/>
          <a:stretch/>
        </p:blipFill>
        <p:spPr>
          <a:xfrm>
            <a:off x="1828800" y="1175657"/>
            <a:ext cx="8902239" cy="5682343"/>
          </a:xfrm>
          <a:prstGeom prst="rect">
            <a:avLst/>
          </a:prstGeom>
        </p:spPr>
      </p:pic>
    </p:spTree>
    <p:extLst>
      <p:ext uri="{BB962C8B-B14F-4D97-AF65-F5344CB8AC3E}">
        <p14:creationId xmlns:p14="http://schemas.microsoft.com/office/powerpoint/2010/main" val="4027325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5"/>
          <p:cNvSpPr>
            <a:spLocks noEditPoints="1"/>
          </p:cNvSpPr>
          <p:nvPr/>
        </p:nvSpPr>
        <p:spPr bwMode="auto">
          <a:xfrm>
            <a:off x="3186372" y="2040610"/>
            <a:ext cx="4927607" cy="2760690"/>
          </a:xfrm>
          <a:custGeom>
            <a:avLst/>
            <a:gdLst>
              <a:gd name="T0" fmla="*/ 252 w 1184"/>
              <a:gd name="T1" fmla="*/ 328 h 665"/>
              <a:gd name="T2" fmla="*/ 252 w 1184"/>
              <a:gd name="T3" fmla="*/ 285 h 665"/>
              <a:gd name="T4" fmla="*/ 252 w 1184"/>
              <a:gd name="T5" fmla="*/ 272 h 665"/>
              <a:gd name="T6" fmla="*/ 459 w 1184"/>
              <a:gd name="T7" fmla="*/ 65 h 665"/>
              <a:gd name="T8" fmla="*/ 657 w 1184"/>
              <a:gd name="T9" fmla="*/ 216 h 665"/>
              <a:gd name="T10" fmla="*/ 665 w 1184"/>
              <a:gd name="T11" fmla="*/ 251 h 665"/>
              <a:gd name="T12" fmla="*/ 700 w 1184"/>
              <a:gd name="T13" fmla="*/ 242 h 665"/>
              <a:gd name="T14" fmla="*/ 747 w 1184"/>
              <a:gd name="T15" fmla="*/ 238 h 665"/>
              <a:gd name="T16" fmla="*/ 912 w 1184"/>
              <a:gd name="T17" fmla="*/ 364 h 665"/>
              <a:gd name="T18" fmla="*/ 988 w 1184"/>
              <a:gd name="T19" fmla="*/ 338 h 665"/>
              <a:gd name="T20" fmla="*/ 1112 w 1184"/>
              <a:gd name="T21" fmla="*/ 463 h 665"/>
              <a:gd name="T22" fmla="*/ 988 w 1184"/>
              <a:gd name="T23" fmla="*/ 587 h 665"/>
              <a:gd name="T24" fmla="*/ 980 w 1184"/>
              <a:gd name="T25" fmla="*/ 587 h 665"/>
              <a:gd name="T26" fmla="*/ 976 w 1184"/>
              <a:gd name="T27" fmla="*/ 587 h 665"/>
              <a:gd name="T28" fmla="*/ 747 w 1184"/>
              <a:gd name="T29" fmla="*/ 587 h 665"/>
              <a:gd name="T30" fmla="*/ 618 w 1184"/>
              <a:gd name="T31" fmla="*/ 587 h 665"/>
              <a:gd name="T32" fmla="*/ 205 w 1184"/>
              <a:gd name="T33" fmla="*/ 587 h 665"/>
              <a:gd name="T34" fmla="*/ 72 w 1184"/>
              <a:gd name="T35" fmla="*/ 458 h 665"/>
              <a:gd name="T36" fmla="*/ 205 w 1184"/>
              <a:gd name="T37" fmla="*/ 324 h 665"/>
              <a:gd name="T38" fmla="*/ 214 w 1184"/>
              <a:gd name="T39" fmla="*/ 324 h 665"/>
              <a:gd name="T40" fmla="*/ 252 w 1184"/>
              <a:gd name="T41" fmla="*/ 328 h 665"/>
              <a:gd name="T42" fmla="*/ 459 w 1184"/>
              <a:gd name="T43" fmla="*/ 0 h 665"/>
              <a:gd name="T44" fmla="*/ 181 w 1184"/>
              <a:gd name="T45" fmla="*/ 260 h 665"/>
              <a:gd name="T46" fmla="*/ 0 w 1184"/>
              <a:gd name="T47" fmla="*/ 464 h 665"/>
              <a:gd name="T48" fmla="*/ 205 w 1184"/>
              <a:gd name="T49" fmla="*/ 665 h 665"/>
              <a:gd name="T50" fmla="*/ 1013 w 1184"/>
              <a:gd name="T51" fmla="*/ 665 h 665"/>
              <a:gd name="T52" fmla="*/ 1048 w 1184"/>
              <a:gd name="T53" fmla="*/ 656 h 665"/>
              <a:gd name="T54" fmla="*/ 1184 w 1184"/>
              <a:gd name="T55" fmla="*/ 469 h 665"/>
              <a:gd name="T56" fmla="*/ 988 w 1184"/>
              <a:gd name="T57" fmla="*/ 272 h 665"/>
              <a:gd name="T58" fmla="*/ 947 w 1184"/>
              <a:gd name="T59" fmla="*/ 277 h 665"/>
              <a:gd name="T60" fmla="*/ 747 w 1184"/>
              <a:gd name="T61" fmla="*/ 172 h 665"/>
              <a:gd name="T62" fmla="*/ 717 w 1184"/>
              <a:gd name="T63" fmla="*/ 173 h 665"/>
              <a:gd name="T64" fmla="*/ 459 w 1184"/>
              <a:gd name="T65"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4" h="665">
                <a:moveTo>
                  <a:pt x="252" y="328"/>
                </a:moveTo>
                <a:cubicBezTo>
                  <a:pt x="252" y="328"/>
                  <a:pt x="252" y="328"/>
                  <a:pt x="252" y="285"/>
                </a:cubicBezTo>
                <a:cubicBezTo>
                  <a:pt x="252" y="272"/>
                  <a:pt x="252" y="272"/>
                  <a:pt x="252" y="272"/>
                </a:cubicBezTo>
                <a:cubicBezTo>
                  <a:pt x="252" y="156"/>
                  <a:pt x="343" y="65"/>
                  <a:pt x="459" y="65"/>
                </a:cubicBezTo>
                <a:cubicBezTo>
                  <a:pt x="553" y="65"/>
                  <a:pt x="635" y="126"/>
                  <a:pt x="657" y="216"/>
                </a:cubicBezTo>
                <a:cubicBezTo>
                  <a:pt x="657" y="216"/>
                  <a:pt x="657" y="216"/>
                  <a:pt x="665" y="251"/>
                </a:cubicBezTo>
                <a:cubicBezTo>
                  <a:pt x="665" y="251"/>
                  <a:pt x="665" y="251"/>
                  <a:pt x="700" y="242"/>
                </a:cubicBezTo>
                <a:cubicBezTo>
                  <a:pt x="717" y="238"/>
                  <a:pt x="730" y="238"/>
                  <a:pt x="747" y="238"/>
                </a:cubicBezTo>
                <a:cubicBezTo>
                  <a:pt x="825" y="238"/>
                  <a:pt x="892" y="291"/>
                  <a:pt x="912" y="364"/>
                </a:cubicBezTo>
                <a:cubicBezTo>
                  <a:pt x="933" y="348"/>
                  <a:pt x="960" y="338"/>
                  <a:pt x="988" y="338"/>
                </a:cubicBezTo>
                <a:cubicBezTo>
                  <a:pt x="1057" y="338"/>
                  <a:pt x="1112" y="394"/>
                  <a:pt x="1112" y="463"/>
                </a:cubicBezTo>
                <a:cubicBezTo>
                  <a:pt x="1112" y="531"/>
                  <a:pt x="1057" y="587"/>
                  <a:pt x="988" y="587"/>
                </a:cubicBezTo>
                <a:cubicBezTo>
                  <a:pt x="985" y="587"/>
                  <a:pt x="983" y="587"/>
                  <a:pt x="980" y="587"/>
                </a:cubicBezTo>
                <a:cubicBezTo>
                  <a:pt x="979" y="587"/>
                  <a:pt x="977" y="587"/>
                  <a:pt x="976" y="587"/>
                </a:cubicBezTo>
                <a:cubicBezTo>
                  <a:pt x="747" y="587"/>
                  <a:pt x="747" y="587"/>
                  <a:pt x="747" y="587"/>
                </a:cubicBezTo>
                <a:cubicBezTo>
                  <a:pt x="747" y="587"/>
                  <a:pt x="747" y="587"/>
                  <a:pt x="618" y="587"/>
                </a:cubicBezTo>
                <a:cubicBezTo>
                  <a:pt x="539" y="587"/>
                  <a:pt x="412" y="587"/>
                  <a:pt x="205" y="587"/>
                </a:cubicBezTo>
                <a:cubicBezTo>
                  <a:pt x="132" y="587"/>
                  <a:pt x="72" y="527"/>
                  <a:pt x="72" y="458"/>
                </a:cubicBezTo>
                <a:cubicBezTo>
                  <a:pt x="72" y="385"/>
                  <a:pt x="132" y="324"/>
                  <a:pt x="205" y="324"/>
                </a:cubicBezTo>
                <a:cubicBezTo>
                  <a:pt x="205" y="324"/>
                  <a:pt x="209" y="324"/>
                  <a:pt x="214" y="324"/>
                </a:cubicBezTo>
                <a:cubicBezTo>
                  <a:pt x="214" y="324"/>
                  <a:pt x="214" y="324"/>
                  <a:pt x="252" y="328"/>
                </a:cubicBezTo>
                <a:moveTo>
                  <a:pt x="459" y="0"/>
                </a:moveTo>
                <a:cubicBezTo>
                  <a:pt x="309" y="0"/>
                  <a:pt x="190" y="112"/>
                  <a:pt x="181" y="260"/>
                </a:cubicBezTo>
                <a:cubicBezTo>
                  <a:pt x="79" y="272"/>
                  <a:pt x="0" y="359"/>
                  <a:pt x="0" y="464"/>
                </a:cubicBezTo>
                <a:cubicBezTo>
                  <a:pt x="0" y="573"/>
                  <a:pt x="94" y="665"/>
                  <a:pt x="205" y="665"/>
                </a:cubicBezTo>
                <a:cubicBezTo>
                  <a:pt x="1013" y="665"/>
                  <a:pt x="1013" y="665"/>
                  <a:pt x="1013" y="665"/>
                </a:cubicBezTo>
                <a:cubicBezTo>
                  <a:pt x="1048" y="656"/>
                  <a:pt x="1048" y="656"/>
                  <a:pt x="1048" y="656"/>
                </a:cubicBezTo>
                <a:cubicBezTo>
                  <a:pt x="1126" y="624"/>
                  <a:pt x="1184" y="556"/>
                  <a:pt x="1184" y="469"/>
                </a:cubicBezTo>
                <a:cubicBezTo>
                  <a:pt x="1184" y="361"/>
                  <a:pt x="1096" y="272"/>
                  <a:pt x="988" y="272"/>
                </a:cubicBezTo>
                <a:cubicBezTo>
                  <a:pt x="974" y="272"/>
                  <a:pt x="960" y="274"/>
                  <a:pt x="947" y="277"/>
                </a:cubicBezTo>
                <a:cubicBezTo>
                  <a:pt x="902" y="213"/>
                  <a:pt x="828" y="172"/>
                  <a:pt x="747" y="172"/>
                </a:cubicBezTo>
                <a:cubicBezTo>
                  <a:pt x="737" y="172"/>
                  <a:pt x="727" y="172"/>
                  <a:pt x="717" y="173"/>
                </a:cubicBezTo>
                <a:cubicBezTo>
                  <a:pt x="677" y="69"/>
                  <a:pt x="576" y="0"/>
                  <a:pt x="459" y="0"/>
                </a:cubicBezTo>
              </a:path>
            </a:pathLst>
          </a:custGeom>
          <a:solidFill>
            <a:schemeClr val="bg1">
              <a:lumMod val="75000"/>
              <a:alpha val="49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xtBox 3074">
            <a:extLst>
              <a:ext uri="{FF2B5EF4-FFF2-40B4-BE49-F238E27FC236}">
                <a16:creationId xmlns:a16="http://schemas.microsoft.com/office/drawing/2014/main" id="{EFFB8BF3-C46D-49FE-B5D5-DA969D290AFB}"/>
              </a:ext>
            </a:extLst>
          </p:cNvPr>
          <p:cNvSpPr txBox="1"/>
          <p:nvPr/>
        </p:nvSpPr>
        <p:spPr>
          <a:xfrm>
            <a:off x="8476381" y="3259372"/>
            <a:ext cx="1066695" cy="323165"/>
          </a:xfrm>
          <a:prstGeom prst="rect">
            <a:avLst/>
          </a:prstGeom>
          <a:noFill/>
        </p:spPr>
        <p:txBody>
          <a:bodyPr wrap="square" lIns="0" tIns="0" rIns="0" bIns="0" rtlCol="0">
            <a:spAutoFit/>
          </a:bodyPr>
          <a:lstStyle/>
          <a:p>
            <a:pPr algn="ctr">
              <a:spcBef>
                <a:spcPts val="600"/>
              </a:spcBef>
              <a:buSzPct val="100000"/>
            </a:pPr>
            <a:r>
              <a:rPr lang="it-IT" sz="1050"/>
              <a:t>D</a:t>
            </a:r>
            <a:r>
              <a:rPr lang="en-US" sz="1050" err="1"/>
              <a:t>ata</a:t>
            </a:r>
            <a:r>
              <a:rPr lang="en-US" sz="1050"/>
              <a:t> backup </a:t>
            </a:r>
            <a:r>
              <a:rPr lang="en-US" sz="1050" err="1"/>
              <a:t>operazione</a:t>
            </a:r>
            <a:endParaRPr lang="en-US" sz="1050"/>
          </a:p>
        </p:txBody>
      </p:sp>
      <p:sp>
        <p:nvSpPr>
          <p:cNvPr id="30" name="TextBox 31">
            <a:extLst>
              <a:ext uri="{FF2B5EF4-FFF2-40B4-BE49-F238E27FC236}">
                <a16:creationId xmlns:a16="http://schemas.microsoft.com/office/drawing/2014/main" id="{157B9633-D9FD-460D-81D2-E12430F8EF05}"/>
              </a:ext>
            </a:extLst>
          </p:cNvPr>
          <p:cNvSpPr txBox="1"/>
          <p:nvPr/>
        </p:nvSpPr>
        <p:spPr>
          <a:xfrm>
            <a:off x="499955" y="4309939"/>
            <a:ext cx="1426669" cy="323165"/>
          </a:xfrm>
          <a:prstGeom prst="rect">
            <a:avLst/>
          </a:prstGeom>
          <a:noFill/>
        </p:spPr>
        <p:txBody>
          <a:bodyPr wrap="square" lIns="0" tIns="0" rIns="0" bIns="0" rtlCol="0">
            <a:spAutoFit/>
          </a:bodyPr>
          <a:lstStyle/>
          <a:p>
            <a:pPr algn="ctr">
              <a:spcBef>
                <a:spcPts val="600"/>
              </a:spcBef>
              <a:buSzPct val="100000"/>
            </a:pPr>
            <a:r>
              <a:rPr lang="en-US" sz="1050"/>
              <a:t>Cloud Engineering Deloitte</a:t>
            </a:r>
          </a:p>
        </p:txBody>
      </p:sp>
      <p:sp>
        <p:nvSpPr>
          <p:cNvPr id="31" name="TextBox 32">
            <a:extLst>
              <a:ext uri="{FF2B5EF4-FFF2-40B4-BE49-F238E27FC236}">
                <a16:creationId xmlns:a16="http://schemas.microsoft.com/office/drawing/2014/main" id="{671EA5EF-F4C9-46FB-84CD-5CC361123E44}"/>
              </a:ext>
            </a:extLst>
          </p:cNvPr>
          <p:cNvSpPr txBox="1"/>
          <p:nvPr/>
        </p:nvSpPr>
        <p:spPr>
          <a:xfrm>
            <a:off x="6833558" y="5546333"/>
            <a:ext cx="1732629" cy="161583"/>
          </a:xfrm>
          <a:prstGeom prst="rect">
            <a:avLst/>
          </a:prstGeom>
          <a:noFill/>
        </p:spPr>
        <p:txBody>
          <a:bodyPr wrap="square" lIns="0" tIns="0" rIns="0" bIns="0" rtlCol="0">
            <a:spAutoFit/>
          </a:bodyPr>
          <a:lstStyle/>
          <a:p>
            <a:pPr algn="ctr">
              <a:spcBef>
                <a:spcPts val="600"/>
              </a:spcBef>
              <a:buSzPct val="100000"/>
            </a:pPr>
            <a:r>
              <a:rPr lang="it-IT" sz="1050"/>
              <a:t>A</a:t>
            </a:r>
            <a:r>
              <a:rPr lang="en-US" sz="1050" err="1"/>
              <a:t>cesso</a:t>
            </a:r>
            <a:r>
              <a:rPr lang="en-US" sz="1050"/>
              <a:t> </a:t>
            </a:r>
            <a:r>
              <a:rPr lang="en-US" sz="1050" err="1"/>
              <a:t>alla</a:t>
            </a:r>
            <a:r>
              <a:rPr lang="en-US" sz="1050"/>
              <a:t> app </a:t>
            </a:r>
            <a:r>
              <a:rPr lang="en-US" sz="1050" err="1"/>
              <a:t>su</a:t>
            </a:r>
            <a:r>
              <a:rPr lang="en-US" sz="1050"/>
              <a:t> web</a:t>
            </a:r>
          </a:p>
        </p:txBody>
      </p:sp>
      <p:sp>
        <p:nvSpPr>
          <p:cNvPr id="32" name="TextBox 33">
            <a:extLst>
              <a:ext uri="{FF2B5EF4-FFF2-40B4-BE49-F238E27FC236}">
                <a16:creationId xmlns:a16="http://schemas.microsoft.com/office/drawing/2014/main" id="{AED8A8E9-C422-4214-96AC-3F50D5EFE14E}"/>
              </a:ext>
            </a:extLst>
          </p:cNvPr>
          <p:cNvSpPr txBox="1"/>
          <p:nvPr/>
        </p:nvSpPr>
        <p:spPr>
          <a:xfrm>
            <a:off x="10020441" y="5600897"/>
            <a:ext cx="1732629" cy="161583"/>
          </a:xfrm>
          <a:prstGeom prst="rect">
            <a:avLst/>
          </a:prstGeom>
          <a:noFill/>
        </p:spPr>
        <p:txBody>
          <a:bodyPr wrap="square" lIns="0" tIns="0" rIns="0" bIns="0" rtlCol="0">
            <a:spAutoFit/>
          </a:bodyPr>
          <a:lstStyle/>
          <a:p>
            <a:pPr algn="ctr">
              <a:spcBef>
                <a:spcPts val="600"/>
              </a:spcBef>
              <a:buSzPct val="100000"/>
            </a:pPr>
            <a:r>
              <a:rPr lang="it-IT" sz="1050"/>
              <a:t>I utenti di web </a:t>
            </a:r>
            <a:endParaRPr lang="en-US" sz="1050"/>
          </a:p>
        </p:txBody>
      </p:sp>
      <p:sp>
        <p:nvSpPr>
          <p:cNvPr id="33" name="TextBox 16">
            <a:extLst>
              <a:ext uri="{FF2B5EF4-FFF2-40B4-BE49-F238E27FC236}">
                <a16:creationId xmlns:a16="http://schemas.microsoft.com/office/drawing/2014/main" id="{E989B0B5-2F2B-4C28-94A8-85A92083F693}"/>
              </a:ext>
            </a:extLst>
          </p:cNvPr>
          <p:cNvSpPr txBox="1"/>
          <p:nvPr/>
        </p:nvSpPr>
        <p:spPr>
          <a:xfrm>
            <a:off x="839927" y="5760239"/>
            <a:ext cx="4086963" cy="138499"/>
          </a:xfrm>
          <a:prstGeom prst="rect">
            <a:avLst/>
          </a:prstGeom>
          <a:noFill/>
        </p:spPr>
        <p:txBody>
          <a:bodyPr wrap="square" lIns="0" tIns="0" rIns="0" bIns="0" rtlCol="0">
            <a:spAutoFit/>
          </a:bodyPr>
          <a:lstStyle/>
          <a:p>
            <a:pPr>
              <a:spcBef>
                <a:spcPts val="600"/>
              </a:spcBef>
              <a:buSzPct val="100000"/>
            </a:pPr>
            <a:r>
              <a:rPr lang="it-IT" sz="900"/>
              <a:t>A</a:t>
            </a:r>
            <a:r>
              <a:rPr lang="en-US" sz="900"/>
              <a:t>WS CLOUD PIATTAFORMA</a:t>
            </a:r>
          </a:p>
        </p:txBody>
      </p:sp>
      <p:sp>
        <p:nvSpPr>
          <p:cNvPr id="34" name="TextBox 43">
            <a:extLst>
              <a:ext uri="{FF2B5EF4-FFF2-40B4-BE49-F238E27FC236}">
                <a16:creationId xmlns:a16="http://schemas.microsoft.com/office/drawing/2014/main" id="{2FD99BB6-0847-4780-9CAF-710155F272C7}"/>
              </a:ext>
            </a:extLst>
          </p:cNvPr>
          <p:cNvSpPr txBox="1"/>
          <p:nvPr/>
        </p:nvSpPr>
        <p:spPr>
          <a:xfrm>
            <a:off x="836913" y="6106830"/>
            <a:ext cx="3516404" cy="138499"/>
          </a:xfrm>
          <a:prstGeom prst="rect">
            <a:avLst/>
          </a:prstGeom>
          <a:noFill/>
        </p:spPr>
        <p:txBody>
          <a:bodyPr wrap="square" lIns="0" tIns="0" rIns="0" bIns="0" rtlCol="0">
            <a:spAutoFit/>
          </a:bodyPr>
          <a:lstStyle/>
          <a:p>
            <a:pPr>
              <a:spcBef>
                <a:spcPts val="600"/>
              </a:spcBef>
              <a:buSzPct val="100000"/>
            </a:pPr>
            <a:r>
              <a:rPr lang="it-IT" sz="900"/>
              <a:t>C</a:t>
            </a:r>
            <a:r>
              <a:rPr lang="en-US" sz="900"/>
              <a:t>UBBIT DATA BACKUP CLOUD PIATTAFORMA</a:t>
            </a:r>
          </a:p>
        </p:txBody>
      </p:sp>
      <p:sp>
        <p:nvSpPr>
          <p:cNvPr id="35" name="Freeform 765"/>
          <p:cNvSpPr>
            <a:spLocks noChangeAspect="1" noEditPoints="1"/>
          </p:cNvSpPr>
          <p:nvPr/>
        </p:nvSpPr>
        <p:spPr bwMode="auto">
          <a:xfrm>
            <a:off x="10701918" y="5144650"/>
            <a:ext cx="369676" cy="369676"/>
          </a:xfrm>
          <a:custGeom>
            <a:avLst/>
            <a:gdLst>
              <a:gd name="T0" fmla="*/ 213 w 512"/>
              <a:gd name="T1" fmla="*/ 160 h 512"/>
              <a:gd name="T2" fmla="*/ 256 w 512"/>
              <a:gd name="T3" fmla="*/ 117 h 512"/>
              <a:gd name="T4" fmla="*/ 298 w 512"/>
              <a:gd name="T5" fmla="*/ 160 h 512"/>
              <a:gd name="T6" fmla="*/ 256 w 512"/>
              <a:gd name="T7" fmla="*/ 202 h 512"/>
              <a:gd name="T8" fmla="*/ 213 w 512"/>
              <a:gd name="T9" fmla="*/ 16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92 w 512"/>
              <a:gd name="T21" fmla="*/ 160 h 512"/>
              <a:gd name="T22" fmla="*/ 256 w 512"/>
              <a:gd name="T23" fmla="*/ 224 h 512"/>
              <a:gd name="T24" fmla="*/ 320 w 512"/>
              <a:gd name="T25" fmla="*/ 160 h 512"/>
              <a:gd name="T26" fmla="*/ 256 w 512"/>
              <a:gd name="T27" fmla="*/ 96 h 512"/>
              <a:gd name="T28" fmla="*/ 192 w 512"/>
              <a:gd name="T29" fmla="*/ 160 h 512"/>
              <a:gd name="T30" fmla="*/ 384 w 512"/>
              <a:gd name="T31" fmla="*/ 309 h 512"/>
              <a:gd name="T32" fmla="*/ 320 w 512"/>
              <a:gd name="T33" fmla="*/ 245 h 512"/>
              <a:gd name="T34" fmla="*/ 192 w 512"/>
              <a:gd name="T35" fmla="*/ 245 h 512"/>
              <a:gd name="T36" fmla="*/ 128 w 512"/>
              <a:gd name="T37" fmla="*/ 309 h 512"/>
              <a:gd name="T38" fmla="*/ 128 w 512"/>
              <a:gd name="T39" fmla="*/ 405 h 512"/>
              <a:gd name="T40" fmla="*/ 138 w 512"/>
              <a:gd name="T41" fmla="*/ 416 h 512"/>
              <a:gd name="T42" fmla="*/ 149 w 512"/>
              <a:gd name="T43" fmla="*/ 405 h 512"/>
              <a:gd name="T44" fmla="*/ 149 w 512"/>
              <a:gd name="T45" fmla="*/ 309 h 512"/>
              <a:gd name="T46" fmla="*/ 192 w 512"/>
              <a:gd name="T47" fmla="*/ 266 h 512"/>
              <a:gd name="T48" fmla="*/ 320 w 512"/>
              <a:gd name="T49" fmla="*/ 266 h 512"/>
              <a:gd name="T50" fmla="*/ 362 w 512"/>
              <a:gd name="T51" fmla="*/ 309 h 512"/>
              <a:gd name="T52" fmla="*/ 362 w 512"/>
              <a:gd name="T53" fmla="*/ 405 h 512"/>
              <a:gd name="T54" fmla="*/ 373 w 512"/>
              <a:gd name="T55" fmla="*/ 416 h 512"/>
              <a:gd name="T56" fmla="*/ 384 w 512"/>
              <a:gd name="T57" fmla="*/ 405 h 512"/>
              <a:gd name="T58" fmla="*/ 384 w 512"/>
              <a:gd name="T59"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13" y="160"/>
                </a:moveTo>
                <a:cubicBezTo>
                  <a:pt x="213" y="136"/>
                  <a:pt x="232" y="117"/>
                  <a:pt x="256" y="117"/>
                </a:cubicBezTo>
                <a:cubicBezTo>
                  <a:pt x="279" y="117"/>
                  <a:pt x="298" y="136"/>
                  <a:pt x="298" y="160"/>
                </a:cubicBezTo>
                <a:cubicBezTo>
                  <a:pt x="298" y="183"/>
                  <a:pt x="279" y="202"/>
                  <a:pt x="256" y="202"/>
                </a:cubicBezTo>
                <a:cubicBezTo>
                  <a:pt x="232" y="202"/>
                  <a:pt x="213" y="183"/>
                  <a:pt x="213"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92" y="160"/>
                </a:moveTo>
                <a:cubicBezTo>
                  <a:pt x="192" y="195"/>
                  <a:pt x="220" y="224"/>
                  <a:pt x="256" y="224"/>
                </a:cubicBezTo>
                <a:cubicBezTo>
                  <a:pt x="291" y="224"/>
                  <a:pt x="320" y="195"/>
                  <a:pt x="320" y="160"/>
                </a:cubicBezTo>
                <a:cubicBezTo>
                  <a:pt x="320" y="124"/>
                  <a:pt x="291" y="96"/>
                  <a:pt x="256" y="96"/>
                </a:cubicBezTo>
                <a:cubicBezTo>
                  <a:pt x="220" y="96"/>
                  <a:pt x="192" y="124"/>
                  <a:pt x="192" y="160"/>
                </a:cubicBezTo>
                <a:close/>
                <a:moveTo>
                  <a:pt x="384" y="309"/>
                </a:moveTo>
                <a:cubicBezTo>
                  <a:pt x="384" y="274"/>
                  <a:pt x="355" y="245"/>
                  <a:pt x="320" y="245"/>
                </a:cubicBezTo>
                <a:cubicBezTo>
                  <a:pt x="192" y="245"/>
                  <a:pt x="192" y="245"/>
                  <a:pt x="192" y="245"/>
                </a:cubicBezTo>
                <a:cubicBezTo>
                  <a:pt x="156" y="245"/>
                  <a:pt x="128" y="274"/>
                  <a:pt x="128" y="309"/>
                </a:cubicBezTo>
                <a:cubicBezTo>
                  <a:pt x="128" y="405"/>
                  <a:pt x="128" y="405"/>
                  <a:pt x="128" y="405"/>
                </a:cubicBezTo>
                <a:cubicBezTo>
                  <a:pt x="128" y="411"/>
                  <a:pt x="132" y="416"/>
                  <a:pt x="138" y="416"/>
                </a:cubicBezTo>
                <a:cubicBezTo>
                  <a:pt x="144" y="416"/>
                  <a:pt x="149" y="411"/>
                  <a:pt x="149" y="405"/>
                </a:cubicBezTo>
                <a:cubicBezTo>
                  <a:pt x="149" y="309"/>
                  <a:pt x="149" y="309"/>
                  <a:pt x="149" y="309"/>
                </a:cubicBezTo>
                <a:cubicBezTo>
                  <a:pt x="149" y="285"/>
                  <a:pt x="168" y="266"/>
                  <a:pt x="192" y="266"/>
                </a:cubicBezTo>
                <a:cubicBezTo>
                  <a:pt x="320" y="266"/>
                  <a:pt x="320" y="266"/>
                  <a:pt x="320" y="266"/>
                </a:cubicBezTo>
                <a:cubicBezTo>
                  <a:pt x="343" y="266"/>
                  <a:pt x="362" y="285"/>
                  <a:pt x="362" y="309"/>
                </a:cubicBezTo>
                <a:cubicBezTo>
                  <a:pt x="362" y="405"/>
                  <a:pt x="362" y="405"/>
                  <a:pt x="362" y="405"/>
                </a:cubicBezTo>
                <a:cubicBezTo>
                  <a:pt x="362" y="411"/>
                  <a:pt x="367" y="416"/>
                  <a:pt x="373" y="416"/>
                </a:cubicBezTo>
                <a:cubicBezTo>
                  <a:pt x="379" y="416"/>
                  <a:pt x="384" y="411"/>
                  <a:pt x="384" y="405"/>
                </a:cubicBezTo>
                <a:lnTo>
                  <a:pt x="384" y="30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CA"/>
          </a:p>
        </p:txBody>
      </p:sp>
      <p:sp>
        <p:nvSpPr>
          <p:cNvPr id="36" name="Freeform 765"/>
          <p:cNvSpPr>
            <a:spLocks noChangeAspect="1" noEditPoints="1"/>
          </p:cNvSpPr>
          <p:nvPr/>
        </p:nvSpPr>
        <p:spPr bwMode="auto">
          <a:xfrm>
            <a:off x="10265600" y="5144650"/>
            <a:ext cx="369676" cy="369676"/>
          </a:xfrm>
          <a:custGeom>
            <a:avLst/>
            <a:gdLst>
              <a:gd name="T0" fmla="*/ 213 w 512"/>
              <a:gd name="T1" fmla="*/ 160 h 512"/>
              <a:gd name="T2" fmla="*/ 256 w 512"/>
              <a:gd name="T3" fmla="*/ 117 h 512"/>
              <a:gd name="T4" fmla="*/ 298 w 512"/>
              <a:gd name="T5" fmla="*/ 160 h 512"/>
              <a:gd name="T6" fmla="*/ 256 w 512"/>
              <a:gd name="T7" fmla="*/ 202 h 512"/>
              <a:gd name="T8" fmla="*/ 213 w 512"/>
              <a:gd name="T9" fmla="*/ 16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92 w 512"/>
              <a:gd name="T21" fmla="*/ 160 h 512"/>
              <a:gd name="T22" fmla="*/ 256 w 512"/>
              <a:gd name="T23" fmla="*/ 224 h 512"/>
              <a:gd name="T24" fmla="*/ 320 w 512"/>
              <a:gd name="T25" fmla="*/ 160 h 512"/>
              <a:gd name="T26" fmla="*/ 256 w 512"/>
              <a:gd name="T27" fmla="*/ 96 h 512"/>
              <a:gd name="T28" fmla="*/ 192 w 512"/>
              <a:gd name="T29" fmla="*/ 160 h 512"/>
              <a:gd name="T30" fmla="*/ 384 w 512"/>
              <a:gd name="T31" fmla="*/ 309 h 512"/>
              <a:gd name="T32" fmla="*/ 320 w 512"/>
              <a:gd name="T33" fmla="*/ 245 h 512"/>
              <a:gd name="T34" fmla="*/ 192 w 512"/>
              <a:gd name="T35" fmla="*/ 245 h 512"/>
              <a:gd name="T36" fmla="*/ 128 w 512"/>
              <a:gd name="T37" fmla="*/ 309 h 512"/>
              <a:gd name="T38" fmla="*/ 128 w 512"/>
              <a:gd name="T39" fmla="*/ 405 h 512"/>
              <a:gd name="T40" fmla="*/ 138 w 512"/>
              <a:gd name="T41" fmla="*/ 416 h 512"/>
              <a:gd name="T42" fmla="*/ 149 w 512"/>
              <a:gd name="T43" fmla="*/ 405 h 512"/>
              <a:gd name="T44" fmla="*/ 149 w 512"/>
              <a:gd name="T45" fmla="*/ 309 h 512"/>
              <a:gd name="T46" fmla="*/ 192 w 512"/>
              <a:gd name="T47" fmla="*/ 266 h 512"/>
              <a:gd name="T48" fmla="*/ 320 w 512"/>
              <a:gd name="T49" fmla="*/ 266 h 512"/>
              <a:gd name="T50" fmla="*/ 362 w 512"/>
              <a:gd name="T51" fmla="*/ 309 h 512"/>
              <a:gd name="T52" fmla="*/ 362 w 512"/>
              <a:gd name="T53" fmla="*/ 405 h 512"/>
              <a:gd name="T54" fmla="*/ 373 w 512"/>
              <a:gd name="T55" fmla="*/ 416 h 512"/>
              <a:gd name="T56" fmla="*/ 384 w 512"/>
              <a:gd name="T57" fmla="*/ 405 h 512"/>
              <a:gd name="T58" fmla="*/ 384 w 512"/>
              <a:gd name="T59"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13" y="160"/>
                </a:moveTo>
                <a:cubicBezTo>
                  <a:pt x="213" y="136"/>
                  <a:pt x="232" y="117"/>
                  <a:pt x="256" y="117"/>
                </a:cubicBezTo>
                <a:cubicBezTo>
                  <a:pt x="279" y="117"/>
                  <a:pt x="298" y="136"/>
                  <a:pt x="298" y="160"/>
                </a:cubicBezTo>
                <a:cubicBezTo>
                  <a:pt x="298" y="183"/>
                  <a:pt x="279" y="202"/>
                  <a:pt x="256" y="202"/>
                </a:cubicBezTo>
                <a:cubicBezTo>
                  <a:pt x="232" y="202"/>
                  <a:pt x="213" y="183"/>
                  <a:pt x="213"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92" y="160"/>
                </a:moveTo>
                <a:cubicBezTo>
                  <a:pt x="192" y="195"/>
                  <a:pt x="220" y="224"/>
                  <a:pt x="256" y="224"/>
                </a:cubicBezTo>
                <a:cubicBezTo>
                  <a:pt x="291" y="224"/>
                  <a:pt x="320" y="195"/>
                  <a:pt x="320" y="160"/>
                </a:cubicBezTo>
                <a:cubicBezTo>
                  <a:pt x="320" y="124"/>
                  <a:pt x="291" y="96"/>
                  <a:pt x="256" y="96"/>
                </a:cubicBezTo>
                <a:cubicBezTo>
                  <a:pt x="220" y="96"/>
                  <a:pt x="192" y="124"/>
                  <a:pt x="192" y="160"/>
                </a:cubicBezTo>
                <a:close/>
                <a:moveTo>
                  <a:pt x="384" y="309"/>
                </a:moveTo>
                <a:cubicBezTo>
                  <a:pt x="384" y="274"/>
                  <a:pt x="355" y="245"/>
                  <a:pt x="320" y="245"/>
                </a:cubicBezTo>
                <a:cubicBezTo>
                  <a:pt x="192" y="245"/>
                  <a:pt x="192" y="245"/>
                  <a:pt x="192" y="245"/>
                </a:cubicBezTo>
                <a:cubicBezTo>
                  <a:pt x="156" y="245"/>
                  <a:pt x="128" y="274"/>
                  <a:pt x="128" y="309"/>
                </a:cubicBezTo>
                <a:cubicBezTo>
                  <a:pt x="128" y="405"/>
                  <a:pt x="128" y="405"/>
                  <a:pt x="128" y="405"/>
                </a:cubicBezTo>
                <a:cubicBezTo>
                  <a:pt x="128" y="411"/>
                  <a:pt x="132" y="416"/>
                  <a:pt x="138" y="416"/>
                </a:cubicBezTo>
                <a:cubicBezTo>
                  <a:pt x="144" y="416"/>
                  <a:pt x="149" y="411"/>
                  <a:pt x="149" y="405"/>
                </a:cubicBezTo>
                <a:cubicBezTo>
                  <a:pt x="149" y="309"/>
                  <a:pt x="149" y="309"/>
                  <a:pt x="149" y="309"/>
                </a:cubicBezTo>
                <a:cubicBezTo>
                  <a:pt x="149" y="285"/>
                  <a:pt x="168" y="266"/>
                  <a:pt x="192" y="266"/>
                </a:cubicBezTo>
                <a:cubicBezTo>
                  <a:pt x="320" y="266"/>
                  <a:pt x="320" y="266"/>
                  <a:pt x="320" y="266"/>
                </a:cubicBezTo>
                <a:cubicBezTo>
                  <a:pt x="343" y="266"/>
                  <a:pt x="362" y="285"/>
                  <a:pt x="362" y="309"/>
                </a:cubicBezTo>
                <a:cubicBezTo>
                  <a:pt x="362" y="405"/>
                  <a:pt x="362" y="405"/>
                  <a:pt x="362" y="405"/>
                </a:cubicBezTo>
                <a:cubicBezTo>
                  <a:pt x="362" y="411"/>
                  <a:pt x="367" y="416"/>
                  <a:pt x="373" y="416"/>
                </a:cubicBezTo>
                <a:cubicBezTo>
                  <a:pt x="379" y="416"/>
                  <a:pt x="384" y="411"/>
                  <a:pt x="384" y="405"/>
                </a:cubicBezTo>
                <a:lnTo>
                  <a:pt x="384" y="30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CA"/>
          </a:p>
        </p:txBody>
      </p:sp>
      <p:sp>
        <p:nvSpPr>
          <p:cNvPr id="37" name="Freeform 765"/>
          <p:cNvSpPr>
            <a:spLocks noChangeAspect="1" noEditPoints="1"/>
          </p:cNvSpPr>
          <p:nvPr/>
        </p:nvSpPr>
        <p:spPr bwMode="auto">
          <a:xfrm>
            <a:off x="11138236" y="5144650"/>
            <a:ext cx="369676" cy="369676"/>
          </a:xfrm>
          <a:custGeom>
            <a:avLst/>
            <a:gdLst>
              <a:gd name="T0" fmla="*/ 213 w 512"/>
              <a:gd name="T1" fmla="*/ 160 h 512"/>
              <a:gd name="T2" fmla="*/ 256 w 512"/>
              <a:gd name="T3" fmla="*/ 117 h 512"/>
              <a:gd name="T4" fmla="*/ 298 w 512"/>
              <a:gd name="T5" fmla="*/ 160 h 512"/>
              <a:gd name="T6" fmla="*/ 256 w 512"/>
              <a:gd name="T7" fmla="*/ 202 h 512"/>
              <a:gd name="T8" fmla="*/ 213 w 512"/>
              <a:gd name="T9" fmla="*/ 16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92 w 512"/>
              <a:gd name="T21" fmla="*/ 160 h 512"/>
              <a:gd name="T22" fmla="*/ 256 w 512"/>
              <a:gd name="T23" fmla="*/ 224 h 512"/>
              <a:gd name="T24" fmla="*/ 320 w 512"/>
              <a:gd name="T25" fmla="*/ 160 h 512"/>
              <a:gd name="T26" fmla="*/ 256 w 512"/>
              <a:gd name="T27" fmla="*/ 96 h 512"/>
              <a:gd name="T28" fmla="*/ 192 w 512"/>
              <a:gd name="T29" fmla="*/ 160 h 512"/>
              <a:gd name="T30" fmla="*/ 384 w 512"/>
              <a:gd name="T31" fmla="*/ 309 h 512"/>
              <a:gd name="T32" fmla="*/ 320 w 512"/>
              <a:gd name="T33" fmla="*/ 245 h 512"/>
              <a:gd name="T34" fmla="*/ 192 w 512"/>
              <a:gd name="T35" fmla="*/ 245 h 512"/>
              <a:gd name="T36" fmla="*/ 128 w 512"/>
              <a:gd name="T37" fmla="*/ 309 h 512"/>
              <a:gd name="T38" fmla="*/ 128 w 512"/>
              <a:gd name="T39" fmla="*/ 405 h 512"/>
              <a:gd name="T40" fmla="*/ 138 w 512"/>
              <a:gd name="T41" fmla="*/ 416 h 512"/>
              <a:gd name="T42" fmla="*/ 149 w 512"/>
              <a:gd name="T43" fmla="*/ 405 h 512"/>
              <a:gd name="T44" fmla="*/ 149 w 512"/>
              <a:gd name="T45" fmla="*/ 309 h 512"/>
              <a:gd name="T46" fmla="*/ 192 w 512"/>
              <a:gd name="T47" fmla="*/ 266 h 512"/>
              <a:gd name="T48" fmla="*/ 320 w 512"/>
              <a:gd name="T49" fmla="*/ 266 h 512"/>
              <a:gd name="T50" fmla="*/ 362 w 512"/>
              <a:gd name="T51" fmla="*/ 309 h 512"/>
              <a:gd name="T52" fmla="*/ 362 w 512"/>
              <a:gd name="T53" fmla="*/ 405 h 512"/>
              <a:gd name="T54" fmla="*/ 373 w 512"/>
              <a:gd name="T55" fmla="*/ 416 h 512"/>
              <a:gd name="T56" fmla="*/ 384 w 512"/>
              <a:gd name="T57" fmla="*/ 405 h 512"/>
              <a:gd name="T58" fmla="*/ 384 w 512"/>
              <a:gd name="T59"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13" y="160"/>
                </a:moveTo>
                <a:cubicBezTo>
                  <a:pt x="213" y="136"/>
                  <a:pt x="232" y="117"/>
                  <a:pt x="256" y="117"/>
                </a:cubicBezTo>
                <a:cubicBezTo>
                  <a:pt x="279" y="117"/>
                  <a:pt x="298" y="136"/>
                  <a:pt x="298" y="160"/>
                </a:cubicBezTo>
                <a:cubicBezTo>
                  <a:pt x="298" y="183"/>
                  <a:pt x="279" y="202"/>
                  <a:pt x="256" y="202"/>
                </a:cubicBezTo>
                <a:cubicBezTo>
                  <a:pt x="232" y="202"/>
                  <a:pt x="213" y="183"/>
                  <a:pt x="213"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92" y="160"/>
                </a:moveTo>
                <a:cubicBezTo>
                  <a:pt x="192" y="195"/>
                  <a:pt x="220" y="224"/>
                  <a:pt x="256" y="224"/>
                </a:cubicBezTo>
                <a:cubicBezTo>
                  <a:pt x="291" y="224"/>
                  <a:pt x="320" y="195"/>
                  <a:pt x="320" y="160"/>
                </a:cubicBezTo>
                <a:cubicBezTo>
                  <a:pt x="320" y="124"/>
                  <a:pt x="291" y="96"/>
                  <a:pt x="256" y="96"/>
                </a:cubicBezTo>
                <a:cubicBezTo>
                  <a:pt x="220" y="96"/>
                  <a:pt x="192" y="124"/>
                  <a:pt x="192" y="160"/>
                </a:cubicBezTo>
                <a:close/>
                <a:moveTo>
                  <a:pt x="384" y="309"/>
                </a:moveTo>
                <a:cubicBezTo>
                  <a:pt x="384" y="274"/>
                  <a:pt x="355" y="245"/>
                  <a:pt x="320" y="245"/>
                </a:cubicBezTo>
                <a:cubicBezTo>
                  <a:pt x="192" y="245"/>
                  <a:pt x="192" y="245"/>
                  <a:pt x="192" y="245"/>
                </a:cubicBezTo>
                <a:cubicBezTo>
                  <a:pt x="156" y="245"/>
                  <a:pt x="128" y="274"/>
                  <a:pt x="128" y="309"/>
                </a:cubicBezTo>
                <a:cubicBezTo>
                  <a:pt x="128" y="405"/>
                  <a:pt x="128" y="405"/>
                  <a:pt x="128" y="405"/>
                </a:cubicBezTo>
                <a:cubicBezTo>
                  <a:pt x="128" y="411"/>
                  <a:pt x="132" y="416"/>
                  <a:pt x="138" y="416"/>
                </a:cubicBezTo>
                <a:cubicBezTo>
                  <a:pt x="144" y="416"/>
                  <a:pt x="149" y="411"/>
                  <a:pt x="149" y="405"/>
                </a:cubicBezTo>
                <a:cubicBezTo>
                  <a:pt x="149" y="309"/>
                  <a:pt x="149" y="309"/>
                  <a:pt x="149" y="309"/>
                </a:cubicBezTo>
                <a:cubicBezTo>
                  <a:pt x="149" y="285"/>
                  <a:pt x="168" y="266"/>
                  <a:pt x="192" y="266"/>
                </a:cubicBezTo>
                <a:cubicBezTo>
                  <a:pt x="320" y="266"/>
                  <a:pt x="320" y="266"/>
                  <a:pt x="320" y="266"/>
                </a:cubicBezTo>
                <a:cubicBezTo>
                  <a:pt x="343" y="266"/>
                  <a:pt x="362" y="285"/>
                  <a:pt x="362" y="309"/>
                </a:cubicBezTo>
                <a:cubicBezTo>
                  <a:pt x="362" y="405"/>
                  <a:pt x="362" y="405"/>
                  <a:pt x="362" y="405"/>
                </a:cubicBezTo>
                <a:cubicBezTo>
                  <a:pt x="362" y="411"/>
                  <a:pt x="367" y="416"/>
                  <a:pt x="373" y="416"/>
                </a:cubicBezTo>
                <a:cubicBezTo>
                  <a:pt x="379" y="416"/>
                  <a:pt x="384" y="411"/>
                  <a:pt x="384" y="405"/>
                </a:cubicBezTo>
                <a:lnTo>
                  <a:pt x="384" y="30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CA"/>
          </a:p>
        </p:txBody>
      </p:sp>
      <p:grpSp>
        <p:nvGrpSpPr>
          <p:cNvPr id="40" name="组合 39"/>
          <p:cNvGrpSpPr/>
          <p:nvPr/>
        </p:nvGrpSpPr>
        <p:grpSpPr>
          <a:xfrm>
            <a:off x="1724376" y="3724446"/>
            <a:ext cx="1339482" cy="298255"/>
            <a:chOff x="1690512" y="3587757"/>
            <a:chExt cx="1339482" cy="298255"/>
          </a:xfrm>
        </p:grpSpPr>
        <p:sp>
          <p:nvSpPr>
            <p:cNvPr id="41" name="右箭头 40"/>
            <p:cNvSpPr/>
            <p:nvPr/>
          </p:nvSpPr>
          <p:spPr bwMode="gray">
            <a:xfrm>
              <a:off x="2260797" y="3587757"/>
              <a:ext cx="769197" cy="298255"/>
            </a:xfrm>
            <a:prstGeom prst="rightArrow">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2" name="矩形 41"/>
            <p:cNvSpPr/>
            <p:nvPr/>
          </p:nvSpPr>
          <p:spPr bwMode="gray">
            <a:xfrm>
              <a:off x="1969832" y="3663665"/>
              <a:ext cx="25809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3" name="矩形 42"/>
            <p:cNvSpPr/>
            <p:nvPr/>
          </p:nvSpPr>
          <p:spPr bwMode="gray">
            <a:xfrm>
              <a:off x="1805939" y="3663665"/>
              <a:ext cx="120685"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4" name="矩形 43"/>
            <p:cNvSpPr/>
            <p:nvPr/>
          </p:nvSpPr>
          <p:spPr bwMode="gray">
            <a:xfrm>
              <a:off x="1690512" y="3663665"/>
              <a:ext cx="7894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
        <p:nvSpPr>
          <p:cNvPr id="45" name="椭圆 44"/>
          <p:cNvSpPr/>
          <p:nvPr/>
        </p:nvSpPr>
        <p:spPr bwMode="gray">
          <a:xfrm>
            <a:off x="874826" y="3489903"/>
            <a:ext cx="706051" cy="706051"/>
          </a:xfrm>
          <a:prstGeom prst="ellipse">
            <a:avLst/>
          </a:prstGeom>
          <a:solidFill>
            <a:schemeClr val="bg1"/>
          </a:solidFill>
          <a:ln w="1905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6" name="Freeform 589"/>
          <p:cNvSpPr>
            <a:spLocks noChangeAspect="1" noEditPoints="1"/>
          </p:cNvSpPr>
          <p:nvPr/>
        </p:nvSpPr>
        <p:spPr bwMode="auto">
          <a:xfrm>
            <a:off x="947924" y="3563821"/>
            <a:ext cx="559855" cy="558214"/>
          </a:xfrm>
          <a:custGeom>
            <a:avLst/>
            <a:gdLst>
              <a:gd name="T0" fmla="*/ 267 w 512"/>
              <a:gd name="T1" fmla="*/ 160 h 512"/>
              <a:gd name="T2" fmla="*/ 287 w 512"/>
              <a:gd name="T3" fmla="*/ 348 h 512"/>
              <a:gd name="T4" fmla="*/ 256 w 512"/>
              <a:gd name="T5" fmla="*/ 388 h 512"/>
              <a:gd name="T6" fmla="*/ 224 w 512"/>
              <a:gd name="T7" fmla="*/ 348 h 512"/>
              <a:gd name="T8" fmla="*/ 244 w 512"/>
              <a:gd name="T9" fmla="*/ 160 h 512"/>
              <a:gd name="T10" fmla="*/ 267 w 512"/>
              <a:gd name="T11" fmla="*/ 160 h 512"/>
              <a:gd name="T12" fmla="*/ 269 w 512"/>
              <a:gd name="T13" fmla="*/ 138 h 512"/>
              <a:gd name="T14" fmla="*/ 274 w 512"/>
              <a:gd name="T15" fmla="*/ 117 h 512"/>
              <a:gd name="T16" fmla="*/ 237 w 512"/>
              <a:gd name="T17" fmla="*/ 117 h 512"/>
              <a:gd name="T18" fmla="*/ 243 w 512"/>
              <a:gd name="T19" fmla="*/ 138 h 512"/>
              <a:gd name="T20" fmla="*/ 269 w 512"/>
              <a:gd name="T21" fmla="*/ 138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09 w 512"/>
              <a:gd name="T33" fmla="*/ 351 h 512"/>
              <a:gd name="T34" fmla="*/ 288 w 512"/>
              <a:gd name="T35" fmla="*/ 150 h 512"/>
              <a:gd name="T36" fmla="*/ 298 w 512"/>
              <a:gd name="T37" fmla="*/ 109 h 512"/>
              <a:gd name="T38" fmla="*/ 296 w 512"/>
              <a:gd name="T39" fmla="*/ 100 h 512"/>
              <a:gd name="T40" fmla="*/ 288 w 512"/>
              <a:gd name="T41" fmla="*/ 96 h 512"/>
              <a:gd name="T42" fmla="*/ 224 w 512"/>
              <a:gd name="T43" fmla="*/ 96 h 512"/>
              <a:gd name="T44" fmla="*/ 215 w 512"/>
              <a:gd name="T45" fmla="*/ 100 h 512"/>
              <a:gd name="T46" fmla="*/ 213 w 512"/>
              <a:gd name="T47" fmla="*/ 109 h 512"/>
              <a:gd name="T48" fmla="*/ 224 w 512"/>
              <a:gd name="T49" fmla="*/ 150 h 512"/>
              <a:gd name="T50" fmla="*/ 202 w 512"/>
              <a:gd name="T51" fmla="*/ 351 h 512"/>
              <a:gd name="T52" fmla="*/ 205 w 512"/>
              <a:gd name="T53" fmla="*/ 358 h 512"/>
              <a:gd name="T54" fmla="*/ 247 w 512"/>
              <a:gd name="T55" fmla="*/ 412 h 512"/>
              <a:gd name="T56" fmla="*/ 256 w 512"/>
              <a:gd name="T57" fmla="*/ 416 h 512"/>
              <a:gd name="T58" fmla="*/ 264 w 512"/>
              <a:gd name="T59" fmla="*/ 412 h 512"/>
              <a:gd name="T60" fmla="*/ 307 w 512"/>
              <a:gd name="T61" fmla="*/ 358 h 512"/>
              <a:gd name="T62" fmla="*/ 309 w 512"/>
              <a:gd name="T63" fmla="*/ 35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67" y="160"/>
                </a:moveTo>
                <a:cubicBezTo>
                  <a:pt x="287" y="348"/>
                  <a:pt x="287" y="348"/>
                  <a:pt x="287" y="348"/>
                </a:cubicBezTo>
                <a:cubicBezTo>
                  <a:pt x="256" y="388"/>
                  <a:pt x="256" y="388"/>
                  <a:pt x="256" y="388"/>
                </a:cubicBezTo>
                <a:cubicBezTo>
                  <a:pt x="224" y="348"/>
                  <a:pt x="224" y="348"/>
                  <a:pt x="224" y="348"/>
                </a:cubicBezTo>
                <a:cubicBezTo>
                  <a:pt x="244" y="160"/>
                  <a:pt x="244" y="160"/>
                  <a:pt x="244" y="160"/>
                </a:cubicBezTo>
                <a:lnTo>
                  <a:pt x="267" y="160"/>
                </a:lnTo>
                <a:close/>
                <a:moveTo>
                  <a:pt x="269" y="138"/>
                </a:moveTo>
                <a:cubicBezTo>
                  <a:pt x="274" y="117"/>
                  <a:pt x="274" y="117"/>
                  <a:pt x="274" y="117"/>
                </a:cubicBezTo>
                <a:cubicBezTo>
                  <a:pt x="237" y="117"/>
                  <a:pt x="237" y="117"/>
                  <a:pt x="237" y="117"/>
                </a:cubicBezTo>
                <a:cubicBezTo>
                  <a:pt x="243" y="138"/>
                  <a:pt x="243" y="138"/>
                  <a:pt x="243" y="138"/>
                </a:cubicBezTo>
                <a:lnTo>
                  <a:pt x="269" y="13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09" y="351"/>
                </a:moveTo>
                <a:cubicBezTo>
                  <a:pt x="288" y="150"/>
                  <a:pt x="288" y="150"/>
                  <a:pt x="288" y="150"/>
                </a:cubicBezTo>
                <a:cubicBezTo>
                  <a:pt x="298" y="109"/>
                  <a:pt x="298" y="109"/>
                  <a:pt x="298" y="109"/>
                </a:cubicBezTo>
                <a:cubicBezTo>
                  <a:pt x="299" y="106"/>
                  <a:pt x="298" y="102"/>
                  <a:pt x="296" y="100"/>
                </a:cubicBezTo>
                <a:cubicBezTo>
                  <a:pt x="294" y="97"/>
                  <a:pt x="291" y="96"/>
                  <a:pt x="288" y="96"/>
                </a:cubicBezTo>
                <a:cubicBezTo>
                  <a:pt x="224" y="96"/>
                  <a:pt x="224" y="96"/>
                  <a:pt x="224" y="96"/>
                </a:cubicBezTo>
                <a:cubicBezTo>
                  <a:pt x="220" y="96"/>
                  <a:pt x="217" y="97"/>
                  <a:pt x="215" y="100"/>
                </a:cubicBezTo>
                <a:cubicBezTo>
                  <a:pt x="213" y="102"/>
                  <a:pt x="213" y="106"/>
                  <a:pt x="213" y="109"/>
                </a:cubicBezTo>
                <a:cubicBezTo>
                  <a:pt x="224" y="150"/>
                  <a:pt x="224" y="150"/>
                  <a:pt x="224" y="150"/>
                </a:cubicBezTo>
                <a:cubicBezTo>
                  <a:pt x="202" y="351"/>
                  <a:pt x="202" y="351"/>
                  <a:pt x="202" y="351"/>
                </a:cubicBezTo>
                <a:cubicBezTo>
                  <a:pt x="202" y="353"/>
                  <a:pt x="203" y="356"/>
                  <a:pt x="205" y="358"/>
                </a:cubicBezTo>
                <a:cubicBezTo>
                  <a:pt x="247" y="412"/>
                  <a:pt x="247" y="412"/>
                  <a:pt x="247" y="412"/>
                </a:cubicBezTo>
                <a:cubicBezTo>
                  <a:pt x="249" y="414"/>
                  <a:pt x="252" y="416"/>
                  <a:pt x="256" y="416"/>
                </a:cubicBezTo>
                <a:cubicBezTo>
                  <a:pt x="259" y="416"/>
                  <a:pt x="262" y="414"/>
                  <a:pt x="264" y="412"/>
                </a:cubicBezTo>
                <a:cubicBezTo>
                  <a:pt x="307" y="358"/>
                  <a:pt x="307" y="358"/>
                  <a:pt x="307" y="358"/>
                </a:cubicBezTo>
                <a:cubicBezTo>
                  <a:pt x="308" y="356"/>
                  <a:pt x="309" y="353"/>
                  <a:pt x="309" y="351"/>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endParaRPr lang="en-GB"/>
          </a:p>
        </p:txBody>
      </p:sp>
      <p:sp>
        <p:nvSpPr>
          <p:cNvPr id="47" name="圆角矩形 46"/>
          <p:cNvSpPr/>
          <p:nvPr/>
        </p:nvSpPr>
        <p:spPr bwMode="gray">
          <a:xfrm>
            <a:off x="9981280" y="3452227"/>
            <a:ext cx="1720089" cy="690874"/>
          </a:xfrm>
          <a:prstGeom prst="roundRect">
            <a:avLst>
              <a:gd name="adj" fmla="val 50000"/>
            </a:avLst>
          </a:prstGeom>
          <a:solidFill>
            <a:schemeClr val="bg1"/>
          </a:solidFill>
          <a:ln w="127000" algn="ctr">
            <a:solidFill>
              <a:schemeClr val="bg1">
                <a:lumMod val="8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050" b="1"/>
          </a:p>
        </p:txBody>
      </p:sp>
      <p:grpSp>
        <p:nvGrpSpPr>
          <p:cNvPr id="48" name="组合 47"/>
          <p:cNvGrpSpPr/>
          <p:nvPr/>
        </p:nvGrpSpPr>
        <p:grpSpPr>
          <a:xfrm rot="10800000">
            <a:off x="8257773" y="3901802"/>
            <a:ext cx="1521415" cy="298255"/>
            <a:chOff x="1690512" y="3587758"/>
            <a:chExt cx="1521415" cy="298255"/>
          </a:xfrm>
        </p:grpSpPr>
        <p:sp>
          <p:nvSpPr>
            <p:cNvPr id="49" name="右箭头 48"/>
            <p:cNvSpPr/>
            <p:nvPr/>
          </p:nvSpPr>
          <p:spPr bwMode="gray">
            <a:xfrm>
              <a:off x="2606454" y="3587758"/>
              <a:ext cx="605473" cy="298255"/>
            </a:xfrm>
            <a:prstGeom prst="rightArrow">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0" name="矩形 49"/>
            <p:cNvSpPr/>
            <p:nvPr/>
          </p:nvSpPr>
          <p:spPr bwMode="gray">
            <a:xfrm>
              <a:off x="2267998" y="3663665"/>
              <a:ext cx="301973"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1" name="矩形 50"/>
            <p:cNvSpPr/>
            <p:nvPr/>
          </p:nvSpPr>
          <p:spPr bwMode="gray">
            <a:xfrm>
              <a:off x="1969832" y="3663665"/>
              <a:ext cx="25809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2" name="矩形 51"/>
            <p:cNvSpPr/>
            <p:nvPr/>
          </p:nvSpPr>
          <p:spPr bwMode="gray">
            <a:xfrm>
              <a:off x="1805939" y="3663665"/>
              <a:ext cx="120685"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3" name="矩形 52"/>
            <p:cNvSpPr/>
            <p:nvPr/>
          </p:nvSpPr>
          <p:spPr bwMode="gray">
            <a:xfrm>
              <a:off x="1690512" y="3663665"/>
              <a:ext cx="7894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
        <p:nvSpPr>
          <p:cNvPr id="54" name="圆角右箭头 53"/>
          <p:cNvSpPr/>
          <p:nvPr/>
        </p:nvSpPr>
        <p:spPr bwMode="gray">
          <a:xfrm flipV="1">
            <a:off x="4931689" y="4856590"/>
            <a:ext cx="5088751" cy="622562"/>
          </a:xfrm>
          <a:prstGeom prst="bentArrow">
            <a:avLst>
              <a:gd name="adj1" fmla="val 25000"/>
              <a:gd name="adj2" fmla="val 23979"/>
              <a:gd name="adj3" fmla="val 25000"/>
              <a:gd name="adj4" fmla="val 43750"/>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62" name="组合 61"/>
          <p:cNvGrpSpPr/>
          <p:nvPr/>
        </p:nvGrpSpPr>
        <p:grpSpPr>
          <a:xfrm>
            <a:off x="4892895" y="5118961"/>
            <a:ext cx="2354074" cy="319165"/>
            <a:chOff x="4892895" y="5118961"/>
            <a:chExt cx="2354074" cy="319165"/>
          </a:xfrm>
        </p:grpSpPr>
        <p:cxnSp>
          <p:nvCxnSpPr>
            <p:cNvPr id="68" name="直接连接符 67"/>
            <p:cNvCxnSpPr/>
            <p:nvPr/>
          </p:nvCxnSpPr>
          <p:spPr>
            <a:xfrm>
              <a:off x="5309646" y="5169473"/>
              <a:ext cx="0" cy="268653"/>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8903" y="5152825"/>
              <a:ext cx="0" cy="268653"/>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246969" y="5145086"/>
              <a:ext cx="0" cy="268653"/>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892895" y="5118961"/>
              <a:ext cx="291493"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椭圆 71"/>
          <p:cNvSpPr/>
          <p:nvPr/>
        </p:nvSpPr>
        <p:spPr bwMode="gray">
          <a:xfrm>
            <a:off x="469900" y="5703520"/>
            <a:ext cx="261467" cy="261467"/>
          </a:xfrm>
          <a:prstGeom prst="ellipse">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3" name="圆角矩形 72"/>
          <p:cNvSpPr/>
          <p:nvPr/>
        </p:nvSpPr>
        <p:spPr bwMode="gray">
          <a:xfrm>
            <a:off x="500818" y="6076851"/>
            <a:ext cx="215619" cy="198458"/>
          </a:xfrm>
          <a:prstGeom prst="roundRect">
            <a:avLst>
              <a:gd name="adj" fmla="val 20065"/>
            </a:avLst>
          </a:prstGeom>
          <a:solidFill>
            <a:schemeClr val="bg1"/>
          </a:solidFill>
          <a:ln w="66675" algn="ctr">
            <a:solidFill>
              <a:schemeClr val="bg1">
                <a:lumMod val="8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76" name="组合 75"/>
          <p:cNvGrpSpPr/>
          <p:nvPr/>
        </p:nvGrpSpPr>
        <p:grpSpPr>
          <a:xfrm>
            <a:off x="8270357" y="3559193"/>
            <a:ext cx="1521415" cy="298255"/>
            <a:chOff x="1690512" y="3587758"/>
            <a:chExt cx="1521415" cy="298255"/>
          </a:xfrm>
        </p:grpSpPr>
        <p:sp>
          <p:nvSpPr>
            <p:cNvPr id="87" name="右箭头 86"/>
            <p:cNvSpPr/>
            <p:nvPr/>
          </p:nvSpPr>
          <p:spPr bwMode="gray">
            <a:xfrm>
              <a:off x="2606454" y="3587758"/>
              <a:ext cx="605473" cy="298255"/>
            </a:xfrm>
            <a:prstGeom prst="rightArrow">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8" name="矩形 87"/>
            <p:cNvSpPr/>
            <p:nvPr/>
          </p:nvSpPr>
          <p:spPr bwMode="gray">
            <a:xfrm>
              <a:off x="2267998" y="3663665"/>
              <a:ext cx="301973"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9" name="矩形 88"/>
            <p:cNvSpPr/>
            <p:nvPr/>
          </p:nvSpPr>
          <p:spPr bwMode="gray">
            <a:xfrm>
              <a:off x="1969832" y="3663665"/>
              <a:ext cx="25809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0" name="矩形 89"/>
            <p:cNvSpPr/>
            <p:nvPr/>
          </p:nvSpPr>
          <p:spPr bwMode="gray">
            <a:xfrm>
              <a:off x="1805939" y="3663665"/>
              <a:ext cx="120685"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1" name="矩形 90"/>
            <p:cNvSpPr/>
            <p:nvPr/>
          </p:nvSpPr>
          <p:spPr bwMode="gray">
            <a:xfrm>
              <a:off x="1690512" y="3663665"/>
              <a:ext cx="78944" cy="146438"/>
            </a:xfrm>
            <a:prstGeom prst="rect">
              <a:avLst/>
            </a:prstGeom>
            <a:solidFill>
              <a:schemeClr val="bg1">
                <a:lumMod val="85000"/>
                <a:alpha val="5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nvGrpSpPr>
          <p:cNvPr id="92" name="组合 91"/>
          <p:cNvGrpSpPr/>
          <p:nvPr/>
        </p:nvGrpSpPr>
        <p:grpSpPr>
          <a:xfrm>
            <a:off x="5431445" y="2990490"/>
            <a:ext cx="1638587" cy="1638587"/>
            <a:chOff x="4202960" y="2267220"/>
            <a:chExt cx="1792278" cy="1792278"/>
          </a:xfrm>
        </p:grpSpPr>
        <p:sp>
          <p:nvSpPr>
            <p:cNvPr id="93" name="椭圆 92"/>
            <p:cNvSpPr/>
            <p:nvPr/>
          </p:nvSpPr>
          <p:spPr bwMode="gray">
            <a:xfrm>
              <a:off x="4202960" y="2267220"/>
              <a:ext cx="1792278" cy="1792278"/>
            </a:xfrm>
            <a:prstGeom prst="ellipse">
              <a:avLst/>
            </a:prstGeom>
            <a:solidFill>
              <a:srgbClr val="0097A9"/>
            </a:solidFill>
            <a:ln w="698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4" name="TextBox 31">
              <a:extLst>
                <a:ext uri="{FF2B5EF4-FFF2-40B4-BE49-F238E27FC236}">
                  <a16:creationId xmlns:a16="http://schemas.microsoft.com/office/drawing/2014/main" id="{157B9633-D9FD-460D-81D2-E12430F8EF05}"/>
                </a:ext>
              </a:extLst>
            </p:cNvPr>
            <p:cNvSpPr txBox="1"/>
            <p:nvPr/>
          </p:nvSpPr>
          <p:spPr>
            <a:xfrm>
              <a:off x="4585566" y="2654884"/>
              <a:ext cx="1159188" cy="530215"/>
            </a:xfrm>
            <a:prstGeom prst="rect">
              <a:avLst/>
            </a:prstGeom>
            <a:noFill/>
          </p:spPr>
          <p:txBody>
            <a:bodyPr wrap="square" lIns="0" tIns="0" rIns="0" bIns="0" rtlCol="0">
              <a:spAutoFit/>
            </a:bodyPr>
            <a:lstStyle/>
            <a:p>
              <a:pPr algn="ctr" defTabSz="957263"/>
              <a:r>
                <a:rPr lang="it-IT" sz="1050" b="1">
                  <a:solidFill>
                    <a:schemeClr val="bg1"/>
                  </a:solidFill>
                  <a:cs typeface="Calibri" panose="020F0502020204030204" pitchFamily="34" charset="0"/>
                </a:rPr>
                <a:t>      Trasferimento</a:t>
              </a:r>
            </a:p>
            <a:p>
              <a:pPr algn="ctr" defTabSz="957263"/>
              <a:r>
                <a:rPr lang="it-IT" sz="1050" b="1">
                  <a:solidFill>
                    <a:schemeClr val="bg1"/>
                  </a:solidFill>
                  <a:cs typeface="Calibri" panose="020F0502020204030204" pitchFamily="34" charset="0"/>
                </a:rPr>
                <a:t>   di Snapshots</a:t>
              </a:r>
            </a:p>
            <a:p>
              <a:pPr algn="ctr" defTabSz="957263"/>
              <a:r>
                <a:rPr lang="it-IT" sz="1050" b="1">
                  <a:solidFill>
                    <a:schemeClr val="bg1"/>
                  </a:solidFill>
                  <a:cs typeface="Calibri" panose="020F0502020204030204" pitchFamily="34" charset="0"/>
                </a:rPr>
                <a:t>a S3  Bucket</a:t>
              </a:r>
              <a:endParaRPr lang="en-US" sz="1050" b="1">
                <a:solidFill>
                  <a:schemeClr val="bg1"/>
                </a:solidFill>
                <a:cs typeface="Calibri" panose="020F0502020204030204" pitchFamily="34" charset="0"/>
              </a:endParaRPr>
            </a:p>
          </p:txBody>
        </p:sp>
        <p:sp>
          <p:nvSpPr>
            <p:cNvPr id="95" name="椭圆 94"/>
            <p:cNvSpPr/>
            <p:nvPr/>
          </p:nvSpPr>
          <p:spPr bwMode="gray">
            <a:xfrm>
              <a:off x="4516646" y="3200995"/>
              <a:ext cx="384496" cy="384496"/>
            </a:xfrm>
            <a:prstGeom prst="ellipse">
              <a:avLst/>
            </a:prstGeom>
            <a:solidFill>
              <a:schemeClr val="bg1"/>
            </a:solidFill>
            <a:ln w="19050" algn="ctr">
              <a:noFill/>
              <a:miter lim="800000"/>
              <a:headEnd/>
              <a:tailEnd/>
            </a:ln>
          </p:spPr>
          <p:txBody>
            <a:bodyPr wrap="square" lIns="0" tIns="88900" rIns="0" bIns="88900" rtlCol="0" anchor="ctr"/>
            <a:lstStyle/>
            <a:p>
              <a:pPr algn="ctr">
                <a:lnSpc>
                  <a:spcPct val="106000"/>
                </a:lnSpc>
                <a:buFont typeface="Wingdings 2" pitchFamily="18" charset="2"/>
                <a:buNone/>
              </a:pPr>
              <a:r>
                <a:rPr lang="it-IT" sz="1050" b="1">
                  <a:solidFill>
                    <a:srgbClr val="0097A9"/>
                  </a:solidFill>
                </a:rPr>
                <a:t>R</a:t>
              </a:r>
              <a:r>
                <a:rPr lang="en-US" sz="1050" b="1">
                  <a:solidFill>
                    <a:srgbClr val="0097A9"/>
                  </a:solidFill>
                </a:rPr>
                <a:t>DS</a:t>
              </a:r>
            </a:p>
          </p:txBody>
        </p:sp>
        <p:sp>
          <p:nvSpPr>
            <p:cNvPr id="96" name="椭圆 95"/>
            <p:cNvSpPr/>
            <p:nvPr/>
          </p:nvSpPr>
          <p:spPr bwMode="gray">
            <a:xfrm>
              <a:off x="5254254" y="3199515"/>
              <a:ext cx="385200" cy="385200"/>
            </a:xfrm>
            <a:prstGeom prst="ellipse">
              <a:avLst/>
            </a:prstGeom>
            <a:solidFill>
              <a:schemeClr val="bg1"/>
            </a:solidFill>
            <a:ln w="19050" algn="ctr">
              <a:noFill/>
              <a:miter lim="800000"/>
              <a:headEnd/>
              <a:tailEnd/>
            </a:ln>
          </p:spPr>
          <p:txBody>
            <a:bodyPr wrap="square" lIns="0" tIns="88900" rIns="0" bIns="88900" rtlCol="0" anchor="ctr"/>
            <a:lstStyle/>
            <a:p>
              <a:pPr algn="ctr">
                <a:lnSpc>
                  <a:spcPct val="106000"/>
                </a:lnSpc>
              </a:pPr>
              <a:r>
                <a:rPr lang="it-IT" sz="1050" b="1">
                  <a:solidFill>
                    <a:srgbClr val="0097A9"/>
                  </a:solidFill>
                </a:rPr>
                <a:t>S</a:t>
              </a:r>
              <a:r>
                <a:rPr lang="en-US" sz="1050" b="1">
                  <a:solidFill>
                    <a:srgbClr val="0097A9"/>
                  </a:solidFill>
                </a:rPr>
                <a:t>3</a:t>
              </a:r>
            </a:p>
          </p:txBody>
        </p:sp>
        <p:grpSp>
          <p:nvGrpSpPr>
            <p:cNvPr id="97" name="组合 96"/>
            <p:cNvGrpSpPr/>
            <p:nvPr/>
          </p:nvGrpSpPr>
          <p:grpSpPr>
            <a:xfrm>
              <a:off x="4950453" y="3390969"/>
              <a:ext cx="248532" cy="48045"/>
              <a:chOff x="5009359" y="3390969"/>
              <a:chExt cx="248532" cy="48045"/>
            </a:xfrm>
          </p:grpSpPr>
          <p:sp>
            <p:nvSpPr>
              <p:cNvPr id="98" name="椭圆 97"/>
              <p:cNvSpPr/>
              <p:nvPr/>
            </p:nvSpPr>
            <p:spPr bwMode="gray">
              <a:xfrm>
                <a:off x="5210988" y="3392111"/>
                <a:ext cx="46903" cy="46903"/>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9" name="椭圆 98"/>
              <p:cNvSpPr/>
              <p:nvPr/>
            </p:nvSpPr>
            <p:spPr bwMode="gray">
              <a:xfrm>
                <a:off x="5112553" y="3392111"/>
                <a:ext cx="46903" cy="46903"/>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0" name="椭圆 99"/>
              <p:cNvSpPr/>
              <p:nvPr/>
            </p:nvSpPr>
            <p:spPr bwMode="gray">
              <a:xfrm>
                <a:off x="5009359" y="3390969"/>
                <a:ext cx="46903" cy="46903"/>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grpSp>
        <p:nvGrpSpPr>
          <p:cNvPr id="101" name="组合 100"/>
          <p:cNvGrpSpPr/>
          <p:nvPr/>
        </p:nvGrpSpPr>
        <p:grpSpPr>
          <a:xfrm>
            <a:off x="6825568" y="3452227"/>
            <a:ext cx="1055000" cy="1055000"/>
            <a:chOff x="6675067" y="3383065"/>
            <a:chExt cx="1183527" cy="1183527"/>
          </a:xfrm>
        </p:grpSpPr>
        <p:sp>
          <p:nvSpPr>
            <p:cNvPr id="102" name="椭圆 101"/>
            <p:cNvSpPr/>
            <p:nvPr/>
          </p:nvSpPr>
          <p:spPr bwMode="gray">
            <a:xfrm>
              <a:off x="6675067" y="3383065"/>
              <a:ext cx="1183527" cy="1183527"/>
            </a:xfrm>
            <a:prstGeom prst="ellipse">
              <a:avLst/>
            </a:prstGeom>
            <a:solidFill>
              <a:srgbClr val="0097A9"/>
            </a:solidFill>
            <a:ln w="57150" algn="ctr">
              <a:solidFill>
                <a:schemeClr val="bg1"/>
              </a:solidFill>
              <a:miter lim="800000"/>
              <a:headEnd/>
              <a:tailEnd/>
            </a:ln>
          </p:spPr>
          <p:txBody>
            <a:bodyPr wrap="square" lIns="0" tIns="0" rIns="0" bIns="0" rtlCol="0" anchor="ctr"/>
            <a:lstStyle/>
            <a:p>
              <a:pPr algn="ctr">
                <a:lnSpc>
                  <a:spcPct val="106000"/>
                </a:lnSpc>
              </a:pPr>
              <a:endParaRPr lang="en-US" sz="800" b="1">
                <a:solidFill>
                  <a:schemeClr val="bg1"/>
                </a:solidFill>
                <a:cs typeface="Calibri" panose="020F0502020204030204" pitchFamily="34" charset="0"/>
              </a:endParaRPr>
            </a:p>
          </p:txBody>
        </p:sp>
        <p:sp>
          <p:nvSpPr>
            <p:cNvPr id="103" name="TextBox 31">
              <a:extLst>
                <a:ext uri="{FF2B5EF4-FFF2-40B4-BE49-F238E27FC236}">
                  <a16:creationId xmlns:a16="http://schemas.microsoft.com/office/drawing/2014/main" id="{157B9633-D9FD-460D-81D2-E12430F8EF05}"/>
                </a:ext>
              </a:extLst>
            </p:cNvPr>
            <p:cNvSpPr txBox="1"/>
            <p:nvPr/>
          </p:nvSpPr>
          <p:spPr>
            <a:xfrm>
              <a:off x="6675192" y="3724446"/>
              <a:ext cx="1159188" cy="568260"/>
            </a:xfrm>
            <a:prstGeom prst="rect">
              <a:avLst/>
            </a:prstGeom>
            <a:noFill/>
          </p:spPr>
          <p:txBody>
            <a:bodyPr wrap="square" lIns="0" tIns="0" rIns="0" bIns="0" rtlCol="0">
              <a:spAutoFit/>
            </a:bodyPr>
            <a:lstStyle/>
            <a:p>
              <a:pPr algn="ctr">
                <a:lnSpc>
                  <a:spcPct val="106000"/>
                </a:lnSpc>
              </a:pPr>
              <a:r>
                <a:rPr lang="it-IT" sz="1050" b="1">
                  <a:solidFill>
                    <a:schemeClr val="bg1"/>
                  </a:solidFill>
                  <a:cs typeface="Calibri" panose="020F0502020204030204" pitchFamily="34" charset="0"/>
                </a:rPr>
                <a:t>Transfer di</a:t>
              </a:r>
            </a:p>
            <a:p>
              <a:pPr algn="ctr">
                <a:lnSpc>
                  <a:spcPct val="106000"/>
                </a:lnSpc>
              </a:pPr>
              <a:r>
                <a:rPr lang="it-IT" sz="1050" b="1" err="1">
                  <a:solidFill>
                    <a:schemeClr val="bg1"/>
                  </a:solidFill>
                  <a:cs typeface="Calibri" panose="020F0502020204030204" pitchFamily="34" charset="0"/>
                </a:rPr>
                <a:t>Snpashots</a:t>
              </a:r>
              <a:r>
                <a:rPr lang="it-IT" sz="1050" b="1">
                  <a:solidFill>
                    <a:schemeClr val="bg1"/>
                  </a:solidFill>
                  <a:cs typeface="Calibri" panose="020F0502020204030204" pitchFamily="34" charset="0"/>
                </a:rPr>
                <a:t> su S3 </a:t>
              </a:r>
            </a:p>
            <a:p>
              <a:pPr algn="ctr">
                <a:lnSpc>
                  <a:spcPct val="106000"/>
                </a:lnSpc>
              </a:pPr>
              <a:r>
                <a:rPr lang="it-IT" sz="1050" b="1">
                  <a:solidFill>
                    <a:schemeClr val="bg1"/>
                  </a:solidFill>
                  <a:cs typeface="Calibri" panose="020F0502020204030204" pitchFamily="34" charset="0"/>
                </a:rPr>
                <a:t>a </a:t>
              </a:r>
              <a:r>
                <a:rPr lang="it-IT" sz="1050" b="1" err="1">
                  <a:solidFill>
                    <a:schemeClr val="bg1"/>
                  </a:solidFill>
                  <a:cs typeface="Calibri" panose="020F0502020204030204" pitchFamily="34" charset="0"/>
                </a:rPr>
                <a:t>Cubbit</a:t>
              </a:r>
              <a:endParaRPr lang="en-US" sz="1050" b="1">
                <a:solidFill>
                  <a:schemeClr val="bg1"/>
                </a:solidFill>
                <a:cs typeface="Calibri" panose="020F0502020204030204" pitchFamily="34" charset="0"/>
              </a:endParaRPr>
            </a:p>
          </p:txBody>
        </p:sp>
      </p:grpSp>
      <p:grpSp>
        <p:nvGrpSpPr>
          <p:cNvPr id="104" name="组合 103"/>
          <p:cNvGrpSpPr/>
          <p:nvPr/>
        </p:nvGrpSpPr>
        <p:grpSpPr>
          <a:xfrm>
            <a:off x="4229113" y="2291809"/>
            <a:ext cx="1730096" cy="1730096"/>
            <a:chOff x="5618668" y="3076537"/>
            <a:chExt cx="1426460" cy="1426460"/>
          </a:xfrm>
        </p:grpSpPr>
        <p:sp>
          <p:nvSpPr>
            <p:cNvPr id="105" name="椭圆 104"/>
            <p:cNvSpPr/>
            <p:nvPr/>
          </p:nvSpPr>
          <p:spPr bwMode="gray">
            <a:xfrm>
              <a:off x="5618668" y="3076537"/>
              <a:ext cx="1426460" cy="1426460"/>
            </a:xfrm>
            <a:prstGeom prst="ellipse">
              <a:avLst/>
            </a:prstGeom>
            <a:solidFill>
              <a:srgbClr val="0097A9"/>
            </a:solidFill>
            <a:ln w="698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6" name="TextBox 31">
              <a:extLst>
                <a:ext uri="{FF2B5EF4-FFF2-40B4-BE49-F238E27FC236}">
                  <a16:creationId xmlns:a16="http://schemas.microsoft.com/office/drawing/2014/main" id="{157B9633-D9FD-460D-81D2-E12430F8EF05}"/>
                </a:ext>
              </a:extLst>
            </p:cNvPr>
            <p:cNvSpPr txBox="1"/>
            <p:nvPr/>
          </p:nvSpPr>
          <p:spPr>
            <a:xfrm>
              <a:off x="5767163" y="3320173"/>
              <a:ext cx="1159188" cy="133225"/>
            </a:xfrm>
            <a:prstGeom prst="rect">
              <a:avLst/>
            </a:prstGeom>
            <a:noFill/>
          </p:spPr>
          <p:txBody>
            <a:bodyPr wrap="square" lIns="0" tIns="0" rIns="0" bIns="0" rtlCol="0">
              <a:spAutoFit/>
            </a:bodyPr>
            <a:lstStyle/>
            <a:p>
              <a:pPr algn="ctr" defTabSz="957263"/>
              <a:r>
                <a:rPr lang="en-US" sz="1050" b="1">
                  <a:solidFill>
                    <a:schemeClr val="bg1"/>
                  </a:solidFill>
                  <a:cs typeface="Calibri" panose="020F0502020204030204" pitchFamily="34" charset="0"/>
                </a:rPr>
                <a:t>RDS SNPASHOTS </a:t>
              </a:r>
            </a:p>
          </p:txBody>
        </p:sp>
        <p:sp>
          <p:nvSpPr>
            <p:cNvPr id="107" name="圆角矩形 106"/>
            <p:cNvSpPr/>
            <p:nvPr/>
          </p:nvSpPr>
          <p:spPr bwMode="gray">
            <a:xfrm>
              <a:off x="5817782" y="3563389"/>
              <a:ext cx="1023710" cy="209621"/>
            </a:xfrm>
            <a:prstGeom prst="roundRect">
              <a:avLst>
                <a:gd name="adj" fmla="val 50000"/>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it-IT" sz="1000" b="1">
                  <a:solidFill>
                    <a:srgbClr val="0097A9"/>
                  </a:solidFill>
                </a:rPr>
                <a:t>S</a:t>
              </a:r>
              <a:r>
                <a:rPr lang="en-US" sz="1000" b="1" err="1">
                  <a:solidFill>
                    <a:srgbClr val="0097A9"/>
                  </a:solidFill>
                </a:rPr>
                <a:t>napshot</a:t>
              </a:r>
              <a:r>
                <a:rPr lang="en-US" sz="1000" b="1">
                  <a:solidFill>
                    <a:srgbClr val="0097A9"/>
                  </a:solidFill>
                </a:rPr>
                <a:t> 1</a:t>
              </a:r>
            </a:p>
          </p:txBody>
        </p:sp>
        <p:sp>
          <p:nvSpPr>
            <p:cNvPr id="108" name="圆角矩形 107"/>
            <p:cNvSpPr/>
            <p:nvPr/>
          </p:nvSpPr>
          <p:spPr bwMode="gray">
            <a:xfrm>
              <a:off x="5821042" y="3841587"/>
              <a:ext cx="1023710" cy="209621"/>
            </a:xfrm>
            <a:prstGeom prst="roundRect">
              <a:avLst>
                <a:gd name="adj" fmla="val 50000"/>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it-IT" sz="1000" b="1">
                  <a:solidFill>
                    <a:srgbClr val="0097A9"/>
                  </a:solidFill>
                </a:rPr>
                <a:t>S</a:t>
              </a:r>
              <a:r>
                <a:rPr lang="en-US" sz="1000" b="1" err="1">
                  <a:solidFill>
                    <a:srgbClr val="0097A9"/>
                  </a:solidFill>
                </a:rPr>
                <a:t>naphost</a:t>
              </a:r>
              <a:r>
                <a:rPr lang="en-US" sz="1000" b="1">
                  <a:solidFill>
                    <a:srgbClr val="0097A9"/>
                  </a:solidFill>
                </a:rPr>
                <a:t> 2</a:t>
              </a:r>
            </a:p>
          </p:txBody>
        </p:sp>
      </p:grpSp>
      <p:grpSp>
        <p:nvGrpSpPr>
          <p:cNvPr id="109" name="组合 108"/>
          <p:cNvGrpSpPr/>
          <p:nvPr/>
        </p:nvGrpSpPr>
        <p:grpSpPr>
          <a:xfrm>
            <a:off x="3444015" y="3364182"/>
            <a:ext cx="1189291" cy="1189291"/>
            <a:chOff x="3520215" y="3359949"/>
            <a:chExt cx="1189291" cy="1189291"/>
          </a:xfrm>
        </p:grpSpPr>
        <p:sp>
          <p:nvSpPr>
            <p:cNvPr id="110" name="椭圆 109"/>
            <p:cNvSpPr/>
            <p:nvPr/>
          </p:nvSpPr>
          <p:spPr bwMode="gray">
            <a:xfrm>
              <a:off x="3520215" y="3359949"/>
              <a:ext cx="1189291" cy="1189291"/>
            </a:xfrm>
            <a:prstGeom prst="ellipse">
              <a:avLst/>
            </a:prstGeom>
            <a:solidFill>
              <a:srgbClr val="0097A9"/>
            </a:solidFill>
            <a:ln w="57150" algn="ctr">
              <a:solidFill>
                <a:schemeClr val="bg1"/>
              </a:solidFill>
              <a:miter lim="800000"/>
              <a:headEnd/>
              <a:tailEnd/>
            </a:ln>
          </p:spPr>
          <p:txBody>
            <a:bodyPr wrap="square" lIns="0" tIns="0" rIns="0" bIns="0" rtlCol="0" anchor="ctr"/>
            <a:lstStyle/>
            <a:p>
              <a:pPr algn="ctr">
                <a:lnSpc>
                  <a:spcPct val="106000"/>
                </a:lnSpc>
              </a:pPr>
              <a:endParaRPr lang="en-US" sz="800" b="1">
                <a:solidFill>
                  <a:schemeClr val="bg1"/>
                </a:solidFill>
                <a:cs typeface="Calibri" panose="020F0502020204030204" pitchFamily="34" charset="0"/>
              </a:endParaRPr>
            </a:p>
          </p:txBody>
        </p:sp>
        <p:sp>
          <p:nvSpPr>
            <p:cNvPr id="111" name="TextBox 31">
              <a:extLst>
                <a:ext uri="{FF2B5EF4-FFF2-40B4-BE49-F238E27FC236}">
                  <a16:creationId xmlns:a16="http://schemas.microsoft.com/office/drawing/2014/main" id="{157B9633-D9FD-460D-81D2-E12430F8EF05}"/>
                </a:ext>
              </a:extLst>
            </p:cNvPr>
            <p:cNvSpPr txBox="1"/>
            <p:nvPr/>
          </p:nvSpPr>
          <p:spPr>
            <a:xfrm>
              <a:off x="3537571" y="3742490"/>
              <a:ext cx="1159188" cy="335285"/>
            </a:xfrm>
            <a:prstGeom prst="rect">
              <a:avLst/>
            </a:prstGeom>
            <a:noFill/>
          </p:spPr>
          <p:txBody>
            <a:bodyPr wrap="square" lIns="0" tIns="0" rIns="0" bIns="0" rtlCol="0">
              <a:spAutoFit/>
            </a:bodyPr>
            <a:lstStyle/>
            <a:p>
              <a:pPr algn="ctr">
                <a:lnSpc>
                  <a:spcPct val="106000"/>
                </a:lnSpc>
              </a:pPr>
              <a:r>
                <a:rPr lang="en-US" sz="1050" b="1">
                  <a:solidFill>
                    <a:schemeClr val="bg1"/>
                  </a:solidFill>
                  <a:cs typeface="Calibri" panose="020F0502020204030204" pitchFamily="34" charset="0"/>
                </a:rPr>
                <a:t>RDS </a:t>
              </a:r>
            </a:p>
            <a:p>
              <a:pPr algn="ctr">
                <a:lnSpc>
                  <a:spcPct val="106000"/>
                </a:lnSpc>
              </a:pPr>
              <a:r>
                <a:rPr lang="en-US" sz="1050" b="1">
                  <a:solidFill>
                    <a:schemeClr val="bg1"/>
                  </a:solidFill>
                  <a:cs typeface="Calibri" panose="020F0502020204030204" pitchFamily="34" charset="0"/>
                </a:rPr>
                <a:t>BASI DI DATI</a:t>
              </a:r>
            </a:p>
          </p:txBody>
        </p:sp>
      </p:grpSp>
      <p:grpSp>
        <p:nvGrpSpPr>
          <p:cNvPr id="112" name="组合 111"/>
          <p:cNvGrpSpPr/>
          <p:nvPr/>
        </p:nvGrpSpPr>
        <p:grpSpPr>
          <a:xfrm>
            <a:off x="4169320" y="3857020"/>
            <a:ext cx="1658290" cy="982593"/>
            <a:chOff x="4440089" y="4044839"/>
            <a:chExt cx="1505355" cy="846665"/>
          </a:xfrm>
        </p:grpSpPr>
        <p:sp>
          <p:nvSpPr>
            <p:cNvPr id="113" name="Freeform 50"/>
            <p:cNvSpPr>
              <a:spLocks/>
            </p:cNvSpPr>
            <p:nvPr/>
          </p:nvSpPr>
          <p:spPr bwMode="auto">
            <a:xfrm>
              <a:off x="4440089" y="4044839"/>
              <a:ext cx="1505355" cy="846665"/>
            </a:xfrm>
            <a:custGeom>
              <a:avLst/>
              <a:gdLst>
                <a:gd name="T0" fmla="*/ 1136 w 1232"/>
                <a:gd name="T1" fmla="*/ 300 h 694"/>
                <a:gd name="T2" fmla="*/ 1136 w 1232"/>
                <a:gd name="T3" fmla="*/ 297 h 694"/>
                <a:gd name="T4" fmla="*/ 971 w 1232"/>
                <a:gd name="T5" fmla="*/ 131 h 694"/>
                <a:gd name="T6" fmla="*/ 913 w 1232"/>
                <a:gd name="T7" fmla="*/ 142 h 694"/>
                <a:gd name="T8" fmla="*/ 688 w 1232"/>
                <a:gd name="T9" fmla="*/ 0 h 694"/>
                <a:gd name="T10" fmla="*/ 449 w 1232"/>
                <a:gd name="T11" fmla="*/ 181 h 694"/>
                <a:gd name="T12" fmla="*/ 358 w 1232"/>
                <a:gd name="T13" fmla="*/ 157 h 694"/>
                <a:gd name="T14" fmla="*/ 179 w 1232"/>
                <a:gd name="T15" fmla="*/ 336 h 694"/>
                <a:gd name="T16" fmla="*/ 0 w 1232"/>
                <a:gd name="T17" fmla="*/ 515 h 694"/>
                <a:gd name="T18" fmla="*/ 179 w 1232"/>
                <a:gd name="T19" fmla="*/ 694 h 694"/>
                <a:gd name="T20" fmla="*/ 1016 w 1232"/>
                <a:gd name="T21" fmla="*/ 694 h 694"/>
                <a:gd name="T22" fmla="*/ 1232 w 1232"/>
                <a:gd name="T23" fmla="*/ 479 h 694"/>
                <a:gd name="T24" fmla="*/ 1136 w 1232"/>
                <a:gd name="T25" fmla="*/ 30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2" h="694">
                  <a:moveTo>
                    <a:pt x="1136" y="300"/>
                  </a:moveTo>
                  <a:cubicBezTo>
                    <a:pt x="1136" y="299"/>
                    <a:pt x="1136" y="298"/>
                    <a:pt x="1136" y="297"/>
                  </a:cubicBezTo>
                  <a:cubicBezTo>
                    <a:pt x="1136" y="205"/>
                    <a:pt x="1062" y="131"/>
                    <a:pt x="971" y="131"/>
                  </a:cubicBezTo>
                  <a:cubicBezTo>
                    <a:pt x="951" y="131"/>
                    <a:pt x="931" y="135"/>
                    <a:pt x="913" y="142"/>
                  </a:cubicBezTo>
                  <a:cubicBezTo>
                    <a:pt x="873" y="58"/>
                    <a:pt x="788" y="0"/>
                    <a:pt x="688" y="0"/>
                  </a:cubicBezTo>
                  <a:cubicBezTo>
                    <a:pt x="574" y="0"/>
                    <a:pt x="478" y="77"/>
                    <a:pt x="449" y="181"/>
                  </a:cubicBezTo>
                  <a:cubicBezTo>
                    <a:pt x="422" y="166"/>
                    <a:pt x="391" y="157"/>
                    <a:pt x="358" y="157"/>
                  </a:cubicBezTo>
                  <a:cubicBezTo>
                    <a:pt x="259" y="157"/>
                    <a:pt x="179" y="237"/>
                    <a:pt x="179" y="336"/>
                  </a:cubicBezTo>
                  <a:cubicBezTo>
                    <a:pt x="80" y="336"/>
                    <a:pt x="0" y="416"/>
                    <a:pt x="0" y="515"/>
                  </a:cubicBezTo>
                  <a:cubicBezTo>
                    <a:pt x="0" y="614"/>
                    <a:pt x="80" y="694"/>
                    <a:pt x="179" y="694"/>
                  </a:cubicBezTo>
                  <a:cubicBezTo>
                    <a:pt x="1016" y="694"/>
                    <a:pt x="1016" y="694"/>
                    <a:pt x="1016" y="694"/>
                  </a:cubicBezTo>
                  <a:cubicBezTo>
                    <a:pt x="1135" y="694"/>
                    <a:pt x="1232" y="598"/>
                    <a:pt x="1232" y="479"/>
                  </a:cubicBezTo>
                  <a:cubicBezTo>
                    <a:pt x="1232" y="404"/>
                    <a:pt x="1194" y="338"/>
                    <a:pt x="1136" y="300"/>
                  </a:cubicBezTo>
                  <a:close/>
                </a:path>
              </a:pathLst>
            </a:custGeom>
            <a:solidFill>
              <a:schemeClr val="bg1">
                <a:lumMod val="85000"/>
              </a:schemeClr>
            </a:solidFill>
            <a:ln w="69850">
              <a:solidFill>
                <a:schemeClr val="bg1"/>
              </a:solidFill>
            </a:ln>
          </p:spPr>
          <p:txBody>
            <a:bodyPr vert="horz" wrap="square" lIns="91440" tIns="45720" rIns="91440" bIns="45720" numCol="1" anchor="t" anchorCtr="0" compatLnSpc="1">
              <a:prstTxWarp prst="textNoShape">
                <a:avLst/>
              </a:prstTxWarp>
            </a:bodyPr>
            <a:lstStyle/>
            <a:p>
              <a:endParaRPr lang="id-ID" sz="2400">
                <a:cs typeface="+mn-ea"/>
                <a:sym typeface="+mn-lt"/>
              </a:endParaRPr>
            </a:p>
          </p:txBody>
        </p:sp>
        <p:sp>
          <p:nvSpPr>
            <p:cNvPr id="114" name="TextBox 31">
              <a:extLst>
                <a:ext uri="{FF2B5EF4-FFF2-40B4-BE49-F238E27FC236}">
                  <a16:creationId xmlns:a16="http://schemas.microsoft.com/office/drawing/2014/main" id="{157B9633-D9FD-460D-81D2-E12430F8EF05}"/>
                </a:ext>
              </a:extLst>
            </p:cNvPr>
            <p:cNvSpPr txBox="1"/>
            <p:nvPr/>
          </p:nvSpPr>
          <p:spPr>
            <a:xfrm>
              <a:off x="4662602" y="4349335"/>
              <a:ext cx="1159188" cy="498908"/>
            </a:xfrm>
            <a:prstGeom prst="rect">
              <a:avLst/>
            </a:prstGeom>
            <a:noFill/>
          </p:spPr>
          <p:txBody>
            <a:bodyPr wrap="square" lIns="0" tIns="0" rIns="0" bIns="0" rtlCol="0">
              <a:spAutoFit/>
            </a:bodyPr>
            <a:lstStyle/>
            <a:p>
              <a:pPr algn="ctr">
                <a:lnSpc>
                  <a:spcPct val="106000"/>
                </a:lnSpc>
              </a:pPr>
              <a:r>
                <a:rPr lang="en-US" sz="1200" b="1">
                  <a:solidFill>
                    <a:srgbClr val="0097A9"/>
                  </a:solidFill>
                  <a:cs typeface="Calibri" panose="020F0502020204030204" pitchFamily="34" charset="0"/>
                </a:rPr>
                <a:t>LA NOSTRA APP </a:t>
              </a:r>
            </a:p>
            <a:p>
              <a:pPr algn="ctr">
                <a:lnSpc>
                  <a:spcPct val="106000"/>
                </a:lnSpc>
              </a:pPr>
              <a:r>
                <a:rPr lang="en-US" sz="1200" b="1">
                  <a:solidFill>
                    <a:srgbClr val="0097A9"/>
                  </a:solidFill>
                  <a:cs typeface="Calibri" panose="020F0502020204030204" pitchFamily="34" charset="0"/>
                </a:rPr>
                <a:t>INTEGRATO SU CLOUD</a:t>
              </a:r>
            </a:p>
          </p:txBody>
        </p:sp>
      </p:grpSp>
      <p:pic>
        <p:nvPicPr>
          <p:cNvPr id="5" name="Picture 4">
            <a:extLst>
              <a:ext uri="{FF2B5EF4-FFF2-40B4-BE49-F238E27FC236}">
                <a16:creationId xmlns:a16="http://schemas.microsoft.com/office/drawing/2014/main" id="{45208911-5D06-4B01-BFE2-F2E615D32A32}"/>
              </a:ext>
            </a:extLst>
          </p:cNvPr>
          <p:cNvPicPr>
            <a:picLocks noChangeAspect="1"/>
          </p:cNvPicPr>
          <p:nvPr/>
        </p:nvPicPr>
        <p:blipFill>
          <a:blip r:embed="rId6"/>
          <a:stretch>
            <a:fillRect/>
          </a:stretch>
        </p:blipFill>
        <p:spPr>
          <a:xfrm>
            <a:off x="10223390" y="3615983"/>
            <a:ext cx="1084906" cy="387599"/>
          </a:xfrm>
          <a:prstGeom prst="rect">
            <a:avLst/>
          </a:prstGeom>
        </p:spPr>
      </p:pic>
      <p:pic>
        <p:nvPicPr>
          <p:cNvPr id="7" name="Picture 6" descr="Logo, company name&#10;&#10;Description automatically generated">
            <a:extLst>
              <a:ext uri="{FF2B5EF4-FFF2-40B4-BE49-F238E27FC236}">
                <a16:creationId xmlns:a16="http://schemas.microsoft.com/office/drawing/2014/main" id="{6C1512EB-AA0B-43AE-8267-08EFC2E28E2F}"/>
              </a:ext>
            </a:extLst>
          </p:cNvPr>
          <p:cNvPicPr>
            <a:picLocks noChangeAspect="1"/>
          </p:cNvPicPr>
          <p:nvPr/>
        </p:nvPicPr>
        <p:blipFill>
          <a:blip r:embed="rId7"/>
          <a:stretch>
            <a:fillRect/>
          </a:stretch>
        </p:blipFill>
        <p:spPr>
          <a:xfrm>
            <a:off x="1976906" y="1217940"/>
            <a:ext cx="1898415" cy="1898415"/>
          </a:xfrm>
          <a:prstGeom prst="rect">
            <a:avLst/>
          </a:prstGeom>
        </p:spPr>
      </p:pic>
    </p:spTree>
    <p:custDataLst>
      <p:custData r:id="rId1"/>
      <p:custData r:id="rId2"/>
      <p:tags r:id="rId3"/>
    </p:custDataLst>
    <p:extLst>
      <p:ext uri="{BB962C8B-B14F-4D97-AF65-F5344CB8AC3E}">
        <p14:creationId xmlns:p14="http://schemas.microsoft.com/office/powerpoint/2010/main" val="9388181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3C0614-C2B7-4841-AA47-55A3A0D49158}"/>
              </a:ext>
            </a:extLst>
          </p:cNvPr>
          <p:cNvSpPr>
            <a:spLocks noGrp="1"/>
          </p:cNvSpPr>
          <p:nvPr>
            <p:ph type="body" sz="quarter" idx="13"/>
          </p:nvPr>
        </p:nvSpPr>
        <p:spPr/>
        <p:txBody>
          <a:bodyPr/>
          <a:lstStyle/>
          <a:p>
            <a:endParaRPr lang="it-IT"/>
          </a:p>
          <a:p>
            <a:endParaRPr lang="en-US"/>
          </a:p>
        </p:txBody>
      </p:sp>
      <p:sp>
        <p:nvSpPr>
          <p:cNvPr id="3" name="Title 2">
            <a:extLst>
              <a:ext uri="{FF2B5EF4-FFF2-40B4-BE49-F238E27FC236}">
                <a16:creationId xmlns:a16="http://schemas.microsoft.com/office/drawing/2014/main" id="{2FDEEDA1-2B58-41F6-8F9E-200CCF1B3FC4}"/>
              </a:ext>
            </a:extLst>
          </p:cNvPr>
          <p:cNvSpPr>
            <a:spLocks noGrp="1"/>
          </p:cNvSpPr>
          <p:nvPr>
            <p:ph type="title"/>
          </p:nvPr>
        </p:nvSpPr>
        <p:spPr>
          <a:xfrm>
            <a:off x="244499" y="127964"/>
            <a:ext cx="11188700" cy="698501"/>
          </a:xfrm>
        </p:spPr>
        <p:txBody>
          <a:bodyPr/>
          <a:lstStyle/>
          <a:p>
            <a:r>
              <a:rPr lang="it-IT" dirty="0"/>
              <a:t>LA SCHEMA DELL’ARCHITETTURA DELL’APPLICAZIONE SU CLOUD</a:t>
            </a:r>
            <a:endParaRPr lang="en-US" dirty="0"/>
          </a:p>
        </p:txBody>
      </p:sp>
      <p:sp>
        <p:nvSpPr>
          <p:cNvPr id="4" name="Freeform 624">
            <a:extLst>
              <a:ext uri="{FF2B5EF4-FFF2-40B4-BE49-F238E27FC236}">
                <a16:creationId xmlns:a16="http://schemas.microsoft.com/office/drawing/2014/main" id="{C92EFB88-811C-4146-8AE3-E00F2B25C57C}"/>
              </a:ext>
            </a:extLst>
          </p:cNvPr>
          <p:cNvSpPr>
            <a:spLocks noChangeAspect="1" noEditPoints="1"/>
          </p:cNvSpPr>
          <p:nvPr/>
        </p:nvSpPr>
        <p:spPr bwMode="auto">
          <a:xfrm>
            <a:off x="184424" y="3196478"/>
            <a:ext cx="584387" cy="584387"/>
          </a:xfrm>
          <a:custGeom>
            <a:avLst/>
            <a:gdLst>
              <a:gd name="T0" fmla="*/ 379 w 512"/>
              <a:gd name="T1" fmla="*/ 223 h 512"/>
              <a:gd name="T2" fmla="*/ 353 w 512"/>
              <a:gd name="T3" fmla="*/ 181 h 512"/>
              <a:gd name="T4" fmla="*/ 314 w 512"/>
              <a:gd name="T5" fmla="*/ 149 h 512"/>
              <a:gd name="T6" fmla="*/ 284 w 512"/>
              <a:gd name="T7" fmla="*/ 151 h 512"/>
              <a:gd name="T8" fmla="*/ 228 w 512"/>
              <a:gd name="T9" fmla="*/ 151 h 512"/>
              <a:gd name="T10" fmla="*/ 176 w 512"/>
              <a:gd name="T11" fmla="*/ 160 h 512"/>
              <a:gd name="T12" fmla="*/ 144 w 512"/>
              <a:gd name="T13" fmla="*/ 206 h 512"/>
              <a:gd name="T14" fmla="*/ 181 w 512"/>
              <a:gd name="T15" fmla="*/ 282 h 512"/>
              <a:gd name="T16" fmla="*/ 239 w 512"/>
              <a:gd name="T17" fmla="*/ 288 h 512"/>
              <a:gd name="T18" fmla="*/ 279 w 512"/>
              <a:gd name="T19" fmla="*/ 309 h 512"/>
              <a:gd name="T20" fmla="*/ 332 w 512"/>
              <a:gd name="T21" fmla="*/ 373 h 512"/>
              <a:gd name="T22" fmla="*/ 370 w 512"/>
              <a:gd name="T23" fmla="*/ 302 h 512"/>
              <a:gd name="T24" fmla="*/ 394 w 512"/>
              <a:gd name="T25" fmla="*/ 261 h 512"/>
              <a:gd name="T26" fmla="*/ 185 w 512"/>
              <a:gd name="T27" fmla="*/ 242 h 512"/>
              <a:gd name="T28" fmla="*/ 140 w 512"/>
              <a:gd name="T29" fmla="*/ 251 h 512"/>
              <a:gd name="T30" fmla="*/ 172 w 512"/>
              <a:gd name="T31" fmla="*/ 197 h 512"/>
              <a:gd name="T32" fmla="*/ 202 w 512"/>
              <a:gd name="T33" fmla="*/ 233 h 512"/>
              <a:gd name="T34" fmla="*/ 234 w 512"/>
              <a:gd name="T35" fmla="*/ 185 h 512"/>
              <a:gd name="T36" fmla="*/ 255 w 512"/>
              <a:gd name="T37" fmla="*/ 177 h 512"/>
              <a:gd name="T38" fmla="*/ 259 w 512"/>
              <a:gd name="T39" fmla="*/ 198 h 512"/>
              <a:gd name="T40" fmla="*/ 234 w 512"/>
              <a:gd name="T41" fmla="*/ 213 h 512"/>
              <a:gd name="T42" fmla="*/ 284 w 512"/>
              <a:gd name="T43" fmla="*/ 248 h 512"/>
              <a:gd name="T44" fmla="*/ 273 w 512"/>
              <a:gd name="T45" fmla="*/ 266 h 512"/>
              <a:gd name="T46" fmla="*/ 230 w 512"/>
              <a:gd name="T47" fmla="*/ 246 h 512"/>
              <a:gd name="T48" fmla="*/ 283 w 512"/>
              <a:gd name="T49" fmla="*/ 215 h 512"/>
              <a:gd name="T50" fmla="*/ 320 w 512"/>
              <a:gd name="T51" fmla="*/ 192 h 512"/>
              <a:gd name="T52" fmla="*/ 347 w 512"/>
              <a:gd name="T53" fmla="*/ 233 h 512"/>
              <a:gd name="T54" fmla="*/ 318 w 512"/>
              <a:gd name="T55" fmla="*/ 213 h 512"/>
              <a:gd name="T56" fmla="*/ 362 w 512"/>
              <a:gd name="T57" fmla="*/ 266 h 512"/>
              <a:gd name="T58" fmla="*/ 340 w 512"/>
              <a:gd name="T59" fmla="*/ 281 h 512"/>
              <a:gd name="T60" fmla="*/ 340 w 512"/>
              <a:gd name="T61" fmla="*/ 324 h 512"/>
              <a:gd name="T62" fmla="*/ 308 w 512"/>
              <a:gd name="T63" fmla="*/ 311 h 512"/>
              <a:gd name="T64" fmla="*/ 313 w 512"/>
              <a:gd name="T65" fmla="*/ 264 h 512"/>
              <a:gd name="T66" fmla="*/ 334 w 512"/>
              <a:gd name="T67" fmla="*/ 255 h 512"/>
              <a:gd name="T68" fmla="*/ 362 w 512"/>
              <a:gd name="T69" fmla="*/ 266 h 512"/>
              <a:gd name="T70" fmla="*/ 256 w 512"/>
              <a:gd name="T71" fmla="*/ 512 h 512"/>
              <a:gd name="T72" fmla="*/ 393 w 512"/>
              <a:gd name="T73" fmla="*/ 302 h 512"/>
              <a:gd name="T74" fmla="*/ 352 w 512"/>
              <a:gd name="T75" fmla="*/ 384 h 512"/>
              <a:gd name="T76" fmla="*/ 266 w 512"/>
              <a:gd name="T77" fmla="*/ 384 h 512"/>
              <a:gd name="T78" fmla="*/ 218 w 512"/>
              <a:gd name="T79" fmla="*/ 320 h 512"/>
              <a:gd name="T80" fmla="*/ 96 w 512"/>
              <a:gd name="T81" fmla="*/ 245 h 512"/>
              <a:gd name="T82" fmla="*/ 176 w 512"/>
              <a:gd name="T83" fmla="*/ 138 h 512"/>
              <a:gd name="T84" fmla="*/ 261 w 512"/>
              <a:gd name="T85" fmla="*/ 117 h 512"/>
              <a:gd name="T86" fmla="*/ 359 w 512"/>
              <a:gd name="T87" fmla="*/ 160 h 512"/>
              <a:gd name="T88" fmla="*/ 416 w 512"/>
              <a:gd name="T89"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382" y="238"/>
                </a:moveTo>
                <a:cubicBezTo>
                  <a:pt x="379" y="237"/>
                  <a:pt x="377" y="234"/>
                  <a:pt x="377" y="231"/>
                </a:cubicBezTo>
                <a:cubicBezTo>
                  <a:pt x="376" y="229"/>
                  <a:pt x="377" y="226"/>
                  <a:pt x="379" y="223"/>
                </a:cubicBezTo>
                <a:cubicBezTo>
                  <a:pt x="382" y="219"/>
                  <a:pt x="384" y="213"/>
                  <a:pt x="384" y="208"/>
                </a:cubicBezTo>
                <a:cubicBezTo>
                  <a:pt x="384" y="193"/>
                  <a:pt x="372" y="181"/>
                  <a:pt x="357" y="181"/>
                </a:cubicBezTo>
                <a:cubicBezTo>
                  <a:pt x="356" y="181"/>
                  <a:pt x="354" y="181"/>
                  <a:pt x="353" y="181"/>
                </a:cubicBezTo>
                <a:cubicBezTo>
                  <a:pt x="350" y="182"/>
                  <a:pt x="347" y="181"/>
                  <a:pt x="345" y="179"/>
                </a:cubicBezTo>
                <a:cubicBezTo>
                  <a:pt x="342" y="178"/>
                  <a:pt x="341" y="175"/>
                  <a:pt x="341" y="172"/>
                </a:cubicBezTo>
                <a:cubicBezTo>
                  <a:pt x="339" y="159"/>
                  <a:pt x="328" y="149"/>
                  <a:pt x="314" y="149"/>
                </a:cubicBezTo>
                <a:cubicBezTo>
                  <a:pt x="309" y="149"/>
                  <a:pt x="303" y="151"/>
                  <a:pt x="299" y="154"/>
                </a:cubicBezTo>
                <a:cubicBezTo>
                  <a:pt x="296" y="156"/>
                  <a:pt x="293" y="156"/>
                  <a:pt x="291" y="156"/>
                </a:cubicBezTo>
                <a:cubicBezTo>
                  <a:pt x="288" y="155"/>
                  <a:pt x="285" y="154"/>
                  <a:pt x="284" y="151"/>
                </a:cubicBezTo>
                <a:cubicBezTo>
                  <a:pt x="279" y="143"/>
                  <a:pt x="270" y="138"/>
                  <a:pt x="261" y="138"/>
                </a:cubicBezTo>
                <a:cubicBezTo>
                  <a:pt x="253" y="138"/>
                  <a:pt x="246" y="142"/>
                  <a:pt x="241" y="148"/>
                </a:cubicBezTo>
                <a:cubicBezTo>
                  <a:pt x="238" y="152"/>
                  <a:pt x="233" y="153"/>
                  <a:pt x="228" y="151"/>
                </a:cubicBezTo>
                <a:cubicBezTo>
                  <a:pt x="218" y="147"/>
                  <a:pt x="205" y="150"/>
                  <a:pt x="198" y="159"/>
                </a:cubicBezTo>
                <a:cubicBezTo>
                  <a:pt x="195" y="162"/>
                  <a:pt x="190" y="163"/>
                  <a:pt x="186" y="162"/>
                </a:cubicBezTo>
                <a:cubicBezTo>
                  <a:pt x="183" y="160"/>
                  <a:pt x="179" y="160"/>
                  <a:pt x="176" y="160"/>
                </a:cubicBezTo>
                <a:cubicBezTo>
                  <a:pt x="161" y="160"/>
                  <a:pt x="149" y="172"/>
                  <a:pt x="149" y="186"/>
                </a:cubicBezTo>
                <a:cubicBezTo>
                  <a:pt x="149" y="188"/>
                  <a:pt x="149" y="190"/>
                  <a:pt x="150" y="193"/>
                </a:cubicBezTo>
                <a:cubicBezTo>
                  <a:pt x="151" y="198"/>
                  <a:pt x="149" y="203"/>
                  <a:pt x="144" y="206"/>
                </a:cubicBezTo>
                <a:cubicBezTo>
                  <a:pt x="127" y="212"/>
                  <a:pt x="117" y="228"/>
                  <a:pt x="117" y="245"/>
                </a:cubicBezTo>
                <a:cubicBezTo>
                  <a:pt x="117" y="269"/>
                  <a:pt x="136" y="288"/>
                  <a:pt x="160" y="288"/>
                </a:cubicBezTo>
                <a:cubicBezTo>
                  <a:pt x="167" y="288"/>
                  <a:pt x="174" y="286"/>
                  <a:pt x="181" y="282"/>
                </a:cubicBezTo>
                <a:cubicBezTo>
                  <a:pt x="186" y="279"/>
                  <a:pt x="193" y="280"/>
                  <a:pt x="196" y="285"/>
                </a:cubicBezTo>
                <a:cubicBezTo>
                  <a:pt x="201" y="293"/>
                  <a:pt x="209" y="298"/>
                  <a:pt x="218" y="298"/>
                </a:cubicBezTo>
                <a:cubicBezTo>
                  <a:pt x="226" y="298"/>
                  <a:pt x="234" y="295"/>
                  <a:pt x="239" y="288"/>
                </a:cubicBezTo>
                <a:cubicBezTo>
                  <a:pt x="241" y="285"/>
                  <a:pt x="245" y="284"/>
                  <a:pt x="249" y="284"/>
                </a:cubicBezTo>
                <a:cubicBezTo>
                  <a:pt x="253" y="285"/>
                  <a:pt x="256" y="288"/>
                  <a:pt x="257" y="291"/>
                </a:cubicBezTo>
                <a:cubicBezTo>
                  <a:pt x="261" y="301"/>
                  <a:pt x="269" y="307"/>
                  <a:pt x="279" y="309"/>
                </a:cubicBezTo>
                <a:cubicBezTo>
                  <a:pt x="284" y="309"/>
                  <a:pt x="288" y="314"/>
                  <a:pt x="288" y="319"/>
                </a:cubicBezTo>
                <a:cubicBezTo>
                  <a:pt x="288" y="373"/>
                  <a:pt x="288" y="373"/>
                  <a:pt x="288" y="373"/>
                </a:cubicBezTo>
                <a:cubicBezTo>
                  <a:pt x="332" y="373"/>
                  <a:pt x="332" y="373"/>
                  <a:pt x="332" y="373"/>
                </a:cubicBezTo>
                <a:cubicBezTo>
                  <a:pt x="334" y="363"/>
                  <a:pt x="339" y="349"/>
                  <a:pt x="353" y="340"/>
                </a:cubicBezTo>
                <a:cubicBezTo>
                  <a:pt x="370" y="330"/>
                  <a:pt x="373" y="322"/>
                  <a:pt x="373" y="315"/>
                </a:cubicBezTo>
                <a:cubicBezTo>
                  <a:pt x="373" y="310"/>
                  <a:pt x="372" y="306"/>
                  <a:pt x="370" y="302"/>
                </a:cubicBezTo>
                <a:cubicBezTo>
                  <a:pt x="368" y="299"/>
                  <a:pt x="368" y="295"/>
                  <a:pt x="369" y="292"/>
                </a:cubicBezTo>
                <a:cubicBezTo>
                  <a:pt x="370" y="290"/>
                  <a:pt x="373" y="287"/>
                  <a:pt x="376" y="286"/>
                </a:cubicBezTo>
                <a:cubicBezTo>
                  <a:pt x="387" y="283"/>
                  <a:pt x="394" y="273"/>
                  <a:pt x="394" y="261"/>
                </a:cubicBezTo>
                <a:cubicBezTo>
                  <a:pt x="394" y="252"/>
                  <a:pt x="390" y="243"/>
                  <a:pt x="382" y="238"/>
                </a:cubicBezTo>
                <a:close/>
                <a:moveTo>
                  <a:pt x="196" y="244"/>
                </a:moveTo>
                <a:cubicBezTo>
                  <a:pt x="193" y="246"/>
                  <a:pt x="188" y="245"/>
                  <a:pt x="185" y="242"/>
                </a:cubicBezTo>
                <a:cubicBezTo>
                  <a:pt x="182" y="240"/>
                  <a:pt x="168" y="245"/>
                  <a:pt x="155" y="254"/>
                </a:cubicBezTo>
                <a:cubicBezTo>
                  <a:pt x="153" y="255"/>
                  <a:pt x="151" y="256"/>
                  <a:pt x="149" y="256"/>
                </a:cubicBezTo>
                <a:cubicBezTo>
                  <a:pt x="146" y="256"/>
                  <a:pt x="142" y="254"/>
                  <a:pt x="140" y="251"/>
                </a:cubicBezTo>
                <a:cubicBezTo>
                  <a:pt x="137" y="247"/>
                  <a:pt x="138" y="240"/>
                  <a:pt x="143" y="236"/>
                </a:cubicBezTo>
                <a:cubicBezTo>
                  <a:pt x="147" y="233"/>
                  <a:pt x="163" y="222"/>
                  <a:pt x="179" y="221"/>
                </a:cubicBezTo>
                <a:cubicBezTo>
                  <a:pt x="177" y="212"/>
                  <a:pt x="175" y="203"/>
                  <a:pt x="172" y="197"/>
                </a:cubicBezTo>
                <a:cubicBezTo>
                  <a:pt x="169" y="192"/>
                  <a:pt x="171" y="185"/>
                  <a:pt x="176" y="182"/>
                </a:cubicBezTo>
                <a:cubicBezTo>
                  <a:pt x="181" y="179"/>
                  <a:pt x="188" y="181"/>
                  <a:pt x="190" y="187"/>
                </a:cubicBezTo>
                <a:cubicBezTo>
                  <a:pt x="199" y="203"/>
                  <a:pt x="202" y="230"/>
                  <a:pt x="202" y="233"/>
                </a:cubicBezTo>
                <a:cubicBezTo>
                  <a:pt x="203" y="238"/>
                  <a:pt x="200" y="242"/>
                  <a:pt x="196" y="244"/>
                </a:cubicBezTo>
                <a:close/>
                <a:moveTo>
                  <a:pt x="223" y="197"/>
                </a:moveTo>
                <a:cubicBezTo>
                  <a:pt x="224" y="195"/>
                  <a:pt x="225" y="191"/>
                  <a:pt x="234" y="185"/>
                </a:cubicBezTo>
                <a:cubicBezTo>
                  <a:pt x="233" y="182"/>
                  <a:pt x="234" y="178"/>
                  <a:pt x="236" y="176"/>
                </a:cubicBezTo>
                <a:cubicBezTo>
                  <a:pt x="239" y="171"/>
                  <a:pt x="245" y="169"/>
                  <a:pt x="250" y="172"/>
                </a:cubicBezTo>
                <a:cubicBezTo>
                  <a:pt x="253" y="173"/>
                  <a:pt x="254" y="175"/>
                  <a:pt x="255" y="177"/>
                </a:cubicBezTo>
                <a:cubicBezTo>
                  <a:pt x="255" y="177"/>
                  <a:pt x="256" y="177"/>
                  <a:pt x="257" y="177"/>
                </a:cubicBezTo>
                <a:cubicBezTo>
                  <a:pt x="262" y="178"/>
                  <a:pt x="266" y="182"/>
                  <a:pt x="266" y="187"/>
                </a:cubicBezTo>
                <a:cubicBezTo>
                  <a:pt x="267" y="192"/>
                  <a:pt x="264" y="197"/>
                  <a:pt x="259" y="198"/>
                </a:cubicBezTo>
                <a:cubicBezTo>
                  <a:pt x="254" y="200"/>
                  <a:pt x="248" y="202"/>
                  <a:pt x="245" y="204"/>
                </a:cubicBezTo>
                <a:cubicBezTo>
                  <a:pt x="245" y="206"/>
                  <a:pt x="244" y="208"/>
                  <a:pt x="242" y="210"/>
                </a:cubicBezTo>
                <a:cubicBezTo>
                  <a:pt x="240" y="212"/>
                  <a:pt x="237" y="213"/>
                  <a:pt x="234" y="213"/>
                </a:cubicBezTo>
                <a:cubicBezTo>
                  <a:pt x="232" y="213"/>
                  <a:pt x="229" y="212"/>
                  <a:pt x="227" y="210"/>
                </a:cubicBezTo>
                <a:cubicBezTo>
                  <a:pt x="223" y="207"/>
                  <a:pt x="222" y="202"/>
                  <a:pt x="223" y="197"/>
                </a:cubicBezTo>
                <a:close/>
                <a:moveTo>
                  <a:pt x="284" y="248"/>
                </a:moveTo>
                <a:cubicBezTo>
                  <a:pt x="288" y="251"/>
                  <a:pt x="289" y="257"/>
                  <a:pt x="286" y="261"/>
                </a:cubicBezTo>
                <a:cubicBezTo>
                  <a:pt x="284" y="265"/>
                  <a:pt x="281" y="266"/>
                  <a:pt x="277" y="266"/>
                </a:cubicBezTo>
                <a:cubicBezTo>
                  <a:pt x="276" y="266"/>
                  <a:pt x="274" y="266"/>
                  <a:pt x="273" y="266"/>
                </a:cubicBezTo>
                <a:cubicBezTo>
                  <a:pt x="255" y="258"/>
                  <a:pt x="239" y="265"/>
                  <a:pt x="239" y="265"/>
                </a:cubicBezTo>
                <a:cubicBezTo>
                  <a:pt x="233" y="268"/>
                  <a:pt x="227" y="265"/>
                  <a:pt x="225" y="260"/>
                </a:cubicBezTo>
                <a:cubicBezTo>
                  <a:pt x="222" y="255"/>
                  <a:pt x="224" y="249"/>
                  <a:pt x="230" y="246"/>
                </a:cubicBezTo>
                <a:cubicBezTo>
                  <a:pt x="230" y="246"/>
                  <a:pt x="243" y="240"/>
                  <a:pt x="260" y="241"/>
                </a:cubicBezTo>
                <a:cubicBezTo>
                  <a:pt x="260" y="234"/>
                  <a:pt x="262" y="226"/>
                  <a:pt x="268" y="217"/>
                </a:cubicBezTo>
                <a:cubicBezTo>
                  <a:pt x="272" y="213"/>
                  <a:pt x="279" y="212"/>
                  <a:pt x="283" y="215"/>
                </a:cubicBezTo>
                <a:cubicBezTo>
                  <a:pt x="288" y="219"/>
                  <a:pt x="289" y="225"/>
                  <a:pt x="286" y="230"/>
                </a:cubicBezTo>
                <a:cubicBezTo>
                  <a:pt x="277" y="241"/>
                  <a:pt x="283" y="247"/>
                  <a:pt x="284" y="248"/>
                </a:cubicBezTo>
                <a:close/>
                <a:moveTo>
                  <a:pt x="320" y="192"/>
                </a:moveTo>
                <a:cubicBezTo>
                  <a:pt x="320" y="192"/>
                  <a:pt x="320" y="192"/>
                  <a:pt x="320" y="192"/>
                </a:cubicBezTo>
                <a:cubicBezTo>
                  <a:pt x="325" y="192"/>
                  <a:pt x="336" y="195"/>
                  <a:pt x="350" y="218"/>
                </a:cubicBezTo>
                <a:cubicBezTo>
                  <a:pt x="353" y="223"/>
                  <a:pt x="352" y="230"/>
                  <a:pt x="347" y="233"/>
                </a:cubicBezTo>
                <a:cubicBezTo>
                  <a:pt x="345" y="234"/>
                  <a:pt x="343" y="234"/>
                  <a:pt x="341" y="234"/>
                </a:cubicBezTo>
                <a:cubicBezTo>
                  <a:pt x="337" y="234"/>
                  <a:pt x="334" y="233"/>
                  <a:pt x="332" y="229"/>
                </a:cubicBezTo>
                <a:cubicBezTo>
                  <a:pt x="324" y="217"/>
                  <a:pt x="319" y="213"/>
                  <a:pt x="318" y="213"/>
                </a:cubicBezTo>
                <a:cubicBezTo>
                  <a:pt x="313" y="212"/>
                  <a:pt x="309" y="208"/>
                  <a:pt x="309" y="202"/>
                </a:cubicBezTo>
                <a:cubicBezTo>
                  <a:pt x="309" y="196"/>
                  <a:pt x="314" y="192"/>
                  <a:pt x="320" y="192"/>
                </a:cubicBezTo>
                <a:close/>
                <a:moveTo>
                  <a:pt x="362" y="266"/>
                </a:moveTo>
                <a:cubicBezTo>
                  <a:pt x="346" y="266"/>
                  <a:pt x="341" y="279"/>
                  <a:pt x="340" y="280"/>
                </a:cubicBezTo>
                <a:cubicBezTo>
                  <a:pt x="340" y="280"/>
                  <a:pt x="340" y="281"/>
                  <a:pt x="340" y="281"/>
                </a:cubicBezTo>
                <a:cubicBezTo>
                  <a:pt x="340" y="281"/>
                  <a:pt x="340" y="281"/>
                  <a:pt x="340" y="281"/>
                </a:cubicBezTo>
                <a:cubicBezTo>
                  <a:pt x="340" y="282"/>
                  <a:pt x="335" y="294"/>
                  <a:pt x="329" y="304"/>
                </a:cubicBezTo>
                <a:cubicBezTo>
                  <a:pt x="329" y="306"/>
                  <a:pt x="332" y="309"/>
                  <a:pt x="335" y="310"/>
                </a:cubicBezTo>
                <a:cubicBezTo>
                  <a:pt x="340" y="313"/>
                  <a:pt x="342" y="319"/>
                  <a:pt x="340" y="324"/>
                </a:cubicBezTo>
                <a:cubicBezTo>
                  <a:pt x="338" y="328"/>
                  <a:pt x="334" y="330"/>
                  <a:pt x="330" y="330"/>
                </a:cubicBezTo>
                <a:cubicBezTo>
                  <a:pt x="329" y="330"/>
                  <a:pt x="327" y="330"/>
                  <a:pt x="326" y="329"/>
                </a:cubicBezTo>
                <a:cubicBezTo>
                  <a:pt x="323" y="328"/>
                  <a:pt x="311" y="322"/>
                  <a:pt x="308" y="311"/>
                </a:cubicBezTo>
                <a:cubicBezTo>
                  <a:pt x="306" y="305"/>
                  <a:pt x="307" y="298"/>
                  <a:pt x="311" y="293"/>
                </a:cubicBezTo>
                <a:cubicBezTo>
                  <a:pt x="315" y="286"/>
                  <a:pt x="319" y="277"/>
                  <a:pt x="320" y="274"/>
                </a:cubicBezTo>
                <a:cubicBezTo>
                  <a:pt x="320" y="272"/>
                  <a:pt x="317" y="267"/>
                  <a:pt x="313" y="264"/>
                </a:cubicBezTo>
                <a:cubicBezTo>
                  <a:pt x="308" y="261"/>
                  <a:pt x="308" y="254"/>
                  <a:pt x="311" y="249"/>
                </a:cubicBezTo>
                <a:cubicBezTo>
                  <a:pt x="315" y="244"/>
                  <a:pt x="321" y="244"/>
                  <a:pt x="326" y="247"/>
                </a:cubicBezTo>
                <a:cubicBezTo>
                  <a:pt x="327" y="248"/>
                  <a:pt x="330" y="250"/>
                  <a:pt x="334" y="255"/>
                </a:cubicBezTo>
                <a:cubicBezTo>
                  <a:pt x="341" y="249"/>
                  <a:pt x="350" y="245"/>
                  <a:pt x="363" y="245"/>
                </a:cubicBezTo>
                <a:cubicBezTo>
                  <a:pt x="369" y="245"/>
                  <a:pt x="373" y="250"/>
                  <a:pt x="373" y="256"/>
                </a:cubicBezTo>
                <a:cubicBezTo>
                  <a:pt x="373" y="262"/>
                  <a:pt x="368" y="266"/>
                  <a:pt x="362" y="26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02"/>
                </a:moveTo>
                <a:cubicBezTo>
                  <a:pt x="394" y="306"/>
                  <a:pt x="394" y="310"/>
                  <a:pt x="394" y="314"/>
                </a:cubicBezTo>
                <a:cubicBezTo>
                  <a:pt x="395" y="336"/>
                  <a:pt x="379" y="349"/>
                  <a:pt x="365" y="358"/>
                </a:cubicBezTo>
                <a:cubicBezTo>
                  <a:pt x="352" y="366"/>
                  <a:pt x="352" y="384"/>
                  <a:pt x="352" y="384"/>
                </a:cubicBezTo>
                <a:cubicBezTo>
                  <a:pt x="352" y="390"/>
                  <a:pt x="347" y="394"/>
                  <a:pt x="341" y="394"/>
                </a:cubicBezTo>
                <a:cubicBezTo>
                  <a:pt x="277" y="394"/>
                  <a:pt x="277" y="394"/>
                  <a:pt x="277" y="394"/>
                </a:cubicBezTo>
                <a:cubicBezTo>
                  <a:pt x="271" y="394"/>
                  <a:pt x="266" y="390"/>
                  <a:pt x="266" y="384"/>
                </a:cubicBezTo>
                <a:cubicBezTo>
                  <a:pt x="266" y="328"/>
                  <a:pt x="266" y="328"/>
                  <a:pt x="266" y="328"/>
                </a:cubicBezTo>
                <a:cubicBezTo>
                  <a:pt x="258" y="324"/>
                  <a:pt x="250" y="319"/>
                  <a:pt x="245" y="312"/>
                </a:cubicBezTo>
                <a:cubicBezTo>
                  <a:pt x="237" y="317"/>
                  <a:pt x="228" y="320"/>
                  <a:pt x="218" y="320"/>
                </a:cubicBezTo>
                <a:cubicBezTo>
                  <a:pt x="205" y="320"/>
                  <a:pt x="192" y="314"/>
                  <a:pt x="183" y="304"/>
                </a:cubicBezTo>
                <a:cubicBezTo>
                  <a:pt x="176" y="307"/>
                  <a:pt x="168" y="309"/>
                  <a:pt x="160" y="309"/>
                </a:cubicBezTo>
                <a:cubicBezTo>
                  <a:pt x="124" y="309"/>
                  <a:pt x="96" y="280"/>
                  <a:pt x="96" y="245"/>
                </a:cubicBezTo>
                <a:cubicBezTo>
                  <a:pt x="96" y="222"/>
                  <a:pt x="108" y="201"/>
                  <a:pt x="128" y="190"/>
                </a:cubicBezTo>
                <a:cubicBezTo>
                  <a:pt x="128" y="188"/>
                  <a:pt x="128" y="187"/>
                  <a:pt x="128" y="186"/>
                </a:cubicBezTo>
                <a:cubicBezTo>
                  <a:pt x="128" y="160"/>
                  <a:pt x="149" y="138"/>
                  <a:pt x="176" y="138"/>
                </a:cubicBezTo>
                <a:cubicBezTo>
                  <a:pt x="179" y="138"/>
                  <a:pt x="183" y="139"/>
                  <a:pt x="187" y="140"/>
                </a:cubicBezTo>
                <a:cubicBezTo>
                  <a:pt x="198" y="129"/>
                  <a:pt x="215" y="125"/>
                  <a:pt x="229" y="129"/>
                </a:cubicBezTo>
                <a:cubicBezTo>
                  <a:pt x="238" y="121"/>
                  <a:pt x="249" y="117"/>
                  <a:pt x="261" y="117"/>
                </a:cubicBezTo>
                <a:cubicBezTo>
                  <a:pt x="274" y="117"/>
                  <a:pt x="286" y="122"/>
                  <a:pt x="295" y="132"/>
                </a:cubicBezTo>
                <a:cubicBezTo>
                  <a:pt x="301" y="129"/>
                  <a:pt x="308" y="128"/>
                  <a:pt x="314" y="128"/>
                </a:cubicBezTo>
                <a:cubicBezTo>
                  <a:pt x="335" y="128"/>
                  <a:pt x="353" y="141"/>
                  <a:pt x="359" y="160"/>
                </a:cubicBezTo>
                <a:cubicBezTo>
                  <a:pt x="385" y="161"/>
                  <a:pt x="405" y="182"/>
                  <a:pt x="405" y="208"/>
                </a:cubicBezTo>
                <a:cubicBezTo>
                  <a:pt x="405" y="214"/>
                  <a:pt x="404" y="221"/>
                  <a:pt x="401" y="227"/>
                </a:cubicBezTo>
                <a:cubicBezTo>
                  <a:pt x="410" y="236"/>
                  <a:pt x="416" y="248"/>
                  <a:pt x="416" y="261"/>
                </a:cubicBezTo>
                <a:cubicBezTo>
                  <a:pt x="416" y="278"/>
                  <a:pt x="407" y="293"/>
                  <a:pt x="393" y="302"/>
                </a:cubicBezTo>
                <a:close/>
              </a:path>
            </a:pathLst>
          </a:custGeom>
          <a:solidFill>
            <a:schemeClr val="accent1"/>
          </a:solidFill>
          <a:ln>
            <a:noFill/>
          </a:ln>
        </p:spPr>
        <p:txBody>
          <a:bodyPr vert="horz" wrap="square" lIns="121446" tIns="60723" rIns="121446" bIns="60723" numCol="1" anchor="t" anchorCtr="0" compatLnSpc="1">
            <a:prstTxWarp prst="textNoShape">
              <a:avLst/>
            </a:prstTxWarp>
          </a:bodyPr>
          <a:lstStyle/>
          <a:p>
            <a:endParaRPr lang="en-GB" sz="319"/>
          </a:p>
        </p:txBody>
      </p:sp>
      <p:pic>
        <p:nvPicPr>
          <p:cNvPr id="5" name="Graphic 8">
            <a:extLst>
              <a:ext uri="{FF2B5EF4-FFF2-40B4-BE49-F238E27FC236}">
                <a16:creationId xmlns:a16="http://schemas.microsoft.com/office/drawing/2014/main" id="{4ACA345C-3A7F-49D1-84A1-579E834BC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596" y="145148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a:extLst>
              <a:ext uri="{FF2B5EF4-FFF2-40B4-BE49-F238E27FC236}">
                <a16:creationId xmlns:a16="http://schemas.microsoft.com/office/drawing/2014/main" id="{39C099E9-EC2F-4655-ACE3-A4BEC3B5E84F}"/>
              </a:ext>
            </a:extLst>
          </p:cNvPr>
          <p:cNvSpPr txBox="1">
            <a:spLocks noChangeArrowheads="1"/>
          </p:cNvSpPr>
          <p:nvPr/>
        </p:nvSpPr>
        <p:spPr bwMode="auto">
          <a:xfrm>
            <a:off x="7135439" y="2273863"/>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S3</a:t>
            </a:r>
          </a:p>
        </p:txBody>
      </p:sp>
      <p:grpSp>
        <p:nvGrpSpPr>
          <p:cNvPr id="8" name="Group 7">
            <a:extLst>
              <a:ext uri="{FF2B5EF4-FFF2-40B4-BE49-F238E27FC236}">
                <a16:creationId xmlns:a16="http://schemas.microsoft.com/office/drawing/2014/main" id="{8D0C1A1C-7898-4B1F-AAF9-2F7EF349A385}"/>
              </a:ext>
            </a:extLst>
          </p:cNvPr>
          <p:cNvGrpSpPr>
            <a:grpSpLocks noChangeAspect="1"/>
          </p:cNvGrpSpPr>
          <p:nvPr/>
        </p:nvGrpSpPr>
        <p:grpSpPr>
          <a:xfrm>
            <a:off x="236170" y="1176647"/>
            <a:ext cx="520786" cy="517656"/>
            <a:chOff x="6537910" y="4611206"/>
            <a:chExt cx="1849437" cy="1838325"/>
          </a:xfrm>
          <a:solidFill>
            <a:schemeClr val="accent2"/>
          </a:solidFill>
        </p:grpSpPr>
        <p:sp>
          <p:nvSpPr>
            <p:cNvPr id="9" name="Freeform 15">
              <a:extLst>
                <a:ext uri="{FF2B5EF4-FFF2-40B4-BE49-F238E27FC236}">
                  <a16:creationId xmlns:a16="http://schemas.microsoft.com/office/drawing/2014/main" id="{65B202BC-C962-4969-A01A-6E0B998D55DC}"/>
                </a:ext>
              </a:extLst>
            </p:cNvPr>
            <p:cNvSpPr>
              <a:spLocks noEditPoints="1"/>
            </p:cNvSpPr>
            <p:nvPr/>
          </p:nvSpPr>
          <p:spPr bwMode="auto">
            <a:xfrm>
              <a:off x="7688847" y="5262081"/>
              <a:ext cx="312737" cy="766763"/>
            </a:xfrm>
            <a:custGeom>
              <a:avLst/>
              <a:gdLst>
                <a:gd name="T0" fmla="*/ 41 w 65"/>
                <a:gd name="T1" fmla="*/ 0 h 160"/>
                <a:gd name="T2" fmla="*/ 25 w 65"/>
                <a:gd name="T3" fmla="*/ 0 h 160"/>
                <a:gd name="T4" fmla="*/ 17 w 65"/>
                <a:gd name="T5" fmla="*/ 6 h 160"/>
                <a:gd name="T6" fmla="*/ 1 w 65"/>
                <a:gd name="T7" fmla="*/ 86 h 160"/>
                <a:gd name="T8" fmla="*/ 2 w 65"/>
                <a:gd name="T9" fmla="*/ 93 h 160"/>
                <a:gd name="T10" fmla="*/ 9 w 65"/>
                <a:gd name="T11" fmla="*/ 96 h 160"/>
                <a:gd name="T12" fmla="*/ 9 w 65"/>
                <a:gd name="T13" fmla="*/ 152 h 160"/>
                <a:gd name="T14" fmla="*/ 17 w 65"/>
                <a:gd name="T15" fmla="*/ 160 h 160"/>
                <a:gd name="T16" fmla="*/ 25 w 65"/>
                <a:gd name="T17" fmla="*/ 152 h 160"/>
                <a:gd name="T18" fmla="*/ 25 w 65"/>
                <a:gd name="T19" fmla="*/ 96 h 160"/>
                <a:gd name="T20" fmla="*/ 41 w 65"/>
                <a:gd name="T21" fmla="*/ 96 h 160"/>
                <a:gd name="T22" fmla="*/ 41 w 65"/>
                <a:gd name="T23" fmla="*/ 152 h 160"/>
                <a:gd name="T24" fmla="*/ 49 w 65"/>
                <a:gd name="T25" fmla="*/ 160 h 160"/>
                <a:gd name="T26" fmla="*/ 57 w 65"/>
                <a:gd name="T27" fmla="*/ 152 h 160"/>
                <a:gd name="T28" fmla="*/ 57 w 65"/>
                <a:gd name="T29" fmla="*/ 96 h 160"/>
                <a:gd name="T30" fmla="*/ 63 w 65"/>
                <a:gd name="T31" fmla="*/ 93 h 160"/>
                <a:gd name="T32" fmla="*/ 65 w 65"/>
                <a:gd name="T33" fmla="*/ 86 h 160"/>
                <a:gd name="T34" fmla="*/ 49 w 65"/>
                <a:gd name="T35" fmla="*/ 6 h 160"/>
                <a:gd name="T36" fmla="*/ 41 w 65"/>
                <a:gd name="T37" fmla="*/ 0 h 160"/>
                <a:gd name="T38" fmla="*/ 31 w 65"/>
                <a:gd name="T39" fmla="*/ 16 h 160"/>
                <a:gd name="T40" fmla="*/ 34 w 65"/>
                <a:gd name="T41" fmla="*/ 16 h 160"/>
                <a:gd name="T42" fmla="*/ 47 w 65"/>
                <a:gd name="T43" fmla="*/ 80 h 160"/>
                <a:gd name="T44" fmla="*/ 18 w 65"/>
                <a:gd name="T45" fmla="*/ 80 h 160"/>
                <a:gd name="T46" fmla="*/ 31 w 65"/>
                <a:gd name="T47"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60">
                  <a:moveTo>
                    <a:pt x="41" y="0"/>
                  </a:moveTo>
                  <a:cubicBezTo>
                    <a:pt x="25" y="0"/>
                    <a:pt x="25" y="0"/>
                    <a:pt x="25" y="0"/>
                  </a:cubicBezTo>
                  <a:cubicBezTo>
                    <a:pt x="21" y="0"/>
                    <a:pt x="18" y="2"/>
                    <a:pt x="17" y="6"/>
                  </a:cubicBezTo>
                  <a:cubicBezTo>
                    <a:pt x="1" y="86"/>
                    <a:pt x="1" y="86"/>
                    <a:pt x="1" y="86"/>
                  </a:cubicBezTo>
                  <a:cubicBezTo>
                    <a:pt x="0" y="88"/>
                    <a:pt x="1" y="91"/>
                    <a:pt x="2" y="93"/>
                  </a:cubicBezTo>
                  <a:cubicBezTo>
                    <a:pt x="4" y="95"/>
                    <a:pt x="6" y="96"/>
                    <a:pt x="9" y="96"/>
                  </a:cubicBezTo>
                  <a:cubicBezTo>
                    <a:pt x="9" y="152"/>
                    <a:pt x="9" y="152"/>
                    <a:pt x="9" y="152"/>
                  </a:cubicBezTo>
                  <a:cubicBezTo>
                    <a:pt x="9" y="156"/>
                    <a:pt x="12" y="160"/>
                    <a:pt x="17" y="160"/>
                  </a:cubicBezTo>
                  <a:cubicBezTo>
                    <a:pt x="21" y="160"/>
                    <a:pt x="25" y="156"/>
                    <a:pt x="25" y="152"/>
                  </a:cubicBezTo>
                  <a:cubicBezTo>
                    <a:pt x="25" y="96"/>
                    <a:pt x="25" y="96"/>
                    <a:pt x="25" y="96"/>
                  </a:cubicBezTo>
                  <a:cubicBezTo>
                    <a:pt x="41" y="96"/>
                    <a:pt x="41" y="96"/>
                    <a:pt x="41" y="96"/>
                  </a:cubicBezTo>
                  <a:cubicBezTo>
                    <a:pt x="41" y="152"/>
                    <a:pt x="41" y="152"/>
                    <a:pt x="41" y="152"/>
                  </a:cubicBezTo>
                  <a:cubicBezTo>
                    <a:pt x="41" y="156"/>
                    <a:pt x="44" y="160"/>
                    <a:pt x="49" y="160"/>
                  </a:cubicBezTo>
                  <a:cubicBezTo>
                    <a:pt x="53" y="160"/>
                    <a:pt x="57" y="156"/>
                    <a:pt x="57" y="152"/>
                  </a:cubicBezTo>
                  <a:cubicBezTo>
                    <a:pt x="57" y="96"/>
                    <a:pt x="57" y="96"/>
                    <a:pt x="57" y="96"/>
                  </a:cubicBezTo>
                  <a:cubicBezTo>
                    <a:pt x="59" y="96"/>
                    <a:pt x="61" y="95"/>
                    <a:pt x="63" y="93"/>
                  </a:cubicBezTo>
                  <a:cubicBezTo>
                    <a:pt x="64" y="91"/>
                    <a:pt x="65" y="88"/>
                    <a:pt x="65" y="86"/>
                  </a:cubicBezTo>
                  <a:cubicBezTo>
                    <a:pt x="49" y="6"/>
                    <a:pt x="49" y="6"/>
                    <a:pt x="49" y="6"/>
                  </a:cubicBezTo>
                  <a:cubicBezTo>
                    <a:pt x="48" y="2"/>
                    <a:pt x="44" y="0"/>
                    <a:pt x="41" y="0"/>
                  </a:cubicBezTo>
                  <a:close/>
                  <a:moveTo>
                    <a:pt x="31" y="16"/>
                  </a:moveTo>
                  <a:cubicBezTo>
                    <a:pt x="34" y="16"/>
                    <a:pt x="34" y="16"/>
                    <a:pt x="34" y="16"/>
                  </a:cubicBezTo>
                  <a:cubicBezTo>
                    <a:pt x="47" y="80"/>
                    <a:pt x="47" y="80"/>
                    <a:pt x="47" y="80"/>
                  </a:cubicBezTo>
                  <a:cubicBezTo>
                    <a:pt x="18" y="80"/>
                    <a:pt x="18" y="80"/>
                    <a:pt x="18" y="80"/>
                  </a:cubicBezTo>
                  <a:lnTo>
                    <a:pt x="3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0" name="Freeform 16">
              <a:extLst>
                <a:ext uri="{FF2B5EF4-FFF2-40B4-BE49-F238E27FC236}">
                  <a16:creationId xmlns:a16="http://schemas.microsoft.com/office/drawing/2014/main" id="{88944C71-9C6E-43F0-9E80-3B3D6BF24949}"/>
                </a:ext>
              </a:extLst>
            </p:cNvPr>
            <p:cNvSpPr>
              <a:spLocks noEditPoints="1"/>
            </p:cNvSpPr>
            <p:nvPr/>
          </p:nvSpPr>
          <p:spPr bwMode="auto">
            <a:xfrm>
              <a:off x="7731710" y="4955694"/>
              <a:ext cx="231775"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1" name="Freeform 17">
              <a:extLst>
                <a:ext uri="{FF2B5EF4-FFF2-40B4-BE49-F238E27FC236}">
                  <a16:creationId xmlns:a16="http://schemas.microsoft.com/office/drawing/2014/main" id="{15D5BE38-AC8F-4037-877E-21F856FD2EEE}"/>
                </a:ext>
              </a:extLst>
            </p:cNvPr>
            <p:cNvSpPr>
              <a:spLocks noEditPoints="1"/>
            </p:cNvSpPr>
            <p:nvPr/>
          </p:nvSpPr>
          <p:spPr bwMode="auto">
            <a:xfrm>
              <a:off x="6923672" y="5262081"/>
              <a:ext cx="307975" cy="766763"/>
            </a:xfrm>
            <a:custGeom>
              <a:avLst/>
              <a:gdLst>
                <a:gd name="T0" fmla="*/ 56 w 64"/>
                <a:gd name="T1" fmla="*/ 0 h 160"/>
                <a:gd name="T2" fmla="*/ 8 w 64"/>
                <a:gd name="T3" fmla="*/ 0 h 160"/>
                <a:gd name="T4" fmla="*/ 0 w 64"/>
                <a:gd name="T5" fmla="*/ 8 h 160"/>
                <a:gd name="T6" fmla="*/ 0 w 64"/>
                <a:gd name="T7" fmla="*/ 72 h 160"/>
                <a:gd name="T8" fmla="*/ 8 w 64"/>
                <a:gd name="T9" fmla="*/ 80 h 160"/>
                <a:gd name="T10" fmla="*/ 8 w 64"/>
                <a:gd name="T11" fmla="*/ 152 h 160"/>
                <a:gd name="T12" fmla="*/ 16 w 64"/>
                <a:gd name="T13" fmla="*/ 160 h 160"/>
                <a:gd name="T14" fmla="*/ 24 w 64"/>
                <a:gd name="T15" fmla="*/ 152 h 160"/>
                <a:gd name="T16" fmla="*/ 24 w 64"/>
                <a:gd name="T17" fmla="*/ 80 h 160"/>
                <a:gd name="T18" fmla="*/ 40 w 64"/>
                <a:gd name="T19" fmla="*/ 80 h 160"/>
                <a:gd name="T20" fmla="*/ 40 w 64"/>
                <a:gd name="T21" fmla="*/ 152 h 160"/>
                <a:gd name="T22" fmla="*/ 48 w 64"/>
                <a:gd name="T23" fmla="*/ 160 h 160"/>
                <a:gd name="T24" fmla="*/ 56 w 64"/>
                <a:gd name="T25" fmla="*/ 152 h 160"/>
                <a:gd name="T26" fmla="*/ 56 w 64"/>
                <a:gd name="T27" fmla="*/ 80 h 160"/>
                <a:gd name="T28" fmla="*/ 64 w 64"/>
                <a:gd name="T29" fmla="*/ 72 h 160"/>
                <a:gd name="T30" fmla="*/ 64 w 64"/>
                <a:gd name="T31" fmla="*/ 8 h 160"/>
                <a:gd name="T32" fmla="*/ 56 w 64"/>
                <a:gd name="T33" fmla="*/ 0 h 160"/>
                <a:gd name="T34" fmla="*/ 16 w 64"/>
                <a:gd name="T35" fmla="*/ 16 h 160"/>
                <a:gd name="T36" fmla="*/ 48 w 64"/>
                <a:gd name="T37" fmla="*/ 16 h 160"/>
                <a:gd name="T38" fmla="*/ 48 w 64"/>
                <a:gd name="T39" fmla="*/ 64 h 160"/>
                <a:gd name="T40" fmla="*/ 16 w 64"/>
                <a:gd name="T41" fmla="*/ 64 h 160"/>
                <a:gd name="T42" fmla="*/ 16 w 64"/>
                <a:gd name="T43"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160">
                  <a:moveTo>
                    <a:pt x="56" y="0"/>
                  </a:moveTo>
                  <a:cubicBezTo>
                    <a:pt x="8" y="0"/>
                    <a:pt x="8" y="0"/>
                    <a:pt x="8" y="0"/>
                  </a:cubicBezTo>
                  <a:cubicBezTo>
                    <a:pt x="3" y="0"/>
                    <a:pt x="0" y="3"/>
                    <a:pt x="0" y="8"/>
                  </a:cubicBezTo>
                  <a:cubicBezTo>
                    <a:pt x="0" y="72"/>
                    <a:pt x="0" y="72"/>
                    <a:pt x="0" y="72"/>
                  </a:cubicBezTo>
                  <a:cubicBezTo>
                    <a:pt x="0" y="76"/>
                    <a:pt x="3" y="80"/>
                    <a:pt x="8" y="80"/>
                  </a:cubicBezTo>
                  <a:cubicBezTo>
                    <a:pt x="8" y="152"/>
                    <a:pt x="8" y="152"/>
                    <a:pt x="8" y="152"/>
                  </a:cubicBezTo>
                  <a:cubicBezTo>
                    <a:pt x="8" y="156"/>
                    <a:pt x="11" y="160"/>
                    <a:pt x="16" y="160"/>
                  </a:cubicBezTo>
                  <a:cubicBezTo>
                    <a:pt x="20" y="160"/>
                    <a:pt x="24" y="156"/>
                    <a:pt x="24" y="152"/>
                  </a:cubicBezTo>
                  <a:cubicBezTo>
                    <a:pt x="24" y="80"/>
                    <a:pt x="24" y="80"/>
                    <a:pt x="24" y="80"/>
                  </a:cubicBezTo>
                  <a:cubicBezTo>
                    <a:pt x="40" y="80"/>
                    <a:pt x="40" y="80"/>
                    <a:pt x="40" y="80"/>
                  </a:cubicBezTo>
                  <a:cubicBezTo>
                    <a:pt x="40" y="152"/>
                    <a:pt x="40" y="152"/>
                    <a:pt x="40" y="152"/>
                  </a:cubicBezTo>
                  <a:cubicBezTo>
                    <a:pt x="40" y="156"/>
                    <a:pt x="43" y="160"/>
                    <a:pt x="48" y="160"/>
                  </a:cubicBezTo>
                  <a:cubicBezTo>
                    <a:pt x="52" y="160"/>
                    <a:pt x="56" y="156"/>
                    <a:pt x="56" y="152"/>
                  </a:cubicBezTo>
                  <a:cubicBezTo>
                    <a:pt x="56" y="80"/>
                    <a:pt x="56" y="80"/>
                    <a:pt x="56" y="80"/>
                  </a:cubicBezTo>
                  <a:cubicBezTo>
                    <a:pt x="60" y="80"/>
                    <a:pt x="64" y="76"/>
                    <a:pt x="64" y="72"/>
                  </a:cubicBezTo>
                  <a:cubicBezTo>
                    <a:pt x="64" y="8"/>
                    <a:pt x="64" y="8"/>
                    <a:pt x="64" y="8"/>
                  </a:cubicBezTo>
                  <a:cubicBezTo>
                    <a:pt x="64" y="3"/>
                    <a:pt x="60" y="0"/>
                    <a:pt x="56" y="0"/>
                  </a:cubicBezTo>
                  <a:close/>
                  <a:moveTo>
                    <a:pt x="16" y="16"/>
                  </a:moveTo>
                  <a:cubicBezTo>
                    <a:pt x="48" y="16"/>
                    <a:pt x="48" y="16"/>
                    <a:pt x="48" y="16"/>
                  </a:cubicBezTo>
                  <a:cubicBezTo>
                    <a:pt x="48" y="64"/>
                    <a:pt x="48" y="64"/>
                    <a:pt x="48" y="64"/>
                  </a:cubicBezTo>
                  <a:cubicBezTo>
                    <a:pt x="16" y="64"/>
                    <a:pt x="16" y="64"/>
                    <a:pt x="16" y="64"/>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2" name="Freeform 18">
              <a:extLst>
                <a:ext uri="{FF2B5EF4-FFF2-40B4-BE49-F238E27FC236}">
                  <a16:creationId xmlns:a16="http://schemas.microsoft.com/office/drawing/2014/main" id="{3497A1CF-CBD8-4B0B-A8D2-1C720DA28FC3}"/>
                </a:ext>
              </a:extLst>
            </p:cNvPr>
            <p:cNvSpPr>
              <a:spLocks noEditPoints="1"/>
            </p:cNvSpPr>
            <p:nvPr/>
          </p:nvSpPr>
          <p:spPr bwMode="auto">
            <a:xfrm>
              <a:off x="6961772" y="4955694"/>
              <a:ext cx="231775"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3" name="Freeform 19">
              <a:extLst>
                <a:ext uri="{FF2B5EF4-FFF2-40B4-BE49-F238E27FC236}">
                  <a16:creationId xmlns:a16="http://schemas.microsoft.com/office/drawing/2014/main" id="{4B6C6D2D-9E07-4C3E-BB9E-F2810556783B}"/>
                </a:ext>
              </a:extLst>
            </p:cNvPr>
            <p:cNvSpPr>
              <a:spLocks noEditPoints="1"/>
            </p:cNvSpPr>
            <p:nvPr/>
          </p:nvSpPr>
          <p:spPr bwMode="auto">
            <a:xfrm>
              <a:off x="7307847" y="5262081"/>
              <a:ext cx="309562" cy="766763"/>
            </a:xfrm>
            <a:custGeom>
              <a:avLst/>
              <a:gdLst>
                <a:gd name="T0" fmla="*/ 56 w 64"/>
                <a:gd name="T1" fmla="*/ 0 h 160"/>
                <a:gd name="T2" fmla="*/ 8 w 64"/>
                <a:gd name="T3" fmla="*/ 0 h 160"/>
                <a:gd name="T4" fmla="*/ 0 w 64"/>
                <a:gd name="T5" fmla="*/ 8 h 160"/>
                <a:gd name="T6" fmla="*/ 0 w 64"/>
                <a:gd name="T7" fmla="*/ 72 h 160"/>
                <a:gd name="T8" fmla="*/ 8 w 64"/>
                <a:gd name="T9" fmla="*/ 80 h 160"/>
                <a:gd name="T10" fmla="*/ 8 w 64"/>
                <a:gd name="T11" fmla="*/ 152 h 160"/>
                <a:gd name="T12" fmla="*/ 16 w 64"/>
                <a:gd name="T13" fmla="*/ 160 h 160"/>
                <a:gd name="T14" fmla="*/ 24 w 64"/>
                <a:gd name="T15" fmla="*/ 152 h 160"/>
                <a:gd name="T16" fmla="*/ 24 w 64"/>
                <a:gd name="T17" fmla="*/ 80 h 160"/>
                <a:gd name="T18" fmla="*/ 40 w 64"/>
                <a:gd name="T19" fmla="*/ 80 h 160"/>
                <a:gd name="T20" fmla="*/ 40 w 64"/>
                <a:gd name="T21" fmla="*/ 152 h 160"/>
                <a:gd name="T22" fmla="*/ 48 w 64"/>
                <a:gd name="T23" fmla="*/ 160 h 160"/>
                <a:gd name="T24" fmla="*/ 56 w 64"/>
                <a:gd name="T25" fmla="*/ 152 h 160"/>
                <a:gd name="T26" fmla="*/ 56 w 64"/>
                <a:gd name="T27" fmla="*/ 80 h 160"/>
                <a:gd name="T28" fmla="*/ 64 w 64"/>
                <a:gd name="T29" fmla="*/ 72 h 160"/>
                <a:gd name="T30" fmla="*/ 64 w 64"/>
                <a:gd name="T31" fmla="*/ 8 h 160"/>
                <a:gd name="T32" fmla="*/ 56 w 64"/>
                <a:gd name="T33" fmla="*/ 0 h 160"/>
                <a:gd name="T34" fmla="*/ 16 w 64"/>
                <a:gd name="T35" fmla="*/ 16 h 160"/>
                <a:gd name="T36" fmla="*/ 48 w 64"/>
                <a:gd name="T37" fmla="*/ 16 h 160"/>
                <a:gd name="T38" fmla="*/ 48 w 64"/>
                <a:gd name="T39" fmla="*/ 64 h 160"/>
                <a:gd name="T40" fmla="*/ 16 w 64"/>
                <a:gd name="T41" fmla="*/ 64 h 160"/>
                <a:gd name="T42" fmla="*/ 16 w 64"/>
                <a:gd name="T43"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160">
                  <a:moveTo>
                    <a:pt x="56" y="0"/>
                  </a:moveTo>
                  <a:cubicBezTo>
                    <a:pt x="8" y="0"/>
                    <a:pt x="8" y="0"/>
                    <a:pt x="8" y="0"/>
                  </a:cubicBezTo>
                  <a:cubicBezTo>
                    <a:pt x="3" y="0"/>
                    <a:pt x="0" y="3"/>
                    <a:pt x="0" y="8"/>
                  </a:cubicBezTo>
                  <a:cubicBezTo>
                    <a:pt x="0" y="72"/>
                    <a:pt x="0" y="72"/>
                    <a:pt x="0" y="72"/>
                  </a:cubicBezTo>
                  <a:cubicBezTo>
                    <a:pt x="0" y="76"/>
                    <a:pt x="3" y="80"/>
                    <a:pt x="8" y="80"/>
                  </a:cubicBezTo>
                  <a:cubicBezTo>
                    <a:pt x="8" y="152"/>
                    <a:pt x="8" y="152"/>
                    <a:pt x="8" y="152"/>
                  </a:cubicBezTo>
                  <a:cubicBezTo>
                    <a:pt x="8" y="156"/>
                    <a:pt x="11" y="160"/>
                    <a:pt x="16" y="160"/>
                  </a:cubicBezTo>
                  <a:cubicBezTo>
                    <a:pt x="20" y="160"/>
                    <a:pt x="24" y="156"/>
                    <a:pt x="24" y="152"/>
                  </a:cubicBezTo>
                  <a:cubicBezTo>
                    <a:pt x="24" y="80"/>
                    <a:pt x="24" y="80"/>
                    <a:pt x="24" y="80"/>
                  </a:cubicBezTo>
                  <a:cubicBezTo>
                    <a:pt x="40" y="80"/>
                    <a:pt x="40" y="80"/>
                    <a:pt x="40" y="80"/>
                  </a:cubicBezTo>
                  <a:cubicBezTo>
                    <a:pt x="40" y="152"/>
                    <a:pt x="40" y="152"/>
                    <a:pt x="40" y="152"/>
                  </a:cubicBezTo>
                  <a:cubicBezTo>
                    <a:pt x="40" y="156"/>
                    <a:pt x="43" y="160"/>
                    <a:pt x="48" y="160"/>
                  </a:cubicBezTo>
                  <a:cubicBezTo>
                    <a:pt x="52" y="160"/>
                    <a:pt x="56" y="156"/>
                    <a:pt x="56" y="152"/>
                  </a:cubicBezTo>
                  <a:cubicBezTo>
                    <a:pt x="56" y="80"/>
                    <a:pt x="56" y="80"/>
                    <a:pt x="56" y="80"/>
                  </a:cubicBezTo>
                  <a:cubicBezTo>
                    <a:pt x="60" y="80"/>
                    <a:pt x="64" y="76"/>
                    <a:pt x="64" y="72"/>
                  </a:cubicBezTo>
                  <a:cubicBezTo>
                    <a:pt x="64" y="8"/>
                    <a:pt x="64" y="8"/>
                    <a:pt x="64" y="8"/>
                  </a:cubicBezTo>
                  <a:cubicBezTo>
                    <a:pt x="64" y="3"/>
                    <a:pt x="60" y="0"/>
                    <a:pt x="56" y="0"/>
                  </a:cubicBezTo>
                  <a:close/>
                  <a:moveTo>
                    <a:pt x="16" y="16"/>
                  </a:moveTo>
                  <a:cubicBezTo>
                    <a:pt x="48" y="16"/>
                    <a:pt x="48" y="16"/>
                    <a:pt x="48" y="16"/>
                  </a:cubicBezTo>
                  <a:cubicBezTo>
                    <a:pt x="48" y="64"/>
                    <a:pt x="48" y="64"/>
                    <a:pt x="48" y="64"/>
                  </a:cubicBezTo>
                  <a:cubicBezTo>
                    <a:pt x="16" y="64"/>
                    <a:pt x="16" y="64"/>
                    <a:pt x="16" y="64"/>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4" name="Freeform 20">
              <a:extLst>
                <a:ext uri="{FF2B5EF4-FFF2-40B4-BE49-F238E27FC236}">
                  <a16:creationId xmlns:a16="http://schemas.microsoft.com/office/drawing/2014/main" id="{28FFDDEC-80EA-4954-8A79-4393F4497832}"/>
                </a:ext>
              </a:extLst>
            </p:cNvPr>
            <p:cNvSpPr>
              <a:spLocks noEditPoints="1"/>
            </p:cNvSpPr>
            <p:nvPr/>
          </p:nvSpPr>
          <p:spPr bwMode="auto">
            <a:xfrm>
              <a:off x="7347535" y="4955694"/>
              <a:ext cx="230187"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sp>
          <p:nvSpPr>
            <p:cNvPr id="15" name="Freeform 21">
              <a:extLst>
                <a:ext uri="{FF2B5EF4-FFF2-40B4-BE49-F238E27FC236}">
                  <a16:creationId xmlns:a16="http://schemas.microsoft.com/office/drawing/2014/main" id="{85AC5BD8-A020-435F-8514-911B909237C5}"/>
                </a:ext>
              </a:extLst>
            </p:cNvPr>
            <p:cNvSpPr>
              <a:spLocks noEditPoints="1"/>
            </p:cNvSpPr>
            <p:nvPr/>
          </p:nvSpPr>
          <p:spPr bwMode="auto">
            <a:xfrm>
              <a:off x="6537910" y="4611206"/>
              <a:ext cx="1849437" cy="183832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46" tIns="60723" rIns="121446" bIns="60723" numCol="1" anchor="t" anchorCtr="0" compatLnSpc="1">
              <a:prstTxWarp prst="textNoShape">
                <a:avLst/>
              </a:prstTxWarp>
            </a:bodyPr>
            <a:lstStyle/>
            <a:p>
              <a:endParaRPr lang="en-US" sz="319"/>
            </a:p>
          </p:txBody>
        </p:sp>
      </p:grpSp>
      <p:pic>
        <p:nvPicPr>
          <p:cNvPr id="16" name="Graphic 15">
            <a:extLst>
              <a:ext uri="{FF2B5EF4-FFF2-40B4-BE49-F238E27FC236}">
                <a16:creationId xmlns:a16="http://schemas.microsoft.com/office/drawing/2014/main" id="{60442C3F-C136-4A44-A273-02889B5E305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16883" y="1408855"/>
            <a:ext cx="938019" cy="938019"/>
          </a:xfrm>
          <a:prstGeom prst="rect">
            <a:avLst/>
          </a:prstGeom>
        </p:spPr>
      </p:pic>
      <p:sp>
        <p:nvSpPr>
          <p:cNvPr id="17" name="TextBox 23">
            <a:extLst>
              <a:ext uri="{FF2B5EF4-FFF2-40B4-BE49-F238E27FC236}">
                <a16:creationId xmlns:a16="http://schemas.microsoft.com/office/drawing/2014/main" id="{3BF90C83-57A9-4967-A91E-D1118404295E}"/>
              </a:ext>
            </a:extLst>
          </p:cNvPr>
          <p:cNvSpPr txBox="1">
            <a:spLocks noChangeArrowheads="1"/>
          </p:cNvSpPr>
          <p:nvPr/>
        </p:nvSpPr>
        <p:spPr bwMode="auto">
          <a:xfrm>
            <a:off x="9386165" y="2267722"/>
            <a:ext cx="19141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AWS Backup support for Amazon S3</a:t>
            </a:r>
          </a:p>
        </p:txBody>
      </p:sp>
      <p:pic>
        <p:nvPicPr>
          <p:cNvPr id="18" name="Graphic 6">
            <a:extLst>
              <a:ext uri="{FF2B5EF4-FFF2-40B4-BE49-F238E27FC236}">
                <a16:creationId xmlns:a16="http://schemas.microsoft.com/office/drawing/2014/main" id="{8860D48E-A2D6-4CB9-BE6D-F0517D4BB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873" y="3101717"/>
            <a:ext cx="971690" cy="9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8">
            <a:extLst>
              <a:ext uri="{FF2B5EF4-FFF2-40B4-BE49-F238E27FC236}">
                <a16:creationId xmlns:a16="http://schemas.microsoft.com/office/drawing/2014/main" id="{4DA3E15B-0C57-4E76-9E7A-732B10326D64}"/>
              </a:ext>
            </a:extLst>
          </p:cNvPr>
          <p:cNvSpPr txBox="1">
            <a:spLocks noChangeArrowheads="1"/>
          </p:cNvSpPr>
          <p:nvPr/>
        </p:nvSpPr>
        <p:spPr bwMode="auto">
          <a:xfrm>
            <a:off x="10108543" y="4039736"/>
            <a:ext cx="16323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Snapshot</a:t>
            </a:r>
          </a:p>
        </p:txBody>
      </p:sp>
      <p:pic>
        <p:nvPicPr>
          <p:cNvPr id="21" name="Graphic 7">
            <a:extLst>
              <a:ext uri="{FF2B5EF4-FFF2-40B4-BE49-F238E27FC236}">
                <a16:creationId xmlns:a16="http://schemas.microsoft.com/office/drawing/2014/main" id="{71200CE7-2458-4E19-BB1B-47411B2C8D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9177" y="4132184"/>
            <a:ext cx="810841" cy="81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9">
            <a:extLst>
              <a:ext uri="{FF2B5EF4-FFF2-40B4-BE49-F238E27FC236}">
                <a16:creationId xmlns:a16="http://schemas.microsoft.com/office/drawing/2014/main" id="{EB756BC2-DC13-4664-9FDA-45E4A78F10EC}"/>
              </a:ext>
            </a:extLst>
          </p:cNvPr>
          <p:cNvSpPr txBox="1">
            <a:spLocks noChangeArrowheads="1"/>
          </p:cNvSpPr>
          <p:nvPr/>
        </p:nvSpPr>
        <p:spPr bwMode="auto">
          <a:xfrm>
            <a:off x="7124675" y="499224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KMS</a:t>
            </a:r>
          </a:p>
        </p:txBody>
      </p:sp>
      <p:pic>
        <p:nvPicPr>
          <p:cNvPr id="24" name="Graphic 37">
            <a:extLst>
              <a:ext uri="{FF2B5EF4-FFF2-40B4-BE49-F238E27FC236}">
                <a16:creationId xmlns:a16="http://schemas.microsoft.com/office/drawing/2014/main" id="{3212B7A3-0139-4681-A7F2-14A49550F1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5" y="212360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2">
            <a:extLst>
              <a:ext uri="{FF2B5EF4-FFF2-40B4-BE49-F238E27FC236}">
                <a16:creationId xmlns:a16="http://schemas.microsoft.com/office/drawing/2014/main" id="{772A9D65-1184-4059-B9AF-0F65FCBE4AF5}"/>
              </a:ext>
            </a:extLst>
          </p:cNvPr>
          <p:cNvSpPr txBox="1">
            <a:spLocks noChangeArrowheads="1"/>
          </p:cNvSpPr>
          <p:nvPr/>
        </p:nvSpPr>
        <p:spPr bwMode="auto">
          <a:xfrm>
            <a:off x="-201037" y="2643479"/>
            <a:ext cx="14053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MFA token</a:t>
            </a:r>
          </a:p>
        </p:txBody>
      </p:sp>
      <p:pic>
        <p:nvPicPr>
          <p:cNvPr id="26" name="Graphic 17">
            <a:extLst>
              <a:ext uri="{FF2B5EF4-FFF2-40B4-BE49-F238E27FC236}">
                <a16:creationId xmlns:a16="http://schemas.microsoft.com/office/drawing/2014/main" id="{5761495B-863E-427E-82FD-C166A767E7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7681" y="49801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1">
            <a:extLst>
              <a:ext uri="{FF2B5EF4-FFF2-40B4-BE49-F238E27FC236}">
                <a16:creationId xmlns:a16="http://schemas.microsoft.com/office/drawing/2014/main" id="{B0240A05-D498-4C13-BEB3-A067F19B3B94}"/>
              </a:ext>
            </a:extLst>
          </p:cNvPr>
          <p:cNvSpPr txBox="1">
            <a:spLocks noChangeArrowheads="1"/>
          </p:cNvSpPr>
          <p:nvPr/>
        </p:nvSpPr>
        <p:spPr bwMode="auto">
          <a:xfrm>
            <a:off x="1702506" y="5771378"/>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Cognito</a:t>
            </a:r>
          </a:p>
        </p:txBody>
      </p:sp>
      <p:pic>
        <p:nvPicPr>
          <p:cNvPr id="30" name="Graphic 6">
            <a:extLst>
              <a:ext uri="{FF2B5EF4-FFF2-40B4-BE49-F238E27FC236}">
                <a16:creationId xmlns:a16="http://schemas.microsoft.com/office/drawing/2014/main" id="{BFD1BB9F-F8F6-4CA2-AEE3-4E97036CED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4143" y="145148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9">
            <a:extLst>
              <a:ext uri="{FF2B5EF4-FFF2-40B4-BE49-F238E27FC236}">
                <a16:creationId xmlns:a16="http://schemas.microsoft.com/office/drawing/2014/main" id="{5F3F6B8A-F5EE-4E28-9426-69C92AE6F8D6}"/>
              </a:ext>
            </a:extLst>
          </p:cNvPr>
          <p:cNvSpPr txBox="1">
            <a:spLocks noChangeArrowheads="1"/>
          </p:cNvSpPr>
          <p:nvPr/>
        </p:nvSpPr>
        <p:spPr bwMode="auto">
          <a:xfrm>
            <a:off x="5356046" y="2281074"/>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RDS</a:t>
            </a:r>
          </a:p>
        </p:txBody>
      </p:sp>
      <p:pic>
        <p:nvPicPr>
          <p:cNvPr id="32" name="Graphic 10">
            <a:extLst>
              <a:ext uri="{FF2B5EF4-FFF2-40B4-BE49-F238E27FC236}">
                <a16:creationId xmlns:a16="http://schemas.microsoft.com/office/drawing/2014/main" id="{FA87D044-DC59-4E88-AB4D-D6FDCFA93B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4981" y="140885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20">
            <a:extLst>
              <a:ext uri="{FF2B5EF4-FFF2-40B4-BE49-F238E27FC236}">
                <a16:creationId xmlns:a16="http://schemas.microsoft.com/office/drawing/2014/main" id="{76722D69-9576-46D6-A883-B92CCD4EC7F3}"/>
              </a:ext>
            </a:extLst>
          </p:cNvPr>
          <p:cNvSpPr txBox="1">
            <a:spLocks noChangeArrowheads="1"/>
          </p:cNvSpPr>
          <p:nvPr/>
        </p:nvSpPr>
        <p:spPr bwMode="auto">
          <a:xfrm>
            <a:off x="3513038" y="222069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Lambda</a:t>
            </a:r>
          </a:p>
        </p:txBody>
      </p:sp>
      <p:sp>
        <p:nvSpPr>
          <p:cNvPr id="34" name="TextBox 25">
            <a:extLst>
              <a:ext uri="{FF2B5EF4-FFF2-40B4-BE49-F238E27FC236}">
                <a16:creationId xmlns:a16="http://schemas.microsoft.com/office/drawing/2014/main" id="{C8303013-6497-4275-BFCE-6238240FDAD4}"/>
              </a:ext>
            </a:extLst>
          </p:cNvPr>
          <p:cNvSpPr txBox="1">
            <a:spLocks noChangeArrowheads="1"/>
          </p:cNvSpPr>
          <p:nvPr/>
        </p:nvSpPr>
        <p:spPr bwMode="auto">
          <a:xfrm>
            <a:off x="-215102" y="3878103"/>
            <a:ext cx="13592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a:t>
            </a:r>
          </a:p>
        </p:txBody>
      </p:sp>
      <p:pic>
        <p:nvPicPr>
          <p:cNvPr id="35" name="Graphic 17">
            <a:extLst>
              <a:ext uri="{FF2B5EF4-FFF2-40B4-BE49-F238E27FC236}">
                <a16:creationId xmlns:a16="http://schemas.microsoft.com/office/drawing/2014/main" id="{DDE17232-F30F-47B1-BE55-C645745CA497}"/>
              </a:ext>
            </a:extLst>
          </p:cNvPr>
          <p:cNvPicPr>
            <a:picLocks noChangeAspect="1" noChangeArrowheads="1"/>
          </p:cNvPicPr>
          <p:nvPr/>
        </p:nvPicPr>
        <p:blipFill>
          <a:blip r:embed="rId11"/>
          <a:srcRect/>
          <a:stretch/>
        </p:blipFill>
        <p:spPr bwMode="auto">
          <a:xfrm>
            <a:off x="2467681" y="31076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9">
            <a:extLst>
              <a:ext uri="{FF2B5EF4-FFF2-40B4-BE49-F238E27FC236}">
                <a16:creationId xmlns:a16="http://schemas.microsoft.com/office/drawing/2014/main" id="{0CD7CBBD-9995-412A-AF42-9B71957658E3}"/>
              </a:ext>
            </a:extLst>
          </p:cNvPr>
          <p:cNvSpPr txBox="1">
            <a:spLocks noChangeArrowheads="1"/>
          </p:cNvSpPr>
          <p:nvPr/>
        </p:nvSpPr>
        <p:spPr bwMode="auto">
          <a:xfrm>
            <a:off x="1800224" y="3921113"/>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Amazon API Gateway</a:t>
            </a:r>
          </a:p>
        </p:txBody>
      </p:sp>
      <p:sp>
        <p:nvSpPr>
          <p:cNvPr id="37" name="Rectangle 36">
            <a:extLst>
              <a:ext uri="{FF2B5EF4-FFF2-40B4-BE49-F238E27FC236}">
                <a16:creationId xmlns:a16="http://schemas.microsoft.com/office/drawing/2014/main" id="{F49FAB8D-C5C5-4AC7-9B5D-E6D1CB8D3B7F}"/>
              </a:ext>
            </a:extLst>
          </p:cNvPr>
          <p:cNvSpPr/>
          <p:nvPr/>
        </p:nvSpPr>
        <p:spPr>
          <a:xfrm>
            <a:off x="1483740" y="1120165"/>
            <a:ext cx="10345776" cy="50198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ysClr val="windowText" lastClr="000000"/>
                </a:solidFill>
                <a:latin typeface="Arial" panose="020B0604020202020204" pitchFamily="34" charset="0"/>
                <a:cs typeface="Arial" panose="020B0604020202020204" pitchFamily="34" charset="0"/>
              </a:rPr>
              <a:t>AWS Cloud</a:t>
            </a:r>
          </a:p>
        </p:txBody>
      </p:sp>
      <p:pic>
        <p:nvPicPr>
          <p:cNvPr id="38" name="Graphic 37">
            <a:extLst>
              <a:ext uri="{FF2B5EF4-FFF2-40B4-BE49-F238E27FC236}">
                <a16:creationId xmlns:a16="http://schemas.microsoft.com/office/drawing/2014/main" id="{A71FBB04-E590-4825-87D8-C46918ACC4A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487499" y="1122561"/>
            <a:ext cx="381000" cy="381000"/>
          </a:xfrm>
          <a:prstGeom prst="rect">
            <a:avLst/>
          </a:prstGeom>
        </p:spPr>
      </p:pic>
      <p:sp>
        <p:nvSpPr>
          <p:cNvPr id="39" name="Rectangle 38">
            <a:extLst>
              <a:ext uri="{FF2B5EF4-FFF2-40B4-BE49-F238E27FC236}">
                <a16:creationId xmlns:a16="http://schemas.microsoft.com/office/drawing/2014/main" id="{C08D4789-3E17-4827-B773-39742E89BA0A}"/>
              </a:ext>
            </a:extLst>
          </p:cNvPr>
          <p:cNvSpPr/>
          <p:nvPr/>
        </p:nvSpPr>
        <p:spPr>
          <a:xfrm>
            <a:off x="1075711" y="488090"/>
            <a:ext cx="11001494" cy="5881822"/>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it-IT" sz="1200" err="1">
                <a:solidFill>
                  <a:srgbClr val="5B9CD5"/>
                </a:solidFill>
                <a:latin typeface="Arial" panose="020B0604020202020204" pitchFamily="34" charset="0"/>
                <a:cs typeface="Arial" panose="020B0604020202020204" pitchFamily="34" charset="0"/>
              </a:rPr>
              <a:t>Region</a:t>
            </a:r>
            <a:endParaRPr lang="en-US" sz="1200">
              <a:solidFill>
                <a:srgbClr val="5B9CD5"/>
              </a:solidFill>
              <a:latin typeface="Arial" panose="020B0604020202020204" pitchFamily="34" charset="0"/>
              <a:cs typeface="Arial" panose="020B0604020202020204" pitchFamily="34" charset="0"/>
            </a:endParaRPr>
          </a:p>
        </p:txBody>
      </p:sp>
      <p:pic>
        <p:nvPicPr>
          <p:cNvPr id="40" name="Graphic 39">
            <a:extLst>
              <a:ext uri="{FF2B5EF4-FFF2-40B4-BE49-F238E27FC236}">
                <a16:creationId xmlns:a16="http://schemas.microsoft.com/office/drawing/2014/main" id="{6617E7C5-9CB2-49DE-8C34-9D6FA490A8A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1312" y="488090"/>
            <a:ext cx="381000" cy="381000"/>
          </a:xfrm>
          <a:prstGeom prst="rect">
            <a:avLst/>
          </a:prstGeom>
        </p:spPr>
      </p:pic>
      <p:sp>
        <p:nvSpPr>
          <p:cNvPr id="41" name="Rectangle 40">
            <a:extLst>
              <a:ext uri="{FF2B5EF4-FFF2-40B4-BE49-F238E27FC236}">
                <a16:creationId xmlns:a16="http://schemas.microsoft.com/office/drawing/2014/main" id="{9107C82C-99B1-4BEF-9D5A-2E7C1E101538}"/>
              </a:ext>
            </a:extLst>
          </p:cNvPr>
          <p:cNvSpPr/>
          <p:nvPr/>
        </p:nvSpPr>
        <p:spPr>
          <a:xfrm>
            <a:off x="1485597" y="869090"/>
            <a:ext cx="10343920" cy="52708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B9CD5"/>
                </a:solidFill>
                <a:latin typeface="Arial" panose="020B0604020202020204" pitchFamily="34" charset="0"/>
                <a:cs typeface="Arial" panose="020B0604020202020204" pitchFamily="34" charset="0"/>
              </a:rPr>
              <a:t>Availability Zone</a:t>
            </a:r>
          </a:p>
        </p:txBody>
      </p:sp>
      <p:pic>
        <p:nvPicPr>
          <p:cNvPr id="42" name="Graphic 10">
            <a:extLst>
              <a:ext uri="{FF2B5EF4-FFF2-40B4-BE49-F238E27FC236}">
                <a16:creationId xmlns:a16="http://schemas.microsoft.com/office/drawing/2014/main" id="{3A9A7BF9-DBE1-4C1A-9E64-DE5A274F21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4982" y="500937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20">
            <a:extLst>
              <a:ext uri="{FF2B5EF4-FFF2-40B4-BE49-F238E27FC236}">
                <a16:creationId xmlns:a16="http://schemas.microsoft.com/office/drawing/2014/main" id="{46C31847-CD3B-4E72-AA78-C46FF2AF06C2}"/>
              </a:ext>
            </a:extLst>
          </p:cNvPr>
          <p:cNvSpPr txBox="1">
            <a:spLocks noChangeArrowheads="1"/>
          </p:cNvSpPr>
          <p:nvPr/>
        </p:nvSpPr>
        <p:spPr bwMode="auto">
          <a:xfrm>
            <a:off x="3546499" y="579090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Lambda</a:t>
            </a:r>
          </a:p>
        </p:txBody>
      </p:sp>
      <p:pic>
        <p:nvPicPr>
          <p:cNvPr id="44" name="Graphic 10">
            <a:extLst>
              <a:ext uri="{FF2B5EF4-FFF2-40B4-BE49-F238E27FC236}">
                <a16:creationId xmlns:a16="http://schemas.microsoft.com/office/drawing/2014/main" id="{66A3C457-9DA3-4829-8460-11ED533E97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3757" y="316147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20">
            <a:extLst>
              <a:ext uri="{FF2B5EF4-FFF2-40B4-BE49-F238E27FC236}">
                <a16:creationId xmlns:a16="http://schemas.microsoft.com/office/drawing/2014/main" id="{BF3AA532-DCFC-42BF-AD2E-D712CA0C3250}"/>
              </a:ext>
            </a:extLst>
          </p:cNvPr>
          <p:cNvSpPr txBox="1">
            <a:spLocks noChangeArrowheads="1"/>
          </p:cNvSpPr>
          <p:nvPr/>
        </p:nvSpPr>
        <p:spPr bwMode="auto">
          <a:xfrm>
            <a:off x="3546499" y="393245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Lambda</a:t>
            </a:r>
          </a:p>
        </p:txBody>
      </p:sp>
      <p:cxnSp>
        <p:nvCxnSpPr>
          <p:cNvPr id="52" name="Straight Arrow Connector 51">
            <a:extLst>
              <a:ext uri="{FF2B5EF4-FFF2-40B4-BE49-F238E27FC236}">
                <a16:creationId xmlns:a16="http://schemas.microsoft.com/office/drawing/2014/main" id="{F74810F2-00D9-4B6B-9186-C9543A335599}"/>
              </a:ext>
            </a:extLst>
          </p:cNvPr>
          <p:cNvCxnSpPr/>
          <p:nvPr/>
        </p:nvCxnSpPr>
        <p:spPr>
          <a:xfrm rot="18900000" flipH="1">
            <a:off x="2675922" y="2351044"/>
            <a:ext cx="1644650"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7DEC680-1D15-4009-91CE-08BF95A62E7F}"/>
              </a:ext>
            </a:extLst>
          </p:cNvPr>
          <p:cNvCxnSpPr>
            <a:cxnSpLocks/>
          </p:cNvCxnSpPr>
          <p:nvPr/>
        </p:nvCxnSpPr>
        <p:spPr>
          <a:xfrm rot="18900000" flipH="1">
            <a:off x="2740476" y="2433779"/>
            <a:ext cx="164465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46BC21-5B30-4A03-893D-4CB075D6302A}"/>
              </a:ext>
            </a:extLst>
          </p:cNvPr>
          <p:cNvCxnSpPr/>
          <p:nvPr/>
        </p:nvCxnSpPr>
        <p:spPr>
          <a:xfrm>
            <a:off x="5229874" y="1852307"/>
            <a:ext cx="69612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AA970B-BFCF-4EB0-B78F-9A1384063882}"/>
              </a:ext>
            </a:extLst>
          </p:cNvPr>
          <p:cNvCxnSpPr/>
          <p:nvPr/>
        </p:nvCxnSpPr>
        <p:spPr>
          <a:xfrm>
            <a:off x="7005929" y="1824342"/>
            <a:ext cx="69612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2F9A4C3-E07E-4FC7-BE82-8E8AACE55987}"/>
              </a:ext>
            </a:extLst>
          </p:cNvPr>
          <p:cNvCxnSpPr/>
          <p:nvPr/>
        </p:nvCxnSpPr>
        <p:spPr>
          <a:xfrm>
            <a:off x="8815258" y="1809408"/>
            <a:ext cx="69612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84A8B2-966C-4937-8F73-E96171350014}"/>
              </a:ext>
            </a:extLst>
          </p:cNvPr>
          <p:cNvCxnSpPr>
            <a:cxnSpLocks/>
          </p:cNvCxnSpPr>
          <p:nvPr/>
        </p:nvCxnSpPr>
        <p:spPr>
          <a:xfrm flipV="1">
            <a:off x="2749473" y="4252689"/>
            <a:ext cx="0" cy="53800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937AB46-4377-4271-A53C-EC876CE0FAFC}"/>
              </a:ext>
            </a:extLst>
          </p:cNvPr>
          <p:cNvCxnSpPr>
            <a:cxnSpLocks/>
          </p:cNvCxnSpPr>
          <p:nvPr/>
        </p:nvCxnSpPr>
        <p:spPr>
          <a:xfrm rot="2700000">
            <a:off x="2738569" y="4857232"/>
            <a:ext cx="164465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83A68D4-CBF2-4A0A-92F8-C22E86CE0450}"/>
              </a:ext>
            </a:extLst>
          </p:cNvPr>
          <p:cNvCxnSpPr>
            <a:cxnSpLocks/>
          </p:cNvCxnSpPr>
          <p:nvPr/>
        </p:nvCxnSpPr>
        <p:spPr>
          <a:xfrm rot="2700000">
            <a:off x="2752066" y="4738673"/>
            <a:ext cx="1644650"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A2B3AA7-C699-4B1F-A071-47BE9A786381}"/>
              </a:ext>
            </a:extLst>
          </p:cNvPr>
          <p:cNvGrpSpPr/>
          <p:nvPr/>
        </p:nvGrpSpPr>
        <p:grpSpPr>
          <a:xfrm>
            <a:off x="3495838" y="3442523"/>
            <a:ext cx="524423" cy="185042"/>
            <a:chOff x="1082675" y="2019300"/>
            <a:chExt cx="1644650" cy="188913"/>
          </a:xfrm>
        </p:grpSpPr>
        <p:cxnSp>
          <p:nvCxnSpPr>
            <p:cNvPr id="74" name="Straight Arrow Connector 73">
              <a:extLst>
                <a:ext uri="{FF2B5EF4-FFF2-40B4-BE49-F238E27FC236}">
                  <a16:creationId xmlns:a16="http://schemas.microsoft.com/office/drawing/2014/main" id="{0F57C8AC-661C-424E-92A4-7DC118EFE547}"/>
                </a:ext>
              </a:extLst>
            </p:cNvPr>
            <p:cNvCxnSpPr/>
            <p:nvPr/>
          </p:nvCxnSpPr>
          <p:spPr>
            <a:xfrm>
              <a:off x="1082675" y="2208213"/>
              <a:ext cx="1644650"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48D3ED5-5241-4BC4-A95E-EA2738928952}"/>
                </a:ext>
              </a:extLst>
            </p:cNvPr>
            <p:cNvCxnSpPr>
              <a:cxnSpLocks/>
            </p:cNvCxnSpPr>
            <p:nvPr/>
          </p:nvCxnSpPr>
          <p:spPr>
            <a:xfrm>
              <a:off x="1082675" y="2019300"/>
              <a:ext cx="164465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0712C595-5CB6-4795-904A-101E064A6DC1}"/>
              </a:ext>
            </a:extLst>
          </p:cNvPr>
          <p:cNvCxnSpPr>
            <a:cxnSpLocks/>
          </p:cNvCxnSpPr>
          <p:nvPr/>
        </p:nvCxnSpPr>
        <p:spPr>
          <a:xfrm>
            <a:off x="10452607" y="2760147"/>
            <a:ext cx="274144" cy="289883"/>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179E63A-10E8-4CD4-A476-FB41E08F6FDF}"/>
              </a:ext>
            </a:extLst>
          </p:cNvPr>
          <p:cNvCxnSpPr/>
          <p:nvPr/>
        </p:nvCxnSpPr>
        <p:spPr>
          <a:xfrm>
            <a:off x="5521133" y="3645886"/>
            <a:ext cx="461714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450EFA7-413D-41E5-B7E7-3E8F5D06C257}"/>
              </a:ext>
            </a:extLst>
          </p:cNvPr>
          <p:cNvCxnSpPr>
            <a:cxnSpLocks/>
          </p:cNvCxnSpPr>
          <p:nvPr/>
        </p:nvCxnSpPr>
        <p:spPr>
          <a:xfrm flipH="1" flipV="1">
            <a:off x="8246244" y="2698609"/>
            <a:ext cx="9176" cy="1341127"/>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8329F7C-0227-48E9-A100-15CBAE0BD0E7}"/>
              </a:ext>
            </a:extLst>
          </p:cNvPr>
          <p:cNvCxnSpPr>
            <a:cxnSpLocks/>
          </p:cNvCxnSpPr>
          <p:nvPr/>
        </p:nvCxnSpPr>
        <p:spPr>
          <a:xfrm flipV="1">
            <a:off x="10939543" y="4432935"/>
            <a:ext cx="0" cy="82232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485DE23-4369-4E75-AA53-23F57A55EDD8}"/>
              </a:ext>
            </a:extLst>
          </p:cNvPr>
          <p:cNvCxnSpPr/>
          <p:nvPr/>
        </p:nvCxnSpPr>
        <p:spPr>
          <a:xfrm>
            <a:off x="5356046" y="5458956"/>
            <a:ext cx="461714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61AE5C0-E21E-4EB2-AB53-1BD8796205B4}"/>
              </a:ext>
            </a:extLst>
          </p:cNvPr>
          <p:cNvCxnSpPr/>
          <p:nvPr/>
        </p:nvCxnSpPr>
        <p:spPr>
          <a:xfrm>
            <a:off x="882817" y="3488671"/>
            <a:ext cx="1439005"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2C7C9FF4-FF90-4F19-A611-08CE1B8AE71E}"/>
              </a:ext>
            </a:extLst>
          </p:cNvPr>
          <p:cNvPicPr>
            <a:picLocks noChangeAspect="1"/>
          </p:cNvPicPr>
          <p:nvPr/>
        </p:nvPicPr>
        <p:blipFill>
          <a:blip r:embed="rId16"/>
          <a:stretch>
            <a:fillRect/>
          </a:stretch>
        </p:blipFill>
        <p:spPr>
          <a:xfrm>
            <a:off x="10223390" y="5371544"/>
            <a:ext cx="1084906" cy="387599"/>
          </a:xfrm>
          <a:prstGeom prst="rect">
            <a:avLst/>
          </a:prstGeom>
        </p:spPr>
      </p:pic>
      <p:cxnSp>
        <p:nvCxnSpPr>
          <p:cNvPr id="118" name="Straight Arrow Connector 117">
            <a:extLst>
              <a:ext uri="{FF2B5EF4-FFF2-40B4-BE49-F238E27FC236}">
                <a16:creationId xmlns:a16="http://schemas.microsoft.com/office/drawing/2014/main" id="{B11F27AE-4D89-43B7-AA57-CDEBA2011DD1}"/>
              </a:ext>
            </a:extLst>
          </p:cNvPr>
          <p:cNvCxnSpPr>
            <a:cxnSpLocks/>
          </p:cNvCxnSpPr>
          <p:nvPr/>
        </p:nvCxnSpPr>
        <p:spPr>
          <a:xfrm>
            <a:off x="485065" y="1769572"/>
            <a:ext cx="0" cy="285436"/>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51CBBE70-B3C6-4EAE-B09B-41D134BBCD92}"/>
              </a:ext>
            </a:extLst>
          </p:cNvPr>
          <p:cNvCxnSpPr>
            <a:cxnSpLocks/>
          </p:cNvCxnSpPr>
          <p:nvPr/>
        </p:nvCxnSpPr>
        <p:spPr>
          <a:xfrm>
            <a:off x="478715" y="2916937"/>
            <a:ext cx="0" cy="19662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4C02C352-2297-4248-B79D-30B5723580FB}"/>
              </a:ext>
            </a:extLst>
          </p:cNvPr>
          <p:cNvSpPr/>
          <p:nvPr/>
        </p:nvSpPr>
        <p:spPr>
          <a:xfrm>
            <a:off x="10018611" y="5239365"/>
            <a:ext cx="1824402" cy="916082"/>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it-IT"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Outside world</a:t>
            </a:r>
          </a:p>
        </p:txBody>
      </p:sp>
      <p:cxnSp>
        <p:nvCxnSpPr>
          <p:cNvPr id="6" name="Straight Arrow Connector 5">
            <a:extLst>
              <a:ext uri="{FF2B5EF4-FFF2-40B4-BE49-F238E27FC236}">
                <a16:creationId xmlns:a16="http://schemas.microsoft.com/office/drawing/2014/main" id="{95BA4279-48B3-17F1-E5B3-563B85470AD8}"/>
              </a:ext>
            </a:extLst>
          </p:cNvPr>
          <p:cNvCxnSpPr>
            <a:cxnSpLocks/>
          </p:cNvCxnSpPr>
          <p:nvPr/>
        </p:nvCxnSpPr>
        <p:spPr>
          <a:xfrm>
            <a:off x="8560481" y="2755631"/>
            <a:ext cx="1987573" cy="2238094"/>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F06E72-8BF7-77D7-A72C-D5CA6D2C5234}"/>
              </a:ext>
            </a:extLst>
          </p:cNvPr>
          <p:cNvCxnSpPr>
            <a:cxnSpLocks/>
          </p:cNvCxnSpPr>
          <p:nvPr/>
        </p:nvCxnSpPr>
        <p:spPr>
          <a:xfrm>
            <a:off x="8742013" y="2756296"/>
            <a:ext cx="1987573" cy="2217216"/>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144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81A3A3-8897-4A1D-AC2F-8450B2134016}"/>
              </a:ext>
            </a:extLst>
          </p:cNvPr>
          <p:cNvSpPr>
            <a:spLocks noGrp="1"/>
          </p:cNvSpPr>
          <p:nvPr>
            <p:ph type="title"/>
          </p:nvPr>
        </p:nvSpPr>
        <p:spPr/>
        <p:txBody>
          <a:bodyPr/>
          <a:lstStyle/>
          <a:p>
            <a:r>
              <a:rPr lang="it-IT" dirty="0"/>
              <a:t>L’ARCHITETTURA DELL’APPLICAZIONE SU SOFTWARE</a:t>
            </a:r>
            <a:endParaRPr lang="en-US" dirty="0"/>
          </a:p>
        </p:txBody>
      </p:sp>
      <p:sp>
        <p:nvSpPr>
          <p:cNvPr id="6" name="Freeform 624">
            <a:extLst>
              <a:ext uri="{FF2B5EF4-FFF2-40B4-BE49-F238E27FC236}">
                <a16:creationId xmlns:a16="http://schemas.microsoft.com/office/drawing/2014/main" id="{B0465185-CB5E-4D3D-B0A8-6F8BA159F4AA}"/>
              </a:ext>
            </a:extLst>
          </p:cNvPr>
          <p:cNvSpPr>
            <a:spLocks noChangeAspect="1" noEditPoints="1"/>
          </p:cNvSpPr>
          <p:nvPr/>
        </p:nvSpPr>
        <p:spPr bwMode="auto">
          <a:xfrm>
            <a:off x="501650" y="2844613"/>
            <a:ext cx="584387" cy="584387"/>
          </a:xfrm>
          <a:custGeom>
            <a:avLst/>
            <a:gdLst>
              <a:gd name="T0" fmla="*/ 379 w 512"/>
              <a:gd name="T1" fmla="*/ 223 h 512"/>
              <a:gd name="T2" fmla="*/ 353 w 512"/>
              <a:gd name="T3" fmla="*/ 181 h 512"/>
              <a:gd name="T4" fmla="*/ 314 w 512"/>
              <a:gd name="T5" fmla="*/ 149 h 512"/>
              <a:gd name="T6" fmla="*/ 284 w 512"/>
              <a:gd name="T7" fmla="*/ 151 h 512"/>
              <a:gd name="T8" fmla="*/ 228 w 512"/>
              <a:gd name="T9" fmla="*/ 151 h 512"/>
              <a:gd name="T10" fmla="*/ 176 w 512"/>
              <a:gd name="T11" fmla="*/ 160 h 512"/>
              <a:gd name="T12" fmla="*/ 144 w 512"/>
              <a:gd name="T13" fmla="*/ 206 h 512"/>
              <a:gd name="T14" fmla="*/ 181 w 512"/>
              <a:gd name="T15" fmla="*/ 282 h 512"/>
              <a:gd name="T16" fmla="*/ 239 w 512"/>
              <a:gd name="T17" fmla="*/ 288 h 512"/>
              <a:gd name="T18" fmla="*/ 279 w 512"/>
              <a:gd name="T19" fmla="*/ 309 h 512"/>
              <a:gd name="T20" fmla="*/ 332 w 512"/>
              <a:gd name="T21" fmla="*/ 373 h 512"/>
              <a:gd name="T22" fmla="*/ 370 w 512"/>
              <a:gd name="T23" fmla="*/ 302 h 512"/>
              <a:gd name="T24" fmla="*/ 394 w 512"/>
              <a:gd name="T25" fmla="*/ 261 h 512"/>
              <a:gd name="T26" fmla="*/ 185 w 512"/>
              <a:gd name="T27" fmla="*/ 242 h 512"/>
              <a:gd name="T28" fmla="*/ 140 w 512"/>
              <a:gd name="T29" fmla="*/ 251 h 512"/>
              <a:gd name="T30" fmla="*/ 172 w 512"/>
              <a:gd name="T31" fmla="*/ 197 h 512"/>
              <a:gd name="T32" fmla="*/ 202 w 512"/>
              <a:gd name="T33" fmla="*/ 233 h 512"/>
              <a:gd name="T34" fmla="*/ 234 w 512"/>
              <a:gd name="T35" fmla="*/ 185 h 512"/>
              <a:gd name="T36" fmla="*/ 255 w 512"/>
              <a:gd name="T37" fmla="*/ 177 h 512"/>
              <a:gd name="T38" fmla="*/ 259 w 512"/>
              <a:gd name="T39" fmla="*/ 198 h 512"/>
              <a:gd name="T40" fmla="*/ 234 w 512"/>
              <a:gd name="T41" fmla="*/ 213 h 512"/>
              <a:gd name="T42" fmla="*/ 284 w 512"/>
              <a:gd name="T43" fmla="*/ 248 h 512"/>
              <a:gd name="T44" fmla="*/ 273 w 512"/>
              <a:gd name="T45" fmla="*/ 266 h 512"/>
              <a:gd name="T46" fmla="*/ 230 w 512"/>
              <a:gd name="T47" fmla="*/ 246 h 512"/>
              <a:gd name="T48" fmla="*/ 283 w 512"/>
              <a:gd name="T49" fmla="*/ 215 h 512"/>
              <a:gd name="T50" fmla="*/ 320 w 512"/>
              <a:gd name="T51" fmla="*/ 192 h 512"/>
              <a:gd name="T52" fmla="*/ 347 w 512"/>
              <a:gd name="T53" fmla="*/ 233 h 512"/>
              <a:gd name="T54" fmla="*/ 318 w 512"/>
              <a:gd name="T55" fmla="*/ 213 h 512"/>
              <a:gd name="T56" fmla="*/ 362 w 512"/>
              <a:gd name="T57" fmla="*/ 266 h 512"/>
              <a:gd name="T58" fmla="*/ 340 w 512"/>
              <a:gd name="T59" fmla="*/ 281 h 512"/>
              <a:gd name="T60" fmla="*/ 340 w 512"/>
              <a:gd name="T61" fmla="*/ 324 h 512"/>
              <a:gd name="T62" fmla="*/ 308 w 512"/>
              <a:gd name="T63" fmla="*/ 311 h 512"/>
              <a:gd name="T64" fmla="*/ 313 w 512"/>
              <a:gd name="T65" fmla="*/ 264 h 512"/>
              <a:gd name="T66" fmla="*/ 334 w 512"/>
              <a:gd name="T67" fmla="*/ 255 h 512"/>
              <a:gd name="T68" fmla="*/ 362 w 512"/>
              <a:gd name="T69" fmla="*/ 266 h 512"/>
              <a:gd name="T70" fmla="*/ 256 w 512"/>
              <a:gd name="T71" fmla="*/ 512 h 512"/>
              <a:gd name="T72" fmla="*/ 393 w 512"/>
              <a:gd name="T73" fmla="*/ 302 h 512"/>
              <a:gd name="T74" fmla="*/ 352 w 512"/>
              <a:gd name="T75" fmla="*/ 384 h 512"/>
              <a:gd name="T76" fmla="*/ 266 w 512"/>
              <a:gd name="T77" fmla="*/ 384 h 512"/>
              <a:gd name="T78" fmla="*/ 218 w 512"/>
              <a:gd name="T79" fmla="*/ 320 h 512"/>
              <a:gd name="T80" fmla="*/ 96 w 512"/>
              <a:gd name="T81" fmla="*/ 245 h 512"/>
              <a:gd name="T82" fmla="*/ 176 w 512"/>
              <a:gd name="T83" fmla="*/ 138 h 512"/>
              <a:gd name="T84" fmla="*/ 261 w 512"/>
              <a:gd name="T85" fmla="*/ 117 h 512"/>
              <a:gd name="T86" fmla="*/ 359 w 512"/>
              <a:gd name="T87" fmla="*/ 160 h 512"/>
              <a:gd name="T88" fmla="*/ 416 w 512"/>
              <a:gd name="T89" fmla="*/ 2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382" y="238"/>
                </a:moveTo>
                <a:cubicBezTo>
                  <a:pt x="379" y="237"/>
                  <a:pt x="377" y="234"/>
                  <a:pt x="377" y="231"/>
                </a:cubicBezTo>
                <a:cubicBezTo>
                  <a:pt x="376" y="229"/>
                  <a:pt x="377" y="226"/>
                  <a:pt x="379" y="223"/>
                </a:cubicBezTo>
                <a:cubicBezTo>
                  <a:pt x="382" y="219"/>
                  <a:pt x="384" y="213"/>
                  <a:pt x="384" y="208"/>
                </a:cubicBezTo>
                <a:cubicBezTo>
                  <a:pt x="384" y="193"/>
                  <a:pt x="372" y="181"/>
                  <a:pt x="357" y="181"/>
                </a:cubicBezTo>
                <a:cubicBezTo>
                  <a:pt x="356" y="181"/>
                  <a:pt x="354" y="181"/>
                  <a:pt x="353" y="181"/>
                </a:cubicBezTo>
                <a:cubicBezTo>
                  <a:pt x="350" y="182"/>
                  <a:pt x="347" y="181"/>
                  <a:pt x="345" y="179"/>
                </a:cubicBezTo>
                <a:cubicBezTo>
                  <a:pt x="342" y="178"/>
                  <a:pt x="341" y="175"/>
                  <a:pt x="341" y="172"/>
                </a:cubicBezTo>
                <a:cubicBezTo>
                  <a:pt x="339" y="159"/>
                  <a:pt x="328" y="149"/>
                  <a:pt x="314" y="149"/>
                </a:cubicBezTo>
                <a:cubicBezTo>
                  <a:pt x="309" y="149"/>
                  <a:pt x="303" y="151"/>
                  <a:pt x="299" y="154"/>
                </a:cubicBezTo>
                <a:cubicBezTo>
                  <a:pt x="296" y="156"/>
                  <a:pt x="293" y="156"/>
                  <a:pt x="291" y="156"/>
                </a:cubicBezTo>
                <a:cubicBezTo>
                  <a:pt x="288" y="155"/>
                  <a:pt x="285" y="154"/>
                  <a:pt x="284" y="151"/>
                </a:cubicBezTo>
                <a:cubicBezTo>
                  <a:pt x="279" y="143"/>
                  <a:pt x="270" y="138"/>
                  <a:pt x="261" y="138"/>
                </a:cubicBezTo>
                <a:cubicBezTo>
                  <a:pt x="253" y="138"/>
                  <a:pt x="246" y="142"/>
                  <a:pt x="241" y="148"/>
                </a:cubicBezTo>
                <a:cubicBezTo>
                  <a:pt x="238" y="152"/>
                  <a:pt x="233" y="153"/>
                  <a:pt x="228" y="151"/>
                </a:cubicBezTo>
                <a:cubicBezTo>
                  <a:pt x="218" y="147"/>
                  <a:pt x="205" y="150"/>
                  <a:pt x="198" y="159"/>
                </a:cubicBezTo>
                <a:cubicBezTo>
                  <a:pt x="195" y="162"/>
                  <a:pt x="190" y="163"/>
                  <a:pt x="186" y="162"/>
                </a:cubicBezTo>
                <a:cubicBezTo>
                  <a:pt x="183" y="160"/>
                  <a:pt x="179" y="160"/>
                  <a:pt x="176" y="160"/>
                </a:cubicBezTo>
                <a:cubicBezTo>
                  <a:pt x="161" y="160"/>
                  <a:pt x="149" y="172"/>
                  <a:pt x="149" y="186"/>
                </a:cubicBezTo>
                <a:cubicBezTo>
                  <a:pt x="149" y="188"/>
                  <a:pt x="149" y="190"/>
                  <a:pt x="150" y="193"/>
                </a:cubicBezTo>
                <a:cubicBezTo>
                  <a:pt x="151" y="198"/>
                  <a:pt x="149" y="203"/>
                  <a:pt x="144" y="206"/>
                </a:cubicBezTo>
                <a:cubicBezTo>
                  <a:pt x="127" y="212"/>
                  <a:pt x="117" y="228"/>
                  <a:pt x="117" y="245"/>
                </a:cubicBezTo>
                <a:cubicBezTo>
                  <a:pt x="117" y="269"/>
                  <a:pt x="136" y="288"/>
                  <a:pt x="160" y="288"/>
                </a:cubicBezTo>
                <a:cubicBezTo>
                  <a:pt x="167" y="288"/>
                  <a:pt x="174" y="286"/>
                  <a:pt x="181" y="282"/>
                </a:cubicBezTo>
                <a:cubicBezTo>
                  <a:pt x="186" y="279"/>
                  <a:pt x="193" y="280"/>
                  <a:pt x="196" y="285"/>
                </a:cubicBezTo>
                <a:cubicBezTo>
                  <a:pt x="201" y="293"/>
                  <a:pt x="209" y="298"/>
                  <a:pt x="218" y="298"/>
                </a:cubicBezTo>
                <a:cubicBezTo>
                  <a:pt x="226" y="298"/>
                  <a:pt x="234" y="295"/>
                  <a:pt x="239" y="288"/>
                </a:cubicBezTo>
                <a:cubicBezTo>
                  <a:pt x="241" y="285"/>
                  <a:pt x="245" y="284"/>
                  <a:pt x="249" y="284"/>
                </a:cubicBezTo>
                <a:cubicBezTo>
                  <a:pt x="253" y="285"/>
                  <a:pt x="256" y="288"/>
                  <a:pt x="257" y="291"/>
                </a:cubicBezTo>
                <a:cubicBezTo>
                  <a:pt x="261" y="301"/>
                  <a:pt x="269" y="307"/>
                  <a:pt x="279" y="309"/>
                </a:cubicBezTo>
                <a:cubicBezTo>
                  <a:pt x="284" y="309"/>
                  <a:pt x="288" y="314"/>
                  <a:pt x="288" y="319"/>
                </a:cubicBezTo>
                <a:cubicBezTo>
                  <a:pt x="288" y="373"/>
                  <a:pt x="288" y="373"/>
                  <a:pt x="288" y="373"/>
                </a:cubicBezTo>
                <a:cubicBezTo>
                  <a:pt x="332" y="373"/>
                  <a:pt x="332" y="373"/>
                  <a:pt x="332" y="373"/>
                </a:cubicBezTo>
                <a:cubicBezTo>
                  <a:pt x="334" y="363"/>
                  <a:pt x="339" y="349"/>
                  <a:pt x="353" y="340"/>
                </a:cubicBezTo>
                <a:cubicBezTo>
                  <a:pt x="370" y="330"/>
                  <a:pt x="373" y="322"/>
                  <a:pt x="373" y="315"/>
                </a:cubicBezTo>
                <a:cubicBezTo>
                  <a:pt x="373" y="310"/>
                  <a:pt x="372" y="306"/>
                  <a:pt x="370" y="302"/>
                </a:cubicBezTo>
                <a:cubicBezTo>
                  <a:pt x="368" y="299"/>
                  <a:pt x="368" y="295"/>
                  <a:pt x="369" y="292"/>
                </a:cubicBezTo>
                <a:cubicBezTo>
                  <a:pt x="370" y="290"/>
                  <a:pt x="373" y="287"/>
                  <a:pt x="376" y="286"/>
                </a:cubicBezTo>
                <a:cubicBezTo>
                  <a:pt x="387" y="283"/>
                  <a:pt x="394" y="273"/>
                  <a:pt x="394" y="261"/>
                </a:cubicBezTo>
                <a:cubicBezTo>
                  <a:pt x="394" y="252"/>
                  <a:pt x="390" y="243"/>
                  <a:pt x="382" y="238"/>
                </a:cubicBezTo>
                <a:close/>
                <a:moveTo>
                  <a:pt x="196" y="244"/>
                </a:moveTo>
                <a:cubicBezTo>
                  <a:pt x="193" y="246"/>
                  <a:pt x="188" y="245"/>
                  <a:pt x="185" y="242"/>
                </a:cubicBezTo>
                <a:cubicBezTo>
                  <a:pt x="182" y="240"/>
                  <a:pt x="168" y="245"/>
                  <a:pt x="155" y="254"/>
                </a:cubicBezTo>
                <a:cubicBezTo>
                  <a:pt x="153" y="255"/>
                  <a:pt x="151" y="256"/>
                  <a:pt x="149" y="256"/>
                </a:cubicBezTo>
                <a:cubicBezTo>
                  <a:pt x="146" y="256"/>
                  <a:pt x="142" y="254"/>
                  <a:pt x="140" y="251"/>
                </a:cubicBezTo>
                <a:cubicBezTo>
                  <a:pt x="137" y="247"/>
                  <a:pt x="138" y="240"/>
                  <a:pt x="143" y="236"/>
                </a:cubicBezTo>
                <a:cubicBezTo>
                  <a:pt x="147" y="233"/>
                  <a:pt x="163" y="222"/>
                  <a:pt x="179" y="221"/>
                </a:cubicBezTo>
                <a:cubicBezTo>
                  <a:pt x="177" y="212"/>
                  <a:pt x="175" y="203"/>
                  <a:pt x="172" y="197"/>
                </a:cubicBezTo>
                <a:cubicBezTo>
                  <a:pt x="169" y="192"/>
                  <a:pt x="171" y="185"/>
                  <a:pt x="176" y="182"/>
                </a:cubicBezTo>
                <a:cubicBezTo>
                  <a:pt x="181" y="179"/>
                  <a:pt x="188" y="181"/>
                  <a:pt x="190" y="187"/>
                </a:cubicBezTo>
                <a:cubicBezTo>
                  <a:pt x="199" y="203"/>
                  <a:pt x="202" y="230"/>
                  <a:pt x="202" y="233"/>
                </a:cubicBezTo>
                <a:cubicBezTo>
                  <a:pt x="203" y="238"/>
                  <a:pt x="200" y="242"/>
                  <a:pt x="196" y="244"/>
                </a:cubicBezTo>
                <a:close/>
                <a:moveTo>
                  <a:pt x="223" y="197"/>
                </a:moveTo>
                <a:cubicBezTo>
                  <a:pt x="224" y="195"/>
                  <a:pt x="225" y="191"/>
                  <a:pt x="234" y="185"/>
                </a:cubicBezTo>
                <a:cubicBezTo>
                  <a:pt x="233" y="182"/>
                  <a:pt x="234" y="178"/>
                  <a:pt x="236" y="176"/>
                </a:cubicBezTo>
                <a:cubicBezTo>
                  <a:pt x="239" y="171"/>
                  <a:pt x="245" y="169"/>
                  <a:pt x="250" y="172"/>
                </a:cubicBezTo>
                <a:cubicBezTo>
                  <a:pt x="253" y="173"/>
                  <a:pt x="254" y="175"/>
                  <a:pt x="255" y="177"/>
                </a:cubicBezTo>
                <a:cubicBezTo>
                  <a:pt x="255" y="177"/>
                  <a:pt x="256" y="177"/>
                  <a:pt x="257" y="177"/>
                </a:cubicBezTo>
                <a:cubicBezTo>
                  <a:pt x="262" y="178"/>
                  <a:pt x="266" y="182"/>
                  <a:pt x="266" y="187"/>
                </a:cubicBezTo>
                <a:cubicBezTo>
                  <a:pt x="267" y="192"/>
                  <a:pt x="264" y="197"/>
                  <a:pt x="259" y="198"/>
                </a:cubicBezTo>
                <a:cubicBezTo>
                  <a:pt x="254" y="200"/>
                  <a:pt x="248" y="202"/>
                  <a:pt x="245" y="204"/>
                </a:cubicBezTo>
                <a:cubicBezTo>
                  <a:pt x="245" y="206"/>
                  <a:pt x="244" y="208"/>
                  <a:pt x="242" y="210"/>
                </a:cubicBezTo>
                <a:cubicBezTo>
                  <a:pt x="240" y="212"/>
                  <a:pt x="237" y="213"/>
                  <a:pt x="234" y="213"/>
                </a:cubicBezTo>
                <a:cubicBezTo>
                  <a:pt x="232" y="213"/>
                  <a:pt x="229" y="212"/>
                  <a:pt x="227" y="210"/>
                </a:cubicBezTo>
                <a:cubicBezTo>
                  <a:pt x="223" y="207"/>
                  <a:pt x="222" y="202"/>
                  <a:pt x="223" y="197"/>
                </a:cubicBezTo>
                <a:close/>
                <a:moveTo>
                  <a:pt x="284" y="248"/>
                </a:moveTo>
                <a:cubicBezTo>
                  <a:pt x="288" y="251"/>
                  <a:pt x="289" y="257"/>
                  <a:pt x="286" y="261"/>
                </a:cubicBezTo>
                <a:cubicBezTo>
                  <a:pt x="284" y="265"/>
                  <a:pt x="281" y="266"/>
                  <a:pt x="277" y="266"/>
                </a:cubicBezTo>
                <a:cubicBezTo>
                  <a:pt x="276" y="266"/>
                  <a:pt x="274" y="266"/>
                  <a:pt x="273" y="266"/>
                </a:cubicBezTo>
                <a:cubicBezTo>
                  <a:pt x="255" y="258"/>
                  <a:pt x="239" y="265"/>
                  <a:pt x="239" y="265"/>
                </a:cubicBezTo>
                <a:cubicBezTo>
                  <a:pt x="233" y="268"/>
                  <a:pt x="227" y="265"/>
                  <a:pt x="225" y="260"/>
                </a:cubicBezTo>
                <a:cubicBezTo>
                  <a:pt x="222" y="255"/>
                  <a:pt x="224" y="249"/>
                  <a:pt x="230" y="246"/>
                </a:cubicBezTo>
                <a:cubicBezTo>
                  <a:pt x="230" y="246"/>
                  <a:pt x="243" y="240"/>
                  <a:pt x="260" y="241"/>
                </a:cubicBezTo>
                <a:cubicBezTo>
                  <a:pt x="260" y="234"/>
                  <a:pt x="262" y="226"/>
                  <a:pt x="268" y="217"/>
                </a:cubicBezTo>
                <a:cubicBezTo>
                  <a:pt x="272" y="213"/>
                  <a:pt x="279" y="212"/>
                  <a:pt x="283" y="215"/>
                </a:cubicBezTo>
                <a:cubicBezTo>
                  <a:pt x="288" y="219"/>
                  <a:pt x="289" y="225"/>
                  <a:pt x="286" y="230"/>
                </a:cubicBezTo>
                <a:cubicBezTo>
                  <a:pt x="277" y="241"/>
                  <a:pt x="283" y="247"/>
                  <a:pt x="284" y="248"/>
                </a:cubicBezTo>
                <a:close/>
                <a:moveTo>
                  <a:pt x="320" y="192"/>
                </a:moveTo>
                <a:cubicBezTo>
                  <a:pt x="320" y="192"/>
                  <a:pt x="320" y="192"/>
                  <a:pt x="320" y="192"/>
                </a:cubicBezTo>
                <a:cubicBezTo>
                  <a:pt x="325" y="192"/>
                  <a:pt x="336" y="195"/>
                  <a:pt x="350" y="218"/>
                </a:cubicBezTo>
                <a:cubicBezTo>
                  <a:pt x="353" y="223"/>
                  <a:pt x="352" y="230"/>
                  <a:pt x="347" y="233"/>
                </a:cubicBezTo>
                <a:cubicBezTo>
                  <a:pt x="345" y="234"/>
                  <a:pt x="343" y="234"/>
                  <a:pt x="341" y="234"/>
                </a:cubicBezTo>
                <a:cubicBezTo>
                  <a:pt x="337" y="234"/>
                  <a:pt x="334" y="233"/>
                  <a:pt x="332" y="229"/>
                </a:cubicBezTo>
                <a:cubicBezTo>
                  <a:pt x="324" y="217"/>
                  <a:pt x="319" y="213"/>
                  <a:pt x="318" y="213"/>
                </a:cubicBezTo>
                <a:cubicBezTo>
                  <a:pt x="313" y="212"/>
                  <a:pt x="309" y="208"/>
                  <a:pt x="309" y="202"/>
                </a:cubicBezTo>
                <a:cubicBezTo>
                  <a:pt x="309" y="196"/>
                  <a:pt x="314" y="192"/>
                  <a:pt x="320" y="192"/>
                </a:cubicBezTo>
                <a:close/>
                <a:moveTo>
                  <a:pt x="362" y="266"/>
                </a:moveTo>
                <a:cubicBezTo>
                  <a:pt x="346" y="266"/>
                  <a:pt x="341" y="279"/>
                  <a:pt x="340" y="280"/>
                </a:cubicBezTo>
                <a:cubicBezTo>
                  <a:pt x="340" y="280"/>
                  <a:pt x="340" y="281"/>
                  <a:pt x="340" y="281"/>
                </a:cubicBezTo>
                <a:cubicBezTo>
                  <a:pt x="340" y="281"/>
                  <a:pt x="340" y="281"/>
                  <a:pt x="340" y="281"/>
                </a:cubicBezTo>
                <a:cubicBezTo>
                  <a:pt x="340" y="282"/>
                  <a:pt x="335" y="294"/>
                  <a:pt x="329" y="304"/>
                </a:cubicBezTo>
                <a:cubicBezTo>
                  <a:pt x="329" y="306"/>
                  <a:pt x="332" y="309"/>
                  <a:pt x="335" y="310"/>
                </a:cubicBezTo>
                <a:cubicBezTo>
                  <a:pt x="340" y="313"/>
                  <a:pt x="342" y="319"/>
                  <a:pt x="340" y="324"/>
                </a:cubicBezTo>
                <a:cubicBezTo>
                  <a:pt x="338" y="328"/>
                  <a:pt x="334" y="330"/>
                  <a:pt x="330" y="330"/>
                </a:cubicBezTo>
                <a:cubicBezTo>
                  <a:pt x="329" y="330"/>
                  <a:pt x="327" y="330"/>
                  <a:pt x="326" y="329"/>
                </a:cubicBezTo>
                <a:cubicBezTo>
                  <a:pt x="323" y="328"/>
                  <a:pt x="311" y="322"/>
                  <a:pt x="308" y="311"/>
                </a:cubicBezTo>
                <a:cubicBezTo>
                  <a:pt x="306" y="305"/>
                  <a:pt x="307" y="298"/>
                  <a:pt x="311" y="293"/>
                </a:cubicBezTo>
                <a:cubicBezTo>
                  <a:pt x="315" y="286"/>
                  <a:pt x="319" y="277"/>
                  <a:pt x="320" y="274"/>
                </a:cubicBezTo>
                <a:cubicBezTo>
                  <a:pt x="320" y="272"/>
                  <a:pt x="317" y="267"/>
                  <a:pt x="313" y="264"/>
                </a:cubicBezTo>
                <a:cubicBezTo>
                  <a:pt x="308" y="261"/>
                  <a:pt x="308" y="254"/>
                  <a:pt x="311" y="249"/>
                </a:cubicBezTo>
                <a:cubicBezTo>
                  <a:pt x="315" y="244"/>
                  <a:pt x="321" y="244"/>
                  <a:pt x="326" y="247"/>
                </a:cubicBezTo>
                <a:cubicBezTo>
                  <a:pt x="327" y="248"/>
                  <a:pt x="330" y="250"/>
                  <a:pt x="334" y="255"/>
                </a:cubicBezTo>
                <a:cubicBezTo>
                  <a:pt x="341" y="249"/>
                  <a:pt x="350" y="245"/>
                  <a:pt x="363" y="245"/>
                </a:cubicBezTo>
                <a:cubicBezTo>
                  <a:pt x="369" y="245"/>
                  <a:pt x="373" y="250"/>
                  <a:pt x="373" y="256"/>
                </a:cubicBezTo>
                <a:cubicBezTo>
                  <a:pt x="373" y="262"/>
                  <a:pt x="368" y="266"/>
                  <a:pt x="362" y="26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02"/>
                </a:moveTo>
                <a:cubicBezTo>
                  <a:pt x="394" y="306"/>
                  <a:pt x="394" y="310"/>
                  <a:pt x="394" y="314"/>
                </a:cubicBezTo>
                <a:cubicBezTo>
                  <a:pt x="395" y="336"/>
                  <a:pt x="379" y="349"/>
                  <a:pt x="365" y="358"/>
                </a:cubicBezTo>
                <a:cubicBezTo>
                  <a:pt x="352" y="366"/>
                  <a:pt x="352" y="384"/>
                  <a:pt x="352" y="384"/>
                </a:cubicBezTo>
                <a:cubicBezTo>
                  <a:pt x="352" y="390"/>
                  <a:pt x="347" y="394"/>
                  <a:pt x="341" y="394"/>
                </a:cubicBezTo>
                <a:cubicBezTo>
                  <a:pt x="277" y="394"/>
                  <a:pt x="277" y="394"/>
                  <a:pt x="277" y="394"/>
                </a:cubicBezTo>
                <a:cubicBezTo>
                  <a:pt x="271" y="394"/>
                  <a:pt x="266" y="390"/>
                  <a:pt x="266" y="384"/>
                </a:cubicBezTo>
                <a:cubicBezTo>
                  <a:pt x="266" y="328"/>
                  <a:pt x="266" y="328"/>
                  <a:pt x="266" y="328"/>
                </a:cubicBezTo>
                <a:cubicBezTo>
                  <a:pt x="258" y="324"/>
                  <a:pt x="250" y="319"/>
                  <a:pt x="245" y="312"/>
                </a:cubicBezTo>
                <a:cubicBezTo>
                  <a:pt x="237" y="317"/>
                  <a:pt x="228" y="320"/>
                  <a:pt x="218" y="320"/>
                </a:cubicBezTo>
                <a:cubicBezTo>
                  <a:pt x="205" y="320"/>
                  <a:pt x="192" y="314"/>
                  <a:pt x="183" y="304"/>
                </a:cubicBezTo>
                <a:cubicBezTo>
                  <a:pt x="176" y="307"/>
                  <a:pt x="168" y="309"/>
                  <a:pt x="160" y="309"/>
                </a:cubicBezTo>
                <a:cubicBezTo>
                  <a:pt x="124" y="309"/>
                  <a:pt x="96" y="280"/>
                  <a:pt x="96" y="245"/>
                </a:cubicBezTo>
                <a:cubicBezTo>
                  <a:pt x="96" y="222"/>
                  <a:pt x="108" y="201"/>
                  <a:pt x="128" y="190"/>
                </a:cubicBezTo>
                <a:cubicBezTo>
                  <a:pt x="128" y="188"/>
                  <a:pt x="128" y="187"/>
                  <a:pt x="128" y="186"/>
                </a:cubicBezTo>
                <a:cubicBezTo>
                  <a:pt x="128" y="160"/>
                  <a:pt x="149" y="138"/>
                  <a:pt x="176" y="138"/>
                </a:cubicBezTo>
                <a:cubicBezTo>
                  <a:pt x="179" y="138"/>
                  <a:pt x="183" y="139"/>
                  <a:pt x="187" y="140"/>
                </a:cubicBezTo>
                <a:cubicBezTo>
                  <a:pt x="198" y="129"/>
                  <a:pt x="215" y="125"/>
                  <a:pt x="229" y="129"/>
                </a:cubicBezTo>
                <a:cubicBezTo>
                  <a:pt x="238" y="121"/>
                  <a:pt x="249" y="117"/>
                  <a:pt x="261" y="117"/>
                </a:cubicBezTo>
                <a:cubicBezTo>
                  <a:pt x="274" y="117"/>
                  <a:pt x="286" y="122"/>
                  <a:pt x="295" y="132"/>
                </a:cubicBezTo>
                <a:cubicBezTo>
                  <a:pt x="301" y="129"/>
                  <a:pt x="308" y="128"/>
                  <a:pt x="314" y="128"/>
                </a:cubicBezTo>
                <a:cubicBezTo>
                  <a:pt x="335" y="128"/>
                  <a:pt x="353" y="141"/>
                  <a:pt x="359" y="160"/>
                </a:cubicBezTo>
                <a:cubicBezTo>
                  <a:pt x="385" y="161"/>
                  <a:pt x="405" y="182"/>
                  <a:pt x="405" y="208"/>
                </a:cubicBezTo>
                <a:cubicBezTo>
                  <a:pt x="405" y="214"/>
                  <a:pt x="404" y="221"/>
                  <a:pt x="401" y="227"/>
                </a:cubicBezTo>
                <a:cubicBezTo>
                  <a:pt x="410" y="236"/>
                  <a:pt x="416" y="248"/>
                  <a:pt x="416" y="261"/>
                </a:cubicBezTo>
                <a:cubicBezTo>
                  <a:pt x="416" y="278"/>
                  <a:pt x="407" y="293"/>
                  <a:pt x="393" y="302"/>
                </a:cubicBezTo>
                <a:close/>
              </a:path>
            </a:pathLst>
          </a:custGeom>
          <a:solidFill>
            <a:schemeClr val="accent1"/>
          </a:solidFill>
          <a:ln>
            <a:noFill/>
          </a:ln>
        </p:spPr>
        <p:txBody>
          <a:bodyPr vert="horz" wrap="square" lIns="121446" tIns="60723" rIns="121446" bIns="60723" numCol="1" anchor="t" anchorCtr="0" compatLnSpc="1">
            <a:prstTxWarp prst="textNoShape">
              <a:avLst/>
            </a:prstTxWarp>
          </a:bodyPr>
          <a:lstStyle/>
          <a:p>
            <a:endParaRPr lang="en-GB" sz="319"/>
          </a:p>
        </p:txBody>
      </p:sp>
      <p:sp>
        <p:nvSpPr>
          <p:cNvPr id="7" name="TextBox 25">
            <a:extLst>
              <a:ext uri="{FF2B5EF4-FFF2-40B4-BE49-F238E27FC236}">
                <a16:creationId xmlns:a16="http://schemas.microsoft.com/office/drawing/2014/main" id="{C179F05D-7194-41C0-8B9E-6B1BB19ACC0A}"/>
              </a:ext>
            </a:extLst>
          </p:cNvPr>
          <p:cNvSpPr txBox="1">
            <a:spLocks noChangeArrowheads="1"/>
          </p:cNvSpPr>
          <p:nvPr/>
        </p:nvSpPr>
        <p:spPr bwMode="auto">
          <a:xfrm>
            <a:off x="114235" y="3429000"/>
            <a:ext cx="13592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a:t>
            </a:r>
          </a:p>
        </p:txBody>
      </p:sp>
      <p:sp>
        <p:nvSpPr>
          <p:cNvPr id="8" name="Rectangle 7">
            <a:extLst>
              <a:ext uri="{FF2B5EF4-FFF2-40B4-BE49-F238E27FC236}">
                <a16:creationId xmlns:a16="http://schemas.microsoft.com/office/drawing/2014/main" id="{39084628-89B7-449C-9E8D-3F9086DE5C4D}"/>
              </a:ext>
            </a:extLst>
          </p:cNvPr>
          <p:cNvSpPr/>
          <p:nvPr/>
        </p:nvSpPr>
        <p:spPr>
          <a:xfrm>
            <a:off x="1615044" y="1016001"/>
            <a:ext cx="10236530" cy="469900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A6B86"/>
                </a:solidFill>
                <a:latin typeface="Arial" panose="020B0604020202020204" pitchFamily="34" charset="0"/>
                <a:cs typeface="Arial" panose="020B0604020202020204" pitchFamily="34" charset="0"/>
              </a:rPr>
              <a:t>Logica </a:t>
            </a:r>
            <a:r>
              <a:rPr lang="en-US" sz="1200" dirty="0" err="1">
                <a:solidFill>
                  <a:srgbClr val="5A6B86"/>
                </a:solidFill>
                <a:latin typeface="Arial" panose="020B0604020202020204" pitchFamily="34" charset="0"/>
                <a:cs typeface="Arial" panose="020B0604020202020204" pitchFamily="34" charset="0"/>
              </a:rPr>
              <a:t>dell’Applicazione</a:t>
            </a:r>
            <a:endParaRPr lang="en-US" sz="1200" dirty="0">
              <a:solidFill>
                <a:srgbClr val="5A6B86"/>
              </a:solidFill>
              <a:latin typeface="Arial" panose="020B0604020202020204" pitchFamily="34" charset="0"/>
              <a:cs typeface="Arial" panose="020B0604020202020204" pitchFamily="34" charset="0"/>
            </a:endParaRPr>
          </a:p>
        </p:txBody>
      </p:sp>
      <p:pic>
        <p:nvPicPr>
          <p:cNvPr id="9" name="Graphic 24">
            <a:extLst>
              <a:ext uri="{FF2B5EF4-FFF2-40B4-BE49-F238E27FC236}">
                <a16:creationId xmlns:a16="http://schemas.microsoft.com/office/drawing/2014/main" id="{C4F57112-5069-4CDC-94A9-ACD418338D2F}"/>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2351895" y="295910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5">
            <a:extLst>
              <a:ext uri="{FF2B5EF4-FFF2-40B4-BE49-F238E27FC236}">
                <a16:creationId xmlns:a16="http://schemas.microsoft.com/office/drawing/2014/main" id="{4831E074-992E-41DD-B9CD-347012527A34}"/>
              </a:ext>
            </a:extLst>
          </p:cNvPr>
          <p:cNvSpPr txBox="1">
            <a:spLocks noChangeArrowheads="1"/>
          </p:cNvSpPr>
          <p:nvPr/>
        </p:nvSpPr>
        <p:spPr bwMode="auto">
          <a:xfrm>
            <a:off x="2050270" y="3429000"/>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Source code</a:t>
            </a:r>
          </a:p>
        </p:txBody>
      </p:sp>
      <p:cxnSp>
        <p:nvCxnSpPr>
          <p:cNvPr id="12" name="Straight Arrow Connector 11">
            <a:extLst>
              <a:ext uri="{FF2B5EF4-FFF2-40B4-BE49-F238E27FC236}">
                <a16:creationId xmlns:a16="http://schemas.microsoft.com/office/drawing/2014/main" id="{B9DC99F2-AF92-48C1-897B-4E41714FE214}"/>
              </a:ext>
            </a:extLst>
          </p:cNvPr>
          <p:cNvCxnSpPr/>
          <p:nvPr/>
        </p:nvCxnSpPr>
        <p:spPr>
          <a:xfrm>
            <a:off x="3262568" y="3234680"/>
            <a:ext cx="52442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5" name="Graphic 43">
            <a:extLst>
              <a:ext uri="{FF2B5EF4-FFF2-40B4-BE49-F238E27FC236}">
                <a16:creationId xmlns:a16="http://schemas.microsoft.com/office/drawing/2014/main" id="{8F52663F-1F51-4707-A3A4-30658C6B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371" y="295448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2">
            <a:extLst>
              <a:ext uri="{FF2B5EF4-FFF2-40B4-BE49-F238E27FC236}">
                <a16:creationId xmlns:a16="http://schemas.microsoft.com/office/drawing/2014/main" id="{711BBBDD-8087-4F1E-AC53-54CEE3E42053}"/>
              </a:ext>
            </a:extLst>
          </p:cNvPr>
          <p:cNvSpPr txBox="1">
            <a:spLocks noChangeArrowheads="1"/>
          </p:cNvSpPr>
          <p:nvPr/>
        </p:nvSpPr>
        <p:spPr bwMode="auto">
          <a:xfrm>
            <a:off x="3874746" y="350186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SDK</a:t>
            </a:r>
          </a:p>
        </p:txBody>
      </p:sp>
      <p:pic>
        <p:nvPicPr>
          <p:cNvPr id="17" name="Graphic 23">
            <a:extLst>
              <a:ext uri="{FF2B5EF4-FFF2-40B4-BE49-F238E27FC236}">
                <a16:creationId xmlns:a16="http://schemas.microsoft.com/office/drawing/2014/main" id="{4834B808-5465-4042-8D9C-74769AB027B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558893" y="14604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0">
            <a:extLst>
              <a:ext uri="{FF2B5EF4-FFF2-40B4-BE49-F238E27FC236}">
                <a16:creationId xmlns:a16="http://schemas.microsoft.com/office/drawing/2014/main" id="{A935D9EB-90FD-4162-9F20-DA0927B066F3}"/>
              </a:ext>
            </a:extLst>
          </p:cNvPr>
          <p:cNvSpPr txBox="1">
            <a:spLocks noChangeArrowheads="1"/>
          </p:cNvSpPr>
          <p:nvPr/>
        </p:nvSpPr>
        <p:spPr bwMode="auto">
          <a:xfrm>
            <a:off x="248769" y="1984341"/>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cxnSp>
        <p:nvCxnSpPr>
          <p:cNvPr id="19" name="Straight Arrow Connector 18">
            <a:extLst>
              <a:ext uri="{FF2B5EF4-FFF2-40B4-BE49-F238E27FC236}">
                <a16:creationId xmlns:a16="http://schemas.microsoft.com/office/drawing/2014/main" id="{0519B2B9-6060-45B7-934D-75346741D971}"/>
              </a:ext>
            </a:extLst>
          </p:cNvPr>
          <p:cNvCxnSpPr>
            <a:cxnSpLocks/>
          </p:cNvCxnSpPr>
          <p:nvPr/>
        </p:nvCxnSpPr>
        <p:spPr>
          <a:xfrm>
            <a:off x="770072" y="2324100"/>
            <a:ext cx="0" cy="359833"/>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2" name="Graphic 12">
            <a:extLst>
              <a:ext uri="{FF2B5EF4-FFF2-40B4-BE49-F238E27FC236}">
                <a16:creationId xmlns:a16="http://schemas.microsoft.com/office/drawing/2014/main" id="{A7D1B3AD-C2CC-4D43-92E9-B6B0D9DFF7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2578" y="295964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9">
            <a:extLst>
              <a:ext uri="{FF2B5EF4-FFF2-40B4-BE49-F238E27FC236}">
                <a16:creationId xmlns:a16="http://schemas.microsoft.com/office/drawing/2014/main" id="{4C828195-4DEF-49D5-88BC-7A6A015C59AB}"/>
              </a:ext>
            </a:extLst>
          </p:cNvPr>
          <p:cNvSpPr txBox="1">
            <a:spLocks noChangeArrowheads="1"/>
          </p:cNvSpPr>
          <p:nvPr/>
        </p:nvSpPr>
        <p:spPr bwMode="auto">
          <a:xfrm>
            <a:off x="5256292" y="350186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Internet</a:t>
            </a:r>
          </a:p>
        </p:txBody>
      </p:sp>
      <p:cxnSp>
        <p:nvCxnSpPr>
          <p:cNvPr id="25" name="Straight Arrow Connector 24">
            <a:extLst>
              <a:ext uri="{FF2B5EF4-FFF2-40B4-BE49-F238E27FC236}">
                <a16:creationId xmlns:a16="http://schemas.microsoft.com/office/drawing/2014/main" id="{FFFBCA9D-BAA3-4C24-822B-413F25D65169}"/>
              </a:ext>
            </a:extLst>
          </p:cNvPr>
          <p:cNvCxnSpPr/>
          <p:nvPr/>
        </p:nvCxnSpPr>
        <p:spPr>
          <a:xfrm>
            <a:off x="4884187" y="3234510"/>
            <a:ext cx="52442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7" name="Graphic 11">
            <a:extLst>
              <a:ext uri="{FF2B5EF4-FFF2-40B4-BE49-F238E27FC236}">
                <a16:creationId xmlns:a16="http://schemas.microsoft.com/office/drawing/2014/main" id="{8D3E5B99-B611-4B4A-9139-73D1C0F190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0969" y="295448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a:extLst>
              <a:ext uri="{FF2B5EF4-FFF2-40B4-BE49-F238E27FC236}">
                <a16:creationId xmlns:a16="http://schemas.microsoft.com/office/drawing/2014/main" id="{9D39A82C-991D-4B0D-9399-65C7F25980E8}"/>
              </a:ext>
            </a:extLst>
          </p:cNvPr>
          <p:cNvCxnSpPr/>
          <p:nvPr/>
        </p:nvCxnSpPr>
        <p:spPr>
          <a:xfrm>
            <a:off x="6208886" y="3234510"/>
            <a:ext cx="52442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1" name="TextBox 28">
            <a:extLst>
              <a:ext uri="{FF2B5EF4-FFF2-40B4-BE49-F238E27FC236}">
                <a16:creationId xmlns:a16="http://schemas.microsoft.com/office/drawing/2014/main" id="{A40DB953-CE7B-40F1-BFA0-0E0FF0E45E1F}"/>
              </a:ext>
            </a:extLst>
          </p:cNvPr>
          <p:cNvSpPr txBox="1">
            <a:spLocks noChangeArrowheads="1"/>
          </p:cNvSpPr>
          <p:nvPr/>
        </p:nvSpPr>
        <p:spPr bwMode="auto">
          <a:xfrm>
            <a:off x="6529344" y="3559805"/>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Generic database</a:t>
            </a:r>
          </a:p>
        </p:txBody>
      </p:sp>
      <p:pic>
        <p:nvPicPr>
          <p:cNvPr id="33" name="Graphic 32">
            <a:extLst>
              <a:ext uri="{FF2B5EF4-FFF2-40B4-BE49-F238E27FC236}">
                <a16:creationId xmlns:a16="http://schemas.microsoft.com/office/drawing/2014/main" id="{D80E483C-6957-42D2-B10D-6E802F442D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859374" y="1488589"/>
            <a:ext cx="457200" cy="457200"/>
          </a:xfrm>
          <a:prstGeom prst="rect">
            <a:avLst/>
          </a:prstGeom>
        </p:spPr>
      </p:pic>
      <p:cxnSp>
        <p:nvCxnSpPr>
          <p:cNvPr id="34" name="Straight Arrow Connector 33">
            <a:extLst>
              <a:ext uri="{FF2B5EF4-FFF2-40B4-BE49-F238E27FC236}">
                <a16:creationId xmlns:a16="http://schemas.microsoft.com/office/drawing/2014/main" id="{479F7062-09B3-47FC-8D0A-392CE6607F0D}"/>
              </a:ext>
            </a:extLst>
          </p:cNvPr>
          <p:cNvCxnSpPr>
            <a:cxnSpLocks/>
          </p:cNvCxnSpPr>
          <p:nvPr/>
        </p:nvCxnSpPr>
        <p:spPr>
          <a:xfrm flipV="1">
            <a:off x="7087974" y="2387143"/>
            <a:ext cx="0" cy="45747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6" name="TextBox 23">
            <a:extLst>
              <a:ext uri="{FF2B5EF4-FFF2-40B4-BE49-F238E27FC236}">
                <a16:creationId xmlns:a16="http://schemas.microsoft.com/office/drawing/2014/main" id="{E49D1ADE-C0EE-4663-BD4C-36AD04C9000D}"/>
              </a:ext>
            </a:extLst>
          </p:cNvPr>
          <p:cNvSpPr txBox="1">
            <a:spLocks noChangeArrowheads="1"/>
          </p:cNvSpPr>
          <p:nvPr/>
        </p:nvSpPr>
        <p:spPr bwMode="auto">
          <a:xfrm>
            <a:off x="6329442" y="1936239"/>
            <a:ext cx="16960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AWS Backup support for Amazon S3</a:t>
            </a:r>
          </a:p>
        </p:txBody>
      </p:sp>
      <p:pic>
        <p:nvPicPr>
          <p:cNvPr id="37" name="Graphic 6">
            <a:extLst>
              <a:ext uri="{FF2B5EF4-FFF2-40B4-BE49-F238E27FC236}">
                <a16:creationId xmlns:a16="http://schemas.microsoft.com/office/drawing/2014/main" id="{27E95383-6A3A-4A61-B9D2-CB1B6FDF89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8657" y="2954482"/>
            <a:ext cx="560056" cy="56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Arrow Connector 38">
            <a:extLst>
              <a:ext uri="{FF2B5EF4-FFF2-40B4-BE49-F238E27FC236}">
                <a16:creationId xmlns:a16="http://schemas.microsoft.com/office/drawing/2014/main" id="{C7718CDF-14A9-4B26-A488-65213245B760}"/>
              </a:ext>
            </a:extLst>
          </p:cNvPr>
          <p:cNvCxnSpPr/>
          <p:nvPr/>
        </p:nvCxnSpPr>
        <p:spPr>
          <a:xfrm>
            <a:off x="7665396" y="3234510"/>
            <a:ext cx="52442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5" name="TextBox 18">
            <a:extLst>
              <a:ext uri="{FF2B5EF4-FFF2-40B4-BE49-F238E27FC236}">
                <a16:creationId xmlns:a16="http://schemas.microsoft.com/office/drawing/2014/main" id="{C4AF728D-AEE2-4779-BAA7-6DD8108D8CDD}"/>
              </a:ext>
            </a:extLst>
          </p:cNvPr>
          <p:cNvSpPr txBox="1">
            <a:spLocks noChangeArrowheads="1"/>
          </p:cNvSpPr>
          <p:nvPr/>
        </p:nvSpPr>
        <p:spPr bwMode="auto">
          <a:xfrm>
            <a:off x="7920222" y="3559805"/>
            <a:ext cx="16323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Snapshot</a:t>
            </a:r>
          </a:p>
        </p:txBody>
      </p:sp>
      <p:pic>
        <p:nvPicPr>
          <p:cNvPr id="46" name="Graphic 8">
            <a:extLst>
              <a:ext uri="{FF2B5EF4-FFF2-40B4-BE49-F238E27FC236}">
                <a16:creationId xmlns:a16="http://schemas.microsoft.com/office/drawing/2014/main" id="{DE85E53B-B62D-47B1-86C7-E53160CDE412}"/>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8591223" y="215219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Graphic 16">
            <a:extLst>
              <a:ext uri="{FF2B5EF4-FFF2-40B4-BE49-F238E27FC236}">
                <a16:creationId xmlns:a16="http://schemas.microsoft.com/office/drawing/2014/main" id="{A01DBE95-0268-4662-8E49-DF84D69AFD0D}"/>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9863269" y="215219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33">
            <a:extLst>
              <a:ext uri="{FF2B5EF4-FFF2-40B4-BE49-F238E27FC236}">
                <a16:creationId xmlns:a16="http://schemas.microsoft.com/office/drawing/2014/main" id="{A25A6B0C-11FC-496F-844B-D27078F2286A}"/>
              </a:ext>
            </a:extLst>
          </p:cNvPr>
          <p:cNvSpPr txBox="1">
            <a:spLocks noChangeArrowheads="1"/>
          </p:cNvSpPr>
          <p:nvPr/>
        </p:nvSpPr>
        <p:spPr bwMode="auto">
          <a:xfrm>
            <a:off x="9563452" y="2615878"/>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Documents</a:t>
            </a:r>
          </a:p>
        </p:txBody>
      </p:sp>
      <p:cxnSp>
        <p:nvCxnSpPr>
          <p:cNvPr id="49" name="Straight Arrow Connector 48">
            <a:extLst>
              <a:ext uri="{FF2B5EF4-FFF2-40B4-BE49-F238E27FC236}">
                <a16:creationId xmlns:a16="http://schemas.microsoft.com/office/drawing/2014/main" id="{96B00D34-D72F-418E-8E3F-BA73914775F0}"/>
              </a:ext>
            </a:extLst>
          </p:cNvPr>
          <p:cNvCxnSpPr>
            <a:cxnSpLocks/>
          </p:cNvCxnSpPr>
          <p:nvPr/>
        </p:nvCxnSpPr>
        <p:spPr>
          <a:xfrm>
            <a:off x="9163661" y="2403319"/>
            <a:ext cx="577106"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1" name="TextBox 26">
            <a:extLst>
              <a:ext uri="{FF2B5EF4-FFF2-40B4-BE49-F238E27FC236}">
                <a16:creationId xmlns:a16="http://schemas.microsoft.com/office/drawing/2014/main" id="{2AF46E95-9477-4F46-83B2-3FC5A1ED626C}"/>
              </a:ext>
            </a:extLst>
          </p:cNvPr>
          <p:cNvSpPr txBox="1">
            <a:spLocks noChangeArrowheads="1"/>
          </p:cNvSpPr>
          <p:nvPr/>
        </p:nvSpPr>
        <p:spPr bwMode="auto">
          <a:xfrm>
            <a:off x="8336368" y="2615878"/>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Folders</a:t>
            </a:r>
          </a:p>
        </p:txBody>
      </p:sp>
      <p:sp>
        <p:nvSpPr>
          <p:cNvPr id="60" name="Rectangle 59">
            <a:extLst>
              <a:ext uri="{FF2B5EF4-FFF2-40B4-BE49-F238E27FC236}">
                <a16:creationId xmlns:a16="http://schemas.microsoft.com/office/drawing/2014/main" id="{52FE5A5D-BEFE-4928-B6E4-C009D58B8E16}"/>
              </a:ext>
            </a:extLst>
          </p:cNvPr>
          <p:cNvSpPr/>
          <p:nvPr/>
        </p:nvSpPr>
        <p:spPr>
          <a:xfrm>
            <a:off x="10143614" y="4939899"/>
            <a:ext cx="1551235" cy="671763"/>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it-IT"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pic>
        <p:nvPicPr>
          <p:cNvPr id="62" name="Picture 61" descr="A picture containing text, clipart&#10;&#10;Description automatically generated">
            <a:extLst>
              <a:ext uri="{FF2B5EF4-FFF2-40B4-BE49-F238E27FC236}">
                <a16:creationId xmlns:a16="http://schemas.microsoft.com/office/drawing/2014/main" id="{01561732-7CD7-439C-9F32-DA3694C27535}"/>
              </a:ext>
            </a:extLst>
          </p:cNvPr>
          <p:cNvPicPr>
            <a:picLocks noChangeAspect="1"/>
          </p:cNvPicPr>
          <p:nvPr/>
        </p:nvPicPr>
        <p:blipFill>
          <a:blip r:embed="rId16"/>
          <a:stretch>
            <a:fillRect/>
          </a:stretch>
        </p:blipFill>
        <p:spPr>
          <a:xfrm>
            <a:off x="10280197" y="5047475"/>
            <a:ext cx="1278068" cy="456609"/>
          </a:xfrm>
          <a:prstGeom prst="rect">
            <a:avLst/>
          </a:prstGeom>
        </p:spPr>
      </p:pic>
      <p:pic>
        <p:nvPicPr>
          <p:cNvPr id="69" name="Graphic 31">
            <a:extLst>
              <a:ext uri="{FF2B5EF4-FFF2-40B4-BE49-F238E27FC236}">
                <a16:creationId xmlns:a16="http://schemas.microsoft.com/office/drawing/2014/main" id="{6D5812E5-9B94-46E5-9D78-158021AC16C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48273" y="422182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Graphic 31">
            <a:extLst>
              <a:ext uri="{FF2B5EF4-FFF2-40B4-BE49-F238E27FC236}">
                <a16:creationId xmlns:a16="http://schemas.microsoft.com/office/drawing/2014/main" id="{9029AFAA-98B5-49A2-9CFA-E8D17F95F8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63317" y="427513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20">
            <a:extLst>
              <a:ext uri="{FF2B5EF4-FFF2-40B4-BE49-F238E27FC236}">
                <a16:creationId xmlns:a16="http://schemas.microsoft.com/office/drawing/2014/main" id="{95EA7096-A752-4166-9FB2-9CBE28CDC6A9}"/>
              </a:ext>
            </a:extLst>
          </p:cNvPr>
          <p:cNvSpPr txBox="1">
            <a:spLocks noChangeArrowheads="1"/>
          </p:cNvSpPr>
          <p:nvPr/>
        </p:nvSpPr>
        <p:spPr bwMode="auto">
          <a:xfrm>
            <a:off x="7315982" y="4678289"/>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it-IT" altLang="en-US" sz="1100" dirty="0">
                <a:latin typeface="Arial" panose="020B0604020202020204" pitchFamily="34" charset="0"/>
                <a:ea typeface="Amazon Ember" panose="020B0603020204020204" pitchFamily="34" charset="0"/>
                <a:cs typeface="Arial" panose="020B0604020202020204" pitchFamily="34" charset="0"/>
              </a:rPr>
              <a:t>I</a:t>
            </a:r>
            <a:r>
              <a:rPr lang="en-US" altLang="en-US" sz="1100" dirty="0" err="1">
                <a:latin typeface="Arial" panose="020B0604020202020204" pitchFamily="34" charset="0"/>
                <a:ea typeface="Amazon Ember" panose="020B0603020204020204" pitchFamily="34" charset="0"/>
                <a:cs typeface="Arial" panose="020B0604020202020204" pitchFamily="34" charset="0"/>
              </a:rPr>
              <a:t>nput</a:t>
            </a:r>
            <a:r>
              <a:rPr lang="en-US" altLang="en-US" sz="1100" dirty="0">
                <a:latin typeface="Arial" panose="020B0604020202020204" pitchFamily="34" charset="0"/>
                <a:ea typeface="Amazon Ember" panose="020B0603020204020204" pitchFamily="34" charset="0"/>
                <a:cs typeface="Arial" panose="020B0604020202020204" pitchFamily="34" charset="0"/>
              </a:rPr>
              <a:t> Bucket</a:t>
            </a:r>
          </a:p>
        </p:txBody>
      </p:sp>
      <p:sp>
        <p:nvSpPr>
          <p:cNvPr id="72" name="TextBox 20">
            <a:extLst>
              <a:ext uri="{FF2B5EF4-FFF2-40B4-BE49-F238E27FC236}">
                <a16:creationId xmlns:a16="http://schemas.microsoft.com/office/drawing/2014/main" id="{245E317D-8EDE-4553-A044-C0A0230CFE7E}"/>
              </a:ext>
            </a:extLst>
          </p:cNvPr>
          <p:cNvSpPr txBox="1">
            <a:spLocks noChangeArrowheads="1"/>
          </p:cNvSpPr>
          <p:nvPr/>
        </p:nvSpPr>
        <p:spPr bwMode="auto">
          <a:xfrm>
            <a:off x="8729798" y="4681452"/>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it-IT" altLang="en-US" sz="1100" dirty="0">
                <a:latin typeface="Arial" panose="020B0604020202020204" pitchFamily="34" charset="0"/>
                <a:ea typeface="Amazon Ember" panose="020B0603020204020204" pitchFamily="34" charset="0"/>
                <a:cs typeface="Arial" panose="020B0604020202020204" pitchFamily="34" charset="0"/>
              </a:rPr>
              <a:t>Out</a:t>
            </a:r>
            <a:r>
              <a:rPr lang="en-US" altLang="en-US" sz="1100" dirty="0">
                <a:latin typeface="Arial" panose="020B0604020202020204" pitchFamily="34" charset="0"/>
                <a:ea typeface="Amazon Ember" panose="020B0603020204020204" pitchFamily="34" charset="0"/>
                <a:cs typeface="Arial" panose="020B0604020202020204" pitchFamily="34" charset="0"/>
              </a:rPr>
              <a:t>put Bucket</a:t>
            </a:r>
          </a:p>
        </p:txBody>
      </p:sp>
      <p:cxnSp>
        <p:nvCxnSpPr>
          <p:cNvPr id="73" name="Straight Arrow Connector 72">
            <a:extLst>
              <a:ext uri="{FF2B5EF4-FFF2-40B4-BE49-F238E27FC236}">
                <a16:creationId xmlns:a16="http://schemas.microsoft.com/office/drawing/2014/main" id="{86F141EA-4759-4482-B52A-92BFC5A6FA36}"/>
              </a:ext>
            </a:extLst>
          </p:cNvPr>
          <p:cNvCxnSpPr>
            <a:cxnSpLocks/>
          </p:cNvCxnSpPr>
          <p:nvPr/>
        </p:nvCxnSpPr>
        <p:spPr>
          <a:xfrm flipH="1">
            <a:off x="8083691" y="3817363"/>
            <a:ext cx="398368" cy="382621"/>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42B23FB-75CE-4A42-BACD-7B3997D74769}"/>
              </a:ext>
            </a:extLst>
          </p:cNvPr>
          <p:cNvCxnSpPr>
            <a:cxnSpLocks/>
          </p:cNvCxnSpPr>
          <p:nvPr/>
        </p:nvCxnSpPr>
        <p:spPr>
          <a:xfrm>
            <a:off x="8908698" y="3813935"/>
            <a:ext cx="384527" cy="420865"/>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20563A5-0F73-4B59-8EE9-BC30C22B87F1}"/>
              </a:ext>
            </a:extLst>
          </p:cNvPr>
          <p:cNvCxnSpPr>
            <a:cxnSpLocks/>
          </p:cNvCxnSpPr>
          <p:nvPr/>
        </p:nvCxnSpPr>
        <p:spPr>
          <a:xfrm>
            <a:off x="7665396" y="5275779"/>
            <a:ext cx="219787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22D975F-CDC2-4FEB-B29B-AA63D6FECB4F}"/>
              </a:ext>
            </a:extLst>
          </p:cNvPr>
          <p:cNvCxnSpPr>
            <a:cxnSpLocks/>
          </p:cNvCxnSpPr>
          <p:nvPr/>
        </p:nvCxnSpPr>
        <p:spPr>
          <a:xfrm>
            <a:off x="6128053" y="3821415"/>
            <a:ext cx="1392250" cy="1379827"/>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0064C1-CE43-41DE-8252-9C965CBA61D8}"/>
              </a:ext>
            </a:extLst>
          </p:cNvPr>
          <p:cNvCxnSpPr>
            <a:cxnSpLocks/>
          </p:cNvCxnSpPr>
          <p:nvPr/>
        </p:nvCxnSpPr>
        <p:spPr>
          <a:xfrm rot="2700000">
            <a:off x="8833155" y="4110528"/>
            <a:ext cx="1644650"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04E5276-D9E2-4C3B-8537-ED6D91A9399D}"/>
              </a:ext>
            </a:extLst>
          </p:cNvPr>
          <p:cNvCxnSpPr>
            <a:cxnSpLocks/>
          </p:cNvCxnSpPr>
          <p:nvPr/>
        </p:nvCxnSpPr>
        <p:spPr>
          <a:xfrm>
            <a:off x="7831512" y="2288554"/>
            <a:ext cx="606517" cy="57223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CF59EFD-5984-44EF-9E32-B88333B5D42A}"/>
              </a:ext>
            </a:extLst>
          </p:cNvPr>
          <p:cNvCxnSpPr>
            <a:cxnSpLocks/>
          </p:cNvCxnSpPr>
          <p:nvPr/>
        </p:nvCxnSpPr>
        <p:spPr>
          <a:xfrm flipH="1">
            <a:off x="5980741" y="2297919"/>
            <a:ext cx="547451" cy="57034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31">
            <a:extLst>
              <a:ext uri="{FF2B5EF4-FFF2-40B4-BE49-F238E27FC236}">
                <a16:creationId xmlns:a16="http://schemas.microsoft.com/office/drawing/2014/main" id="{44A6C039-547E-442E-9E80-C587B7C0545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04340" y="369061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1" name="Straight Arrow Connector 100">
            <a:extLst>
              <a:ext uri="{FF2B5EF4-FFF2-40B4-BE49-F238E27FC236}">
                <a16:creationId xmlns:a16="http://schemas.microsoft.com/office/drawing/2014/main" id="{83491C57-EFDC-4C17-BE55-9613AE3986FA}"/>
              </a:ext>
            </a:extLst>
          </p:cNvPr>
          <p:cNvCxnSpPr>
            <a:cxnSpLocks/>
          </p:cNvCxnSpPr>
          <p:nvPr/>
        </p:nvCxnSpPr>
        <p:spPr>
          <a:xfrm flipV="1">
            <a:off x="10919231" y="4275132"/>
            <a:ext cx="0" cy="45747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02" name="Graphic 16">
            <a:extLst>
              <a:ext uri="{FF2B5EF4-FFF2-40B4-BE49-F238E27FC236}">
                <a16:creationId xmlns:a16="http://schemas.microsoft.com/office/drawing/2014/main" id="{4DE2CB1A-DECF-4854-9482-E7A1E362333D}"/>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0666616" y="313055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4016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a:t>L</a:t>
            </a:r>
            <a:r>
              <a:rPr lang="en-US"/>
              <a:t>A RELAZIONE TRA DELOITTE E IL CLIENTE SUL LIVELLO PROGETTUALE</a:t>
            </a:r>
          </a:p>
        </p:txBody>
      </p:sp>
      <p:sp>
        <p:nvSpPr>
          <p:cNvPr id="2" name="Text Placeholder 1"/>
          <p:cNvSpPr>
            <a:spLocks noGrp="1"/>
          </p:cNvSpPr>
          <p:nvPr>
            <p:ph type="body" sz="quarter" idx="13"/>
          </p:nvPr>
        </p:nvSpPr>
        <p:spPr/>
        <p:txBody>
          <a:bodyPr/>
          <a:lstStyle/>
          <a:p>
            <a:endParaRPr lang="it-IT"/>
          </a:p>
          <a:p>
            <a:endParaRPr lang="en-US"/>
          </a:p>
        </p:txBody>
      </p:sp>
      <p:grpSp>
        <p:nvGrpSpPr>
          <p:cNvPr id="20" name="Group 19"/>
          <p:cNvGrpSpPr/>
          <p:nvPr/>
        </p:nvGrpSpPr>
        <p:grpSpPr>
          <a:xfrm>
            <a:off x="2946682" y="1968825"/>
            <a:ext cx="6993341" cy="3692103"/>
            <a:chOff x="396000" y="1706662"/>
            <a:chExt cx="8356600" cy="4411830"/>
          </a:xfrm>
        </p:grpSpPr>
        <p:sp>
          <p:nvSpPr>
            <p:cNvPr id="5" name="Freeform 575"/>
            <p:cNvSpPr>
              <a:spLocks noChangeAspect="1" noEditPoints="1"/>
            </p:cNvSpPr>
            <p:nvPr/>
          </p:nvSpPr>
          <p:spPr bwMode="auto">
            <a:xfrm>
              <a:off x="396000" y="3429000"/>
              <a:ext cx="1170000" cy="1170000"/>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solidFill>
                  <a:schemeClr val="accent3"/>
                </a:solidFill>
              </a:endParaRPr>
            </a:p>
          </p:txBody>
        </p:sp>
        <p:grpSp>
          <p:nvGrpSpPr>
            <p:cNvPr id="6" name="Group 454"/>
            <p:cNvGrpSpPr>
              <a:grpSpLocks noChangeAspect="1"/>
            </p:cNvGrpSpPr>
            <p:nvPr/>
          </p:nvGrpSpPr>
          <p:grpSpPr bwMode="auto">
            <a:xfrm>
              <a:off x="5187066" y="3429000"/>
              <a:ext cx="1170000" cy="1170000"/>
              <a:chOff x="2325" y="1565"/>
              <a:chExt cx="340" cy="340"/>
            </a:xfrm>
            <a:solidFill>
              <a:schemeClr val="accent3"/>
            </a:solidFill>
          </p:grpSpPr>
          <p:sp>
            <p:nvSpPr>
              <p:cNvPr id="7" name="Freeform 455"/>
              <p:cNvSpPr>
                <a:spLocks noEditPoints="1"/>
              </p:cNvSpPr>
              <p:nvPr/>
            </p:nvSpPr>
            <p:spPr bwMode="auto">
              <a:xfrm>
                <a:off x="2325" y="156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9 w 512"/>
                  <a:gd name="T11" fmla="*/ 238 h 512"/>
                  <a:gd name="T12" fmla="*/ 235 w 512"/>
                  <a:gd name="T13" fmla="*/ 413 h 512"/>
                  <a:gd name="T14" fmla="*/ 227 w 512"/>
                  <a:gd name="T15" fmla="*/ 416 h 512"/>
                  <a:gd name="T16" fmla="*/ 219 w 512"/>
                  <a:gd name="T17" fmla="*/ 413 h 512"/>
                  <a:gd name="T18" fmla="*/ 99 w 512"/>
                  <a:gd name="T19" fmla="*/ 292 h 512"/>
                  <a:gd name="T20" fmla="*/ 99 w 512"/>
                  <a:gd name="T21" fmla="*/ 277 h 512"/>
                  <a:gd name="T22" fmla="*/ 268 w 512"/>
                  <a:gd name="T23" fmla="*/ 108 h 512"/>
                  <a:gd name="T24" fmla="*/ 277 w 512"/>
                  <a:gd name="T25" fmla="*/ 104 h 512"/>
                  <a:gd name="T26" fmla="*/ 387 w 512"/>
                  <a:gd name="T27" fmla="*/ 115 h 512"/>
                  <a:gd name="T28" fmla="*/ 397 w 512"/>
                  <a:gd name="T29" fmla="*/ 124 h 512"/>
                  <a:gd name="T30" fmla="*/ 412 w 512"/>
                  <a:gd name="T31" fmla="*/ 229 h 512"/>
                  <a:gd name="T32" fmla="*/ 409 w 512"/>
                  <a:gd name="T33" fmla="*/ 23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9" y="238"/>
                    </a:moveTo>
                    <a:cubicBezTo>
                      <a:pt x="235" y="413"/>
                      <a:pt x="235" y="413"/>
                      <a:pt x="235" y="413"/>
                    </a:cubicBezTo>
                    <a:cubicBezTo>
                      <a:pt x="232" y="415"/>
                      <a:pt x="230" y="416"/>
                      <a:pt x="227" y="416"/>
                    </a:cubicBezTo>
                    <a:cubicBezTo>
                      <a:pt x="224" y="416"/>
                      <a:pt x="222" y="415"/>
                      <a:pt x="219" y="413"/>
                    </a:cubicBezTo>
                    <a:cubicBezTo>
                      <a:pt x="99" y="292"/>
                      <a:pt x="99" y="292"/>
                      <a:pt x="99" y="292"/>
                    </a:cubicBezTo>
                    <a:cubicBezTo>
                      <a:pt x="95" y="288"/>
                      <a:pt x="95" y="281"/>
                      <a:pt x="99" y="277"/>
                    </a:cubicBezTo>
                    <a:cubicBezTo>
                      <a:pt x="268" y="108"/>
                      <a:pt x="268" y="108"/>
                      <a:pt x="268" y="108"/>
                    </a:cubicBezTo>
                    <a:cubicBezTo>
                      <a:pt x="270" y="105"/>
                      <a:pt x="273" y="104"/>
                      <a:pt x="277" y="104"/>
                    </a:cubicBezTo>
                    <a:cubicBezTo>
                      <a:pt x="387" y="115"/>
                      <a:pt x="387" y="115"/>
                      <a:pt x="387" y="115"/>
                    </a:cubicBezTo>
                    <a:cubicBezTo>
                      <a:pt x="392" y="115"/>
                      <a:pt x="396" y="119"/>
                      <a:pt x="397" y="124"/>
                    </a:cubicBezTo>
                    <a:cubicBezTo>
                      <a:pt x="412" y="229"/>
                      <a:pt x="412" y="229"/>
                      <a:pt x="412" y="229"/>
                    </a:cubicBezTo>
                    <a:cubicBezTo>
                      <a:pt x="413" y="232"/>
                      <a:pt x="411" y="236"/>
                      <a:pt x="409"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456"/>
              <p:cNvSpPr>
                <a:spLocks noEditPoints="1"/>
              </p:cNvSpPr>
              <p:nvPr/>
            </p:nvSpPr>
            <p:spPr bwMode="auto">
              <a:xfrm>
                <a:off x="2405" y="1649"/>
                <a:ext cx="179" cy="175"/>
              </a:xfrm>
              <a:custGeom>
                <a:avLst/>
                <a:gdLst>
                  <a:gd name="T0" fmla="*/ 159 w 269"/>
                  <a:gd name="T1" fmla="*/ 0 h 264"/>
                  <a:gd name="T2" fmla="*/ 0 w 269"/>
                  <a:gd name="T3" fmla="*/ 158 h 264"/>
                  <a:gd name="T4" fmla="*/ 106 w 269"/>
                  <a:gd name="T5" fmla="*/ 264 h 264"/>
                  <a:gd name="T6" fmla="*/ 269 w 269"/>
                  <a:gd name="T7" fmla="*/ 101 h 264"/>
                  <a:gd name="T8" fmla="*/ 256 w 269"/>
                  <a:gd name="T9" fmla="*/ 9 h 264"/>
                  <a:gd name="T10" fmla="*/ 159 w 269"/>
                  <a:gd name="T11" fmla="*/ 0 h 264"/>
                  <a:gd name="T12" fmla="*/ 219 w 269"/>
                  <a:gd name="T13" fmla="*/ 76 h 264"/>
                  <a:gd name="T14" fmla="*/ 188 w 269"/>
                  <a:gd name="T15" fmla="*/ 76 h 264"/>
                  <a:gd name="T16" fmla="*/ 188 w 269"/>
                  <a:gd name="T17" fmla="*/ 45 h 264"/>
                  <a:gd name="T18" fmla="*/ 219 w 269"/>
                  <a:gd name="T19" fmla="*/ 45 h 264"/>
                  <a:gd name="T20" fmla="*/ 219 w 269"/>
                  <a:gd name="T21" fmla="*/ 76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64">
                    <a:moveTo>
                      <a:pt x="159" y="0"/>
                    </a:moveTo>
                    <a:cubicBezTo>
                      <a:pt x="0" y="158"/>
                      <a:pt x="0" y="158"/>
                      <a:pt x="0" y="158"/>
                    </a:cubicBezTo>
                    <a:cubicBezTo>
                      <a:pt x="106" y="264"/>
                      <a:pt x="106" y="264"/>
                      <a:pt x="106" y="264"/>
                    </a:cubicBezTo>
                    <a:cubicBezTo>
                      <a:pt x="269" y="101"/>
                      <a:pt x="269" y="101"/>
                      <a:pt x="269" y="101"/>
                    </a:cubicBezTo>
                    <a:cubicBezTo>
                      <a:pt x="256" y="9"/>
                      <a:pt x="256" y="9"/>
                      <a:pt x="256" y="9"/>
                    </a:cubicBezTo>
                    <a:lnTo>
                      <a:pt x="159" y="0"/>
                    </a:lnTo>
                    <a:close/>
                    <a:moveTo>
                      <a:pt x="219" y="76"/>
                    </a:moveTo>
                    <a:cubicBezTo>
                      <a:pt x="210" y="84"/>
                      <a:pt x="196" y="84"/>
                      <a:pt x="188" y="76"/>
                    </a:cubicBezTo>
                    <a:cubicBezTo>
                      <a:pt x="179" y="67"/>
                      <a:pt x="179" y="53"/>
                      <a:pt x="188" y="45"/>
                    </a:cubicBezTo>
                    <a:cubicBezTo>
                      <a:pt x="196" y="36"/>
                      <a:pt x="210" y="36"/>
                      <a:pt x="219" y="45"/>
                    </a:cubicBezTo>
                    <a:cubicBezTo>
                      <a:pt x="227" y="53"/>
                      <a:pt x="227" y="67"/>
                      <a:pt x="219"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662"/>
            <p:cNvGrpSpPr>
              <a:grpSpLocks noChangeAspect="1"/>
            </p:cNvGrpSpPr>
            <p:nvPr/>
          </p:nvGrpSpPr>
          <p:grpSpPr bwMode="auto">
            <a:xfrm>
              <a:off x="2791533" y="3429000"/>
              <a:ext cx="1170000" cy="1170000"/>
              <a:chOff x="2340" y="2340"/>
              <a:chExt cx="340" cy="340"/>
            </a:xfrm>
            <a:solidFill>
              <a:schemeClr val="accent3"/>
            </a:solidFill>
          </p:grpSpPr>
          <p:sp>
            <p:nvSpPr>
              <p:cNvPr id="10" name="Oval 663"/>
              <p:cNvSpPr>
                <a:spLocks noChangeArrowheads="1"/>
              </p:cNvSpPr>
              <p:nvPr/>
            </p:nvSpPr>
            <p:spPr bwMode="auto">
              <a:xfrm>
                <a:off x="2559" y="2559"/>
                <a:ext cx="15" cy="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664"/>
              <p:cNvSpPr>
                <a:spLocks/>
              </p:cNvSpPr>
              <p:nvPr/>
            </p:nvSpPr>
            <p:spPr bwMode="auto">
              <a:xfrm>
                <a:off x="2418" y="2460"/>
                <a:ext cx="184" cy="99"/>
              </a:xfrm>
              <a:custGeom>
                <a:avLst/>
                <a:gdLst>
                  <a:gd name="T0" fmla="*/ 267 w 277"/>
                  <a:gd name="T1" fmla="*/ 64 h 149"/>
                  <a:gd name="T2" fmla="*/ 213 w 277"/>
                  <a:gd name="T3" fmla="*/ 64 h 149"/>
                  <a:gd name="T4" fmla="*/ 213 w 277"/>
                  <a:gd name="T5" fmla="*/ 96 h 149"/>
                  <a:gd name="T6" fmla="*/ 203 w 277"/>
                  <a:gd name="T7" fmla="*/ 107 h 149"/>
                  <a:gd name="T8" fmla="*/ 192 w 277"/>
                  <a:gd name="T9" fmla="*/ 96 h 149"/>
                  <a:gd name="T10" fmla="*/ 192 w 277"/>
                  <a:gd name="T11" fmla="*/ 0 h 149"/>
                  <a:gd name="T12" fmla="*/ 0 w 277"/>
                  <a:gd name="T13" fmla="*/ 0 h 149"/>
                  <a:gd name="T14" fmla="*/ 0 w 277"/>
                  <a:gd name="T15" fmla="*/ 149 h 149"/>
                  <a:gd name="T16" fmla="*/ 13 w 277"/>
                  <a:gd name="T17" fmla="*/ 149 h 149"/>
                  <a:gd name="T18" fmla="*/ 43 w 277"/>
                  <a:gd name="T19" fmla="*/ 128 h 149"/>
                  <a:gd name="T20" fmla="*/ 73 w 277"/>
                  <a:gd name="T21" fmla="*/ 149 h 149"/>
                  <a:gd name="T22" fmla="*/ 194 w 277"/>
                  <a:gd name="T23" fmla="*/ 149 h 149"/>
                  <a:gd name="T24" fmla="*/ 224 w 277"/>
                  <a:gd name="T25" fmla="*/ 128 h 149"/>
                  <a:gd name="T26" fmla="*/ 254 w 277"/>
                  <a:gd name="T27" fmla="*/ 149 h 149"/>
                  <a:gd name="T28" fmla="*/ 277 w 277"/>
                  <a:gd name="T29" fmla="*/ 149 h 149"/>
                  <a:gd name="T30" fmla="*/ 277 w 277"/>
                  <a:gd name="T31" fmla="*/ 75 h 149"/>
                  <a:gd name="T32" fmla="*/ 267 w 277"/>
                  <a:gd name="T33" fmla="*/ 6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149">
                    <a:moveTo>
                      <a:pt x="267" y="64"/>
                    </a:moveTo>
                    <a:cubicBezTo>
                      <a:pt x="213" y="64"/>
                      <a:pt x="213" y="64"/>
                      <a:pt x="213" y="64"/>
                    </a:cubicBezTo>
                    <a:cubicBezTo>
                      <a:pt x="213" y="96"/>
                      <a:pt x="213" y="96"/>
                      <a:pt x="213" y="96"/>
                    </a:cubicBezTo>
                    <a:cubicBezTo>
                      <a:pt x="213" y="102"/>
                      <a:pt x="209" y="107"/>
                      <a:pt x="203" y="107"/>
                    </a:cubicBezTo>
                    <a:cubicBezTo>
                      <a:pt x="197" y="107"/>
                      <a:pt x="192" y="102"/>
                      <a:pt x="192" y="96"/>
                    </a:cubicBezTo>
                    <a:cubicBezTo>
                      <a:pt x="192" y="0"/>
                      <a:pt x="192" y="0"/>
                      <a:pt x="192" y="0"/>
                    </a:cubicBezTo>
                    <a:cubicBezTo>
                      <a:pt x="0" y="0"/>
                      <a:pt x="0" y="0"/>
                      <a:pt x="0" y="0"/>
                    </a:cubicBezTo>
                    <a:cubicBezTo>
                      <a:pt x="0" y="149"/>
                      <a:pt x="0" y="149"/>
                      <a:pt x="0" y="149"/>
                    </a:cubicBezTo>
                    <a:cubicBezTo>
                      <a:pt x="13" y="149"/>
                      <a:pt x="13" y="149"/>
                      <a:pt x="13" y="149"/>
                    </a:cubicBezTo>
                    <a:cubicBezTo>
                      <a:pt x="17" y="137"/>
                      <a:pt x="29" y="128"/>
                      <a:pt x="43" y="128"/>
                    </a:cubicBezTo>
                    <a:cubicBezTo>
                      <a:pt x="57" y="128"/>
                      <a:pt x="68" y="137"/>
                      <a:pt x="73" y="149"/>
                    </a:cubicBezTo>
                    <a:cubicBezTo>
                      <a:pt x="194" y="149"/>
                      <a:pt x="194" y="149"/>
                      <a:pt x="194" y="149"/>
                    </a:cubicBezTo>
                    <a:cubicBezTo>
                      <a:pt x="198" y="137"/>
                      <a:pt x="210" y="128"/>
                      <a:pt x="224" y="128"/>
                    </a:cubicBezTo>
                    <a:cubicBezTo>
                      <a:pt x="238" y="128"/>
                      <a:pt x="250" y="137"/>
                      <a:pt x="254" y="149"/>
                    </a:cubicBezTo>
                    <a:cubicBezTo>
                      <a:pt x="277" y="149"/>
                      <a:pt x="277" y="149"/>
                      <a:pt x="277" y="149"/>
                    </a:cubicBezTo>
                    <a:cubicBezTo>
                      <a:pt x="277" y="75"/>
                      <a:pt x="277" y="75"/>
                      <a:pt x="277" y="75"/>
                    </a:cubicBezTo>
                    <a:cubicBezTo>
                      <a:pt x="277" y="69"/>
                      <a:pt x="273" y="64"/>
                      <a:pt x="26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Oval 665"/>
              <p:cNvSpPr>
                <a:spLocks noChangeArrowheads="1"/>
              </p:cNvSpPr>
              <p:nvPr/>
            </p:nvSpPr>
            <p:spPr bwMode="auto">
              <a:xfrm>
                <a:off x="2439" y="2559"/>
                <a:ext cx="14" cy="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666"/>
              <p:cNvSpPr>
                <a:spLocks noEditPoints="1"/>
              </p:cNvSpPr>
              <p:nvPr/>
            </p:nvSpPr>
            <p:spPr bwMode="auto">
              <a:xfrm>
                <a:off x="2340" y="234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6 w 512"/>
                  <a:gd name="T11" fmla="*/ 341 h 512"/>
                  <a:gd name="T12" fmla="*/ 405 w 512"/>
                  <a:gd name="T13" fmla="*/ 352 h 512"/>
                  <a:gd name="T14" fmla="*/ 371 w 512"/>
                  <a:gd name="T15" fmla="*/ 352 h 512"/>
                  <a:gd name="T16" fmla="*/ 341 w 512"/>
                  <a:gd name="T17" fmla="*/ 373 h 512"/>
                  <a:gd name="T18" fmla="*/ 311 w 512"/>
                  <a:gd name="T19" fmla="*/ 352 h 512"/>
                  <a:gd name="T20" fmla="*/ 190 w 512"/>
                  <a:gd name="T21" fmla="*/ 352 h 512"/>
                  <a:gd name="T22" fmla="*/ 160 w 512"/>
                  <a:gd name="T23" fmla="*/ 373 h 512"/>
                  <a:gd name="T24" fmla="*/ 130 w 512"/>
                  <a:gd name="T25" fmla="*/ 352 h 512"/>
                  <a:gd name="T26" fmla="*/ 106 w 512"/>
                  <a:gd name="T27" fmla="*/ 352 h 512"/>
                  <a:gd name="T28" fmla="*/ 96 w 512"/>
                  <a:gd name="T29" fmla="*/ 341 h 512"/>
                  <a:gd name="T30" fmla="*/ 96 w 512"/>
                  <a:gd name="T31" fmla="*/ 170 h 512"/>
                  <a:gd name="T32" fmla="*/ 106 w 512"/>
                  <a:gd name="T33" fmla="*/ 160 h 512"/>
                  <a:gd name="T34" fmla="*/ 320 w 512"/>
                  <a:gd name="T35" fmla="*/ 160 h 512"/>
                  <a:gd name="T36" fmla="*/ 330 w 512"/>
                  <a:gd name="T37" fmla="*/ 170 h 512"/>
                  <a:gd name="T38" fmla="*/ 330 w 512"/>
                  <a:gd name="T39" fmla="*/ 224 h 512"/>
                  <a:gd name="T40" fmla="*/ 384 w 512"/>
                  <a:gd name="T41" fmla="*/ 224 h 512"/>
                  <a:gd name="T42" fmla="*/ 416 w 512"/>
                  <a:gd name="T43" fmla="*/ 256 h 512"/>
                  <a:gd name="T44" fmla="*/ 416 w 512"/>
                  <a:gd name="T45" fmla="*/ 34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41"/>
                    </a:moveTo>
                    <a:cubicBezTo>
                      <a:pt x="416" y="347"/>
                      <a:pt x="411" y="352"/>
                      <a:pt x="405" y="352"/>
                    </a:cubicBezTo>
                    <a:cubicBezTo>
                      <a:pt x="371" y="352"/>
                      <a:pt x="371" y="352"/>
                      <a:pt x="371" y="352"/>
                    </a:cubicBezTo>
                    <a:cubicBezTo>
                      <a:pt x="367" y="364"/>
                      <a:pt x="355" y="373"/>
                      <a:pt x="341" y="373"/>
                    </a:cubicBezTo>
                    <a:cubicBezTo>
                      <a:pt x="327" y="373"/>
                      <a:pt x="315" y="364"/>
                      <a:pt x="311" y="352"/>
                    </a:cubicBezTo>
                    <a:cubicBezTo>
                      <a:pt x="190" y="352"/>
                      <a:pt x="190" y="352"/>
                      <a:pt x="190" y="352"/>
                    </a:cubicBezTo>
                    <a:cubicBezTo>
                      <a:pt x="185" y="364"/>
                      <a:pt x="174" y="373"/>
                      <a:pt x="160" y="373"/>
                    </a:cubicBezTo>
                    <a:cubicBezTo>
                      <a:pt x="146" y="373"/>
                      <a:pt x="134" y="364"/>
                      <a:pt x="130" y="352"/>
                    </a:cubicBezTo>
                    <a:cubicBezTo>
                      <a:pt x="106" y="352"/>
                      <a:pt x="106" y="352"/>
                      <a:pt x="106" y="352"/>
                    </a:cubicBezTo>
                    <a:cubicBezTo>
                      <a:pt x="100" y="352"/>
                      <a:pt x="96" y="347"/>
                      <a:pt x="96" y="341"/>
                    </a:cubicBezTo>
                    <a:cubicBezTo>
                      <a:pt x="96" y="170"/>
                      <a:pt x="96" y="170"/>
                      <a:pt x="96" y="170"/>
                    </a:cubicBezTo>
                    <a:cubicBezTo>
                      <a:pt x="96" y="164"/>
                      <a:pt x="100" y="160"/>
                      <a:pt x="106" y="160"/>
                    </a:cubicBezTo>
                    <a:cubicBezTo>
                      <a:pt x="320" y="160"/>
                      <a:pt x="320" y="160"/>
                      <a:pt x="320" y="160"/>
                    </a:cubicBezTo>
                    <a:cubicBezTo>
                      <a:pt x="326" y="160"/>
                      <a:pt x="330" y="164"/>
                      <a:pt x="330" y="170"/>
                    </a:cubicBezTo>
                    <a:cubicBezTo>
                      <a:pt x="330" y="224"/>
                      <a:pt x="330" y="224"/>
                      <a:pt x="330" y="224"/>
                    </a:cubicBezTo>
                    <a:cubicBezTo>
                      <a:pt x="384" y="224"/>
                      <a:pt x="384" y="224"/>
                      <a:pt x="384" y="224"/>
                    </a:cubicBezTo>
                    <a:cubicBezTo>
                      <a:pt x="401" y="224"/>
                      <a:pt x="416" y="238"/>
                      <a:pt x="416" y="256"/>
                    </a:cubicBezTo>
                    <a:lnTo>
                      <a:pt x="416"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4" name="Group 550"/>
            <p:cNvGrpSpPr>
              <a:grpSpLocks noChangeAspect="1"/>
            </p:cNvGrpSpPr>
            <p:nvPr/>
          </p:nvGrpSpPr>
          <p:grpSpPr bwMode="auto">
            <a:xfrm>
              <a:off x="7582600" y="3427279"/>
              <a:ext cx="1170000" cy="1170000"/>
              <a:chOff x="1520" y="1938"/>
              <a:chExt cx="340" cy="340"/>
            </a:xfrm>
            <a:solidFill>
              <a:schemeClr val="bg2">
                <a:lumMod val="75000"/>
              </a:schemeClr>
            </a:solidFill>
          </p:grpSpPr>
          <p:sp>
            <p:nvSpPr>
              <p:cNvPr id="15" name="Freeform 551"/>
              <p:cNvSpPr>
                <a:spLocks noEditPoints="1"/>
              </p:cNvSpPr>
              <p:nvPr/>
            </p:nvSpPr>
            <p:spPr bwMode="auto">
              <a:xfrm>
                <a:off x="1520" y="1938"/>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3 w 512"/>
                  <a:gd name="T11" fmla="*/ 370 h 512"/>
                  <a:gd name="T12" fmla="*/ 405 w 512"/>
                  <a:gd name="T13" fmla="*/ 374 h 512"/>
                  <a:gd name="T14" fmla="*/ 398 w 512"/>
                  <a:gd name="T15" fmla="*/ 371 h 512"/>
                  <a:gd name="T16" fmla="*/ 349 w 512"/>
                  <a:gd name="T17" fmla="*/ 358 h 512"/>
                  <a:gd name="T18" fmla="*/ 316 w 512"/>
                  <a:gd name="T19" fmla="*/ 352 h 512"/>
                  <a:gd name="T20" fmla="*/ 286 w 512"/>
                  <a:gd name="T21" fmla="*/ 324 h 512"/>
                  <a:gd name="T22" fmla="*/ 290 w 512"/>
                  <a:gd name="T23" fmla="*/ 303 h 512"/>
                  <a:gd name="T24" fmla="*/ 320 w 512"/>
                  <a:gd name="T25" fmla="*/ 233 h 512"/>
                  <a:gd name="T26" fmla="*/ 311 w 512"/>
                  <a:gd name="T27" fmla="*/ 142 h 512"/>
                  <a:gd name="T28" fmla="*/ 256 w 512"/>
                  <a:gd name="T29" fmla="*/ 118 h 512"/>
                  <a:gd name="T30" fmla="*/ 256 w 512"/>
                  <a:gd name="T31" fmla="*/ 118 h 512"/>
                  <a:gd name="T32" fmla="*/ 256 w 512"/>
                  <a:gd name="T33" fmla="*/ 118 h 512"/>
                  <a:gd name="T34" fmla="*/ 256 w 512"/>
                  <a:gd name="T35" fmla="*/ 118 h 512"/>
                  <a:gd name="T36" fmla="*/ 201 w 512"/>
                  <a:gd name="T37" fmla="*/ 142 h 512"/>
                  <a:gd name="T38" fmla="*/ 192 w 512"/>
                  <a:gd name="T39" fmla="*/ 233 h 512"/>
                  <a:gd name="T40" fmla="*/ 222 w 512"/>
                  <a:gd name="T41" fmla="*/ 303 h 512"/>
                  <a:gd name="T42" fmla="*/ 225 w 512"/>
                  <a:gd name="T43" fmla="*/ 324 h 512"/>
                  <a:gd name="T44" fmla="*/ 196 w 512"/>
                  <a:gd name="T45" fmla="*/ 352 h 512"/>
                  <a:gd name="T46" fmla="*/ 163 w 512"/>
                  <a:gd name="T47" fmla="*/ 358 h 512"/>
                  <a:gd name="T48" fmla="*/ 114 w 512"/>
                  <a:gd name="T49" fmla="*/ 371 h 512"/>
                  <a:gd name="T50" fmla="*/ 107 w 512"/>
                  <a:gd name="T51" fmla="*/ 374 h 512"/>
                  <a:gd name="T52" fmla="*/ 99 w 512"/>
                  <a:gd name="T53" fmla="*/ 370 h 512"/>
                  <a:gd name="T54" fmla="*/ 100 w 512"/>
                  <a:gd name="T55" fmla="*/ 355 h 512"/>
                  <a:gd name="T56" fmla="*/ 160 w 512"/>
                  <a:gd name="T57" fmla="*/ 337 h 512"/>
                  <a:gd name="T58" fmla="*/ 188 w 512"/>
                  <a:gd name="T59" fmla="*/ 332 h 512"/>
                  <a:gd name="T60" fmla="*/ 205 w 512"/>
                  <a:gd name="T61" fmla="*/ 318 h 512"/>
                  <a:gd name="T62" fmla="*/ 205 w 512"/>
                  <a:gd name="T63" fmla="*/ 316 h 512"/>
                  <a:gd name="T64" fmla="*/ 171 w 512"/>
                  <a:gd name="T65" fmla="*/ 237 h 512"/>
                  <a:gd name="T66" fmla="*/ 184 w 512"/>
                  <a:gd name="T67" fmla="*/ 128 h 512"/>
                  <a:gd name="T68" fmla="*/ 256 w 512"/>
                  <a:gd name="T69" fmla="*/ 96 h 512"/>
                  <a:gd name="T70" fmla="*/ 256 w 512"/>
                  <a:gd name="T71" fmla="*/ 96 h 512"/>
                  <a:gd name="T72" fmla="*/ 328 w 512"/>
                  <a:gd name="T73" fmla="*/ 128 h 512"/>
                  <a:gd name="T74" fmla="*/ 341 w 512"/>
                  <a:gd name="T75" fmla="*/ 237 h 512"/>
                  <a:gd name="T76" fmla="*/ 307 w 512"/>
                  <a:gd name="T77" fmla="*/ 316 h 512"/>
                  <a:gd name="T78" fmla="*/ 307 w 512"/>
                  <a:gd name="T79" fmla="*/ 318 h 512"/>
                  <a:gd name="T80" fmla="*/ 324 w 512"/>
                  <a:gd name="T81" fmla="*/ 332 h 512"/>
                  <a:gd name="T82" fmla="*/ 352 w 512"/>
                  <a:gd name="T83" fmla="*/ 337 h 512"/>
                  <a:gd name="T84" fmla="*/ 412 w 512"/>
                  <a:gd name="T85" fmla="*/ 355 h 512"/>
                  <a:gd name="T86" fmla="*/ 413 w 512"/>
                  <a:gd name="T87"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413" y="370"/>
                    </a:moveTo>
                    <a:cubicBezTo>
                      <a:pt x="411" y="372"/>
                      <a:pt x="408" y="374"/>
                      <a:pt x="405" y="374"/>
                    </a:cubicBezTo>
                    <a:cubicBezTo>
                      <a:pt x="403" y="374"/>
                      <a:pt x="400" y="373"/>
                      <a:pt x="398" y="371"/>
                    </a:cubicBezTo>
                    <a:cubicBezTo>
                      <a:pt x="391" y="364"/>
                      <a:pt x="366" y="361"/>
                      <a:pt x="349" y="358"/>
                    </a:cubicBezTo>
                    <a:cubicBezTo>
                      <a:pt x="335" y="356"/>
                      <a:pt x="324" y="355"/>
                      <a:pt x="316" y="352"/>
                    </a:cubicBezTo>
                    <a:cubicBezTo>
                      <a:pt x="301" y="346"/>
                      <a:pt x="290" y="336"/>
                      <a:pt x="286" y="324"/>
                    </a:cubicBezTo>
                    <a:cubicBezTo>
                      <a:pt x="284" y="317"/>
                      <a:pt x="285" y="310"/>
                      <a:pt x="290" y="303"/>
                    </a:cubicBezTo>
                    <a:cubicBezTo>
                      <a:pt x="301" y="288"/>
                      <a:pt x="314" y="258"/>
                      <a:pt x="320" y="233"/>
                    </a:cubicBezTo>
                    <a:cubicBezTo>
                      <a:pt x="330" y="192"/>
                      <a:pt x="327" y="162"/>
                      <a:pt x="311" y="142"/>
                    </a:cubicBezTo>
                    <a:cubicBezTo>
                      <a:pt x="291" y="117"/>
                      <a:pt x="257" y="118"/>
                      <a:pt x="256" y="118"/>
                    </a:cubicBezTo>
                    <a:cubicBezTo>
                      <a:pt x="256" y="118"/>
                      <a:pt x="256" y="118"/>
                      <a:pt x="256" y="118"/>
                    </a:cubicBezTo>
                    <a:cubicBezTo>
                      <a:pt x="256" y="118"/>
                      <a:pt x="256" y="118"/>
                      <a:pt x="256" y="118"/>
                    </a:cubicBezTo>
                    <a:cubicBezTo>
                      <a:pt x="256" y="118"/>
                      <a:pt x="256" y="118"/>
                      <a:pt x="256" y="118"/>
                    </a:cubicBezTo>
                    <a:cubicBezTo>
                      <a:pt x="255" y="118"/>
                      <a:pt x="220" y="117"/>
                      <a:pt x="201" y="142"/>
                    </a:cubicBezTo>
                    <a:cubicBezTo>
                      <a:pt x="185" y="162"/>
                      <a:pt x="182" y="192"/>
                      <a:pt x="192" y="233"/>
                    </a:cubicBezTo>
                    <a:cubicBezTo>
                      <a:pt x="198" y="258"/>
                      <a:pt x="211" y="288"/>
                      <a:pt x="222" y="303"/>
                    </a:cubicBezTo>
                    <a:cubicBezTo>
                      <a:pt x="226" y="310"/>
                      <a:pt x="228" y="317"/>
                      <a:pt x="225" y="324"/>
                    </a:cubicBezTo>
                    <a:cubicBezTo>
                      <a:pt x="222" y="336"/>
                      <a:pt x="211" y="346"/>
                      <a:pt x="196" y="352"/>
                    </a:cubicBezTo>
                    <a:cubicBezTo>
                      <a:pt x="188" y="355"/>
                      <a:pt x="177" y="356"/>
                      <a:pt x="163" y="358"/>
                    </a:cubicBezTo>
                    <a:cubicBezTo>
                      <a:pt x="145" y="361"/>
                      <a:pt x="121" y="364"/>
                      <a:pt x="114" y="371"/>
                    </a:cubicBezTo>
                    <a:cubicBezTo>
                      <a:pt x="112" y="373"/>
                      <a:pt x="109" y="374"/>
                      <a:pt x="107" y="374"/>
                    </a:cubicBezTo>
                    <a:cubicBezTo>
                      <a:pt x="104" y="374"/>
                      <a:pt x="101" y="372"/>
                      <a:pt x="99" y="370"/>
                    </a:cubicBezTo>
                    <a:cubicBezTo>
                      <a:pt x="95" y="366"/>
                      <a:pt x="95" y="359"/>
                      <a:pt x="100" y="355"/>
                    </a:cubicBezTo>
                    <a:cubicBezTo>
                      <a:pt x="112" y="344"/>
                      <a:pt x="136" y="341"/>
                      <a:pt x="160" y="337"/>
                    </a:cubicBezTo>
                    <a:cubicBezTo>
                      <a:pt x="171" y="335"/>
                      <a:pt x="183" y="334"/>
                      <a:pt x="188" y="332"/>
                    </a:cubicBezTo>
                    <a:cubicBezTo>
                      <a:pt x="198" y="328"/>
                      <a:pt x="204" y="322"/>
                      <a:pt x="205" y="318"/>
                    </a:cubicBezTo>
                    <a:cubicBezTo>
                      <a:pt x="205" y="317"/>
                      <a:pt x="205" y="317"/>
                      <a:pt x="205" y="316"/>
                    </a:cubicBezTo>
                    <a:cubicBezTo>
                      <a:pt x="192" y="298"/>
                      <a:pt x="178" y="265"/>
                      <a:pt x="171" y="237"/>
                    </a:cubicBezTo>
                    <a:cubicBezTo>
                      <a:pt x="160" y="190"/>
                      <a:pt x="164" y="153"/>
                      <a:pt x="184" y="128"/>
                    </a:cubicBezTo>
                    <a:cubicBezTo>
                      <a:pt x="210" y="96"/>
                      <a:pt x="252" y="96"/>
                      <a:pt x="256" y="96"/>
                    </a:cubicBezTo>
                    <a:cubicBezTo>
                      <a:pt x="256" y="96"/>
                      <a:pt x="256" y="96"/>
                      <a:pt x="256" y="96"/>
                    </a:cubicBezTo>
                    <a:cubicBezTo>
                      <a:pt x="258" y="96"/>
                      <a:pt x="301" y="96"/>
                      <a:pt x="328" y="128"/>
                    </a:cubicBezTo>
                    <a:cubicBezTo>
                      <a:pt x="348" y="153"/>
                      <a:pt x="352" y="190"/>
                      <a:pt x="341" y="237"/>
                    </a:cubicBezTo>
                    <a:cubicBezTo>
                      <a:pt x="334" y="265"/>
                      <a:pt x="320" y="298"/>
                      <a:pt x="307" y="316"/>
                    </a:cubicBezTo>
                    <a:cubicBezTo>
                      <a:pt x="307" y="317"/>
                      <a:pt x="306" y="317"/>
                      <a:pt x="307" y="318"/>
                    </a:cubicBezTo>
                    <a:cubicBezTo>
                      <a:pt x="308" y="322"/>
                      <a:pt x="314" y="328"/>
                      <a:pt x="324" y="332"/>
                    </a:cubicBezTo>
                    <a:cubicBezTo>
                      <a:pt x="329" y="334"/>
                      <a:pt x="341" y="335"/>
                      <a:pt x="352" y="337"/>
                    </a:cubicBezTo>
                    <a:cubicBezTo>
                      <a:pt x="375" y="341"/>
                      <a:pt x="400" y="344"/>
                      <a:pt x="412" y="355"/>
                    </a:cubicBezTo>
                    <a:cubicBezTo>
                      <a:pt x="417" y="359"/>
                      <a:pt x="417" y="366"/>
                      <a:pt x="413"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552"/>
              <p:cNvSpPr>
                <a:spLocks noEditPoints="1"/>
              </p:cNvSpPr>
              <p:nvPr/>
            </p:nvSpPr>
            <p:spPr bwMode="auto">
              <a:xfrm>
                <a:off x="1520" y="1938"/>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3 w 512"/>
                  <a:gd name="T11" fmla="*/ 370 h 512"/>
                  <a:gd name="T12" fmla="*/ 405 w 512"/>
                  <a:gd name="T13" fmla="*/ 374 h 512"/>
                  <a:gd name="T14" fmla="*/ 398 w 512"/>
                  <a:gd name="T15" fmla="*/ 371 h 512"/>
                  <a:gd name="T16" fmla="*/ 349 w 512"/>
                  <a:gd name="T17" fmla="*/ 358 h 512"/>
                  <a:gd name="T18" fmla="*/ 316 w 512"/>
                  <a:gd name="T19" fmla="*/ 352 h 512"/>
                  <a:gd name="T20" fmla="*/ 286 w 512"/>
                  <a:gd name="T21" fmla="*/ 324 h 512"/>
                  <a:gd name="T22" fmla="*/ 290 w 512"/>
                  <a:gd name="T23" fmla="*/ 303 h 512"/>
                  <a:gd name="T24" fmla="*/ 320 w 512"/>
                  <a:gd name="T25" fmla="*/ 233 h 512"/>
                  <a:gd name="T26" fmla="*/ 311 w 512"/>
                  <a:gd name="T27" fmla="*/ 142 h 512"/>
                  <a:gd name="T28" fmla="*/ 256 w 512"/>
                  <a:gd name="T29" fmla="*/ 118 h 512"/>
                  <a:gd name="T30" fmla="*/ 256 w 512"/>
                  <a:gd name="T31" fmla="*/ 118 h 512"/>
                  <a:gd name="T32" fmla="*/ 256 w 512"/>
                  <a:gd name="T33" fmla="*/ 118 h 512"/>
                  <a:gd name="T34" fmla="*/ 256 w 512"/>
                  <a:gd name="T35" fmla="*/ 118 h 512"/>
                  <a:gd name="T36" fmla="*/ 201 w 512"/>
                  <a:gd name="T37" fmla="*/ 142 h 512"/>
                  <a:gd name="T38" fmla="*/ 192 w 512"/>
                  <a:gd name="T39" fmla="*/ 233 h 512"/>
                  <a:gd name="T40" fmla="*/ 222 w 512"/>
                  <a:gd name="T41" fmla="*/ 303 h 512"/>
                  <a:gd name="T42" fmla="*/ 225 w 512"/>
                  <a:gd name="T43" fmla="*/ 324 h 512"/>
                  <a:gd name="T44" fmla="*/ 196 w 512"/>
                  <a:gd name="T45" fmla="*/ 352 h 512"/>
                  <a:gd name="T46" fmla="*/ 163 w 512"/>
                  <a:gd name="T47" fmla="*/ 358 h 512"/>
                  <a:gd name="T48" fmla="*/ 114 w 512"/>
                  <a:gd name="T49" fmla="*/ 371 h 512"/>
                  <a:gd name="T50" fmla="*/ 107 w 512"/>
                  <a:gd name="T51" fmla="*/ 374 h 512"/>
                  <a:gd name="T52" fmla="*/ 99 w 512"/>
                  <a:gd name="T53" fmla="*/ 370 h 512"/>
                  <a:gd name="T54" fmla="*/ 100 w 512"/>
                  <a:gd name="T55" fmla="*/ 355 h 512"/>
                  <a:gd name="T56" fmla="*/ 160 w 512"/>
                  <a:gd name="T57" fmla="*/ 337 h 512"/>
                  <a:gd name="T58" fmla="*/ 188 w 512"/>
                  <a:gd name="T59" fmla="*/ 332 h 512"/>
                  <a:gd name="T60" fmla="*/ 205 w 512"/>
                  <a:gd name="T61" fmla="*/ 318 h 512"/>
                  <a:gd name="T62" fmla="*/ 205 w 512"/>
                  <a:gd name="T63" fmla="*/ 316 h 512"/>
                  <a:gd name="T64" fmla="*/ 171 w 512"/>
                  <a:gd name="T65" fmla="*/ 237 h 512"/>
                  <a:gd name="T66" fmla="*/ 184 w 512"/>
                  <a:gd name="T67" fmla="*/ 128 h 512"/>
                  <a:gd name="T68" fmla="*/ 256 w 512"/>
                  <a:gd name="T69" fmla="*/ 96 h 512"/>
                  <a:gd name="T70" fmla="*/ 256 w 512"/>
                  <a:gd name="T71" fmla="*/ 96 h 512"/>
                  <a:gd name="T72" fmla="*/ 328 w 512"/>
                  <a:gd name="T73" fmla="*/ 128 h 512"/>
                  <a:gd name="T74" fmla="*/ 341 w 512"/>
                  <a:gd name="T75" fmla="*/ 237 h 512"/>
                  <a:gd name="T76" fmla="*/ 307 w 512"/>
                  <a:gd name="T77" fmla="*/ 316 h 512"/>
                  <a:gd name="T78" fmla="*/ 307 w 512"/>
                  <a:gd name="T79" fmla="*/ 318 h 512"/>
                  <a:gd name="T80" fmla="*/ 324 w 512"/>
                  <a:gd name="T81" fmla="*/ 332 h 512"/>
                  <a:gd name="T82" fmla="*/ 352 w 512"/>
                  <a:gd name="T83" fmla="*/ 337 h 512"/>
                  <a:gd name="T84" fmla="*/ 412 w 512"/>
                  <a:gd name="T85" fmla="*/ 355 h 512"/>
                  <a:gd name="T86" fmla="*/ 413 w 512"/>
                  <a:gd name="T87"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413" y="370"/>
                    </a:moveTo>
                    <a:cubicBezTo>
                      <a:pt x="411" y="372"/>
                      <a:pt x="408" y="374"/>
                      <a:pt x="405" y="374"/>
                    </a:cubicBezTo>
                    <a:cubicBezTo>
                      <a:pt x="403" y="374"/>
                      <a:pt x="400" y="373"/>
                      <a:pt x="398" y="371"/>
                    </a:cubicBezTo>
                    <a:cubicBezTo>
                      <a:pt x="391" y="364"/>
                      <a:pt x="366" y="361"/>
                      <a:pt x="349" y="358"/>
                    </a:cubicBezTo>
                    <a:cubicBezTo>
                      <a:pt x="335" y="356"/>
                      <a:pt x="324" y="355"/>
                      <a:pt x="316" y="352"/>
                    </a:cubicBezTo>
                    <a:cubicBezTo>
                      <a:pt x="301" y="346"/>
                      <a:pt x="290" y="336"/>
                      <a:pt x="286" y="324"/>
                    </a:cubicBezTo>
                    <a:cubicBezTo>
                      <a:pt x="284" y="317"/>
                      <a:pt x="285" y="310"/>
                      <a:pt x="290" y="303"/>
                    </a:cubicBezTo>
                    <a:cubicBezTo>
                      <a:pt x="301" y="288"/>
                      <a:pt x="314" y="258"/>
                      <a:pt x="320" y="233"/>
                    </a:cubicBezTo>
                    <a:cubicBezTo>
                      <a:pt x="330" y="192"/>
                      <a:pt x="327" y="162"/>
                      <a:pt x="311" y="142"/>
                    </a:cubicBezTo>
                    <a:cubicBezTo>
                      <a:pt x="291" y="117"/>
                      <a:pt x="257" y="118"/>
                      <a:pt x="256" y="118"/>
                    </a:cubicBezTo>
                    <a:cubicBezTo>
                      <a:pt x="256" y="118"/>
                      <a:pt x="256" y="118"/>
                      <a:pt x="256" y="118"/>
                    </a:cubicBezTo>
                    <a:cubicBezTo>
                      <a:pt x="256" y="118"/>
                      <a:pt x="256" y="118"/>
                      <a:pt x="256" y="118"/>
                    </a:cubicBezTo>
                    <a:cubicBezTo>
                      <a:pt x="256" y="118"/>
                      <a:pt x="256" y="118"/>
                      <a:pt x="256" y="118"/>
                    </a:cubicBezTo>
                    <a:cubicBezTo>
                      <a:pt x="255" y="118"/>
                      <a:pt x="220" y="117"/>
                      <a:pt x="201" y="142"/>
                    </a:cubicBezTo>
                    <a:cubicBezTo>
                      <a:pt x="185" y="162"/>
                      <a:pt x="182" y="192"/>
                      <a:pt x="192" y="233"/>
                    </a:cubicBezTo>
                    <a:cubicBezTo>
                      <a:pt x="198" y="258"/>
                      <a:pt x="211" y="288"/>
                      <a:pt x="222" y="303"/>
                    </a:cubicBezTo>
                    <a:cubicBezTo>
                      <a:pt x="226" y="310"/>
                      <a:pt x="228" y="317"/>
                      <a:pt x="225" y="324"/>
                    </a:cubicBezTo>
                    <a:cubicBezTo>
                      <a:pt x="222" y="336"/>
                      <a:pt x="211" y="346"/>
                      <a:pt x="196" y="352"/>
                    </a:cubicBezTo>
                    <a:cubicBezTo>
                      <a:pt x="188" y="355"/>
                      <a:pt x="177" y="356"/>
                      <a:pt x="163" y="358"/>
                    </a:cubicBezTo>
                    <a:cubicBezTo>
                      <a:pt x="145" y="361"/>
                      <a:pt x="121" y="364"/>
                      <a:pt x="114" y="371"/>
                    </a:cubicBezTo>
                    <a:cubicBezTo>
                      <a:pt x="112" y="373"/>
                      <a:pt x="109" y="374"/>
                      <a:pt x="107" y="374"/>
                    </a:cubicBezTo>
                    <a:cubicBezTo>
                      <a:pt x="104" y="374"/>
                      <a:pt x="101" y="372"/>
                      <a:pt x="99" y="370"/>
                    </a:cubicBezTo>
                    <a:cubicBezTo>
                      <a:pt x="95" y="366"/>
                      <a:pt x="95" y="359"/>
                      <a:pt x="100" y="355"/>
                    </a:cubicBezTo>
                    <a:cubicBezTo>
                      <a:pt x="112" y="344"/>
                      <a:pt x="136" y="341"/>
                      <a:pt x="160" y="337"/>
                    </a:cubicBezTo>
                    <a:cubicBezTo>
                      <a:pt x="171" y="335"/>
                      <a:pt x="183" y="334"/>
                      <a:pt x="188" y="332"/>
                    </a:cubicBezTo>
                    <a:cubicBezTo>
                      <a:pt x="198" y="328"/>
                      <a:pt x="204" y="322"/>
                      <a:pt x="205" y="318"/>
                    </a:cubicBezTo>
                    <a:cubicBezTo>
                      <a:pt x="205" y="317"/>
                      <a:pt x="205" y="317"/>
                      <a:pt x="205" y="316"/>
                    </a:cubicBezTo>
                    <a:cubicBezTo>
                      <a:pt x="192" y="298"/>
                      <a:pt x="178" y="265"/>
                      <a:pt x="171" y="237"/>
                    </a:cubicBezTo>
                    <a:cubicBezTo>
                      <a:pt x="160" y="190"/>
                      <a:pt x="164" y="153"/>
                      <a:pt x="184" y="128"/>
                    </a:cubicBezTo>
                    <a:cubicBezTo>
                      <a:pt x="210" y="96"/>
                      <a:pt x="252" y="96"/>
                      <a:pt x="256" y="96"/>
                    </a:cubicBezTo>
                    <a:cubicBezTo>
                      <a:pt x="256" y="96"/>
                      <a:pt x="256" y="96"/>
                      <a:pt x="256" y="96"/>
                    </a:cubicBezTo>
                    <a:cubicBezTo>
                      <a:pt x="258" y="96"/>
                      <a:pt x="301" y="96"/>
                      <a:pt x="328" y="128"/>
                    </a:cubicBezTo>
                    <a:cubicBezTo>
                      <a:pt x="348" y="153"/>
                      <a:pt x="352" y="190"/>
                      <a:pt x="341" y="237"/>
                    </a:cubicBezTo>
                    <a:cubicBezTo>
                      <a:pt x="334" y="265"/>
                      <a:pt x="320" y="298"/>
                      <a:pt x="307" y="316"/>
                    </a:cubicBezTo>
                    <a:cubicBezTo>
                      <a:pt x="307" y="317"/>
                      <a:pt x="306" y="317"/>
                      <a:pt x="307" y="318"/>
                    </a:cubicBezTo>
                    <a:cubicBezTo>
                      <a:pt x="308" y="322"/>
                      <a:pt x="314" y="328"/>
                      <a:pt x="324" y="332"/>
                    </a:cubicBezTo>
                    <a:cubicBezTo>
                      <a:pt x="329" y="334"/>
                      <a:pt x="341" y="335"/>
                      <a:pt x="352" y="337"/>
                    </a:cubicBezTo>
                    <a:cubicBezTo>
                      <a:pt x="375" y="341"/>
                      <a:pt x="400" y="344"/>
                      <a:pt x="412" y="355"/>
                    </a:cubicBezTo>
                    <a:cubicBezTo>
                      <a:pt x="417" y="359"/>
                      <a:pt x="417" y="366"/>
                      <a:pt x="413"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7" name="Group 986"/>
            <p:cNvGrpSpPr>
              <a:grpSpLocks noChangeAspect="1"/>
            </p:cNvGrpSpPr>
            <p:nvPr/>
          </p:nvGrpSpPr>
          <p:grpSpPr bwMode="auto">
            <a:xfrm>
              <a:off x="5183045" y="1706662"/>
              <a:ext cx="1170000" cy="1170000"/>
              <a:chOff x="4274" y="3998"/>
              <a:chExt cx="340" cy="340"/>
            </a:xfrm>
            <a:solidFill>
              <a:schemeClr val="bg2">
                <a:lumMod val="75000"/>
              </a:schemeClr>
            </a:solidFill>
          </p:grpSpPr>
          <p:sp>
            <p:nvSpPr>
              <p:cNvPr id="18" name="Freeform 987"/>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988"/>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cxnSp>
          <p:nvCxnSpPr>
            <p:cNvPr id="21" name="Straight Connector 20"/>
            <p:cNvCxnSpPr/>
            <p:nvPr/>
          </p:nvCxnSpPr>
          <p:spPr>
            <a:xfrm flipH="1">
              <a:off x="3378200" y="2298700"/>
              <a:ext cx="176400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78200" y="2298700"/>
              <a:ext cx="0" cy="10872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89001" y="4014000"/>
              <a:ext cx="116443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89784" y="4014000"/>
              <a:ext cx="116443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81620" y="4014000"/>
              <a:ext cx="116443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94320" y="2298700"/>
              <a:ext cx="176400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8158320" y="2298700"/>
              <a:ext cx="0" cy="10872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991802" y="5722700"/>
              <a:ext cx="716651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91802" y="4953000"/>
              <a:ext cx="0" cy="7697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158320" y="4635500"/>
              <a:ext cx="0" cy="108720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6802" y="4650740"/>
              <a:ext cx="1170000" cy="257442"/>
            </a:xfrm>
            <a:prstGeom prst="rect">
              <a:avLst/>
            </a:prstGeom>
            <a:noFill/>
          </p:spPr>
          <p:txBody>
            <a:bodyPr wrap="square" lIns="0" tIns="0" rIns="0" bIns="0" rtlCol="0">
              <a:spAutoFit/>
            </a:bodyPr>
            <a:lstStyle/>
            <a:p>
              <a:pPr algn="ctr">
                <a:spcBef>
                  <a:spcPts val="600"/>
                </a:spcBef>
                <a:buSzPct val="100000"/>
              </a:pPr>
              <a:r>
                <a:rPr lang="it-IT" sz="1400">
                  <a:solidFill>
                    <a:schemeClr val="accent3"/>
                  </a:solidFill>
                </a:rPr>
                <a:t>D</a:t>
              </a:r>
              <a:r>
                <a:rPr lang="en-US" sz="1400" err="1">
                  <a:solidFill>
                    <a:schemeClr val="accent3"/>
                  </a:solidFill>
                </a:rPr>
                <a:t>eloitte</a:t>
              </a:r>
              <a:r>
                <a:rPr lang="en-US" sz="1400">
                  <a:solidFill>
                    <a:schemeClr val="accent3"/>
                  </a:solidFill>
                </a:rPr>
                <a:t> </a:t>
              </a:r>
            </a:p>
          </p:txBody>
        </p:sp>
        <p:sp>
          <p:nvSpPr>
            <p:cNvPr id="44" name="TextBox 43"/>
            <p:cNvSpPr txBox="1"/>
            <p:nvPr/>
          </p:nvSpPr>
          <p:spPr>
            <a:xfrm>
              <a:off x="2539206" y="4650740"/>
              <a:ext cx="1674654" cy="257442"/>
            </a:xfrm>
            <a:prstGeom prst="rect">
              <a:avLst/>
            </a:prstGeom>
            <a:noFill/>
          </p:spPr>
          <p:txBody>
            <a:bodyPr wrap="square" lIns="0" tIns="0" rIns="0" bIns="0" rtlCol="0">
              <a:spAutoFit/>
            </a:bodyPr>
            <a:lstStyle/>
            <a:p>
              <a:pPr algn="ctr">
                <a:spcBef>
                  <a:spcPts val="600"/>
                </a:spcBef>
                <a:buSzPct val="100000"/>
              </a:pPr>
              <a:r>
                <a:rPr lang="it-IT" sz="1400">
                  <a:solidFill>
                    <a:schemeClr val="accent3"/>
                  </a:solidFill>
                </a:rPr>
                <a:t>A</a:t>
              </a:r>
              <a:r>
                <a:rPr lang="en-US" sz="1400">
                  <a:solidFill>
                    <a:schemeClr val="accent3"/>
                  </a:solidFill>
                </a:rPr>
                <a:t>WS</a:t>
              </a:r>
            </a:p>
          </p:txBody>
        </p:sp>
        <p:sp>
          <p:nvSpPr>
            <p:cNvPr id="45" name="TextBox 44"/>
            <p:cNvSpPr txBox="1"/>
            <p:nvPr/>
          </p:nvSpPr>
          <p:spPr>
            <a:xfrm>
              <a:off x="5183046" y="4650740"/>
              <a:ext cx="1170000" cy="257442"/>
            </a:xfrm>
            <a:prstGeom prst="rect">
              <a:avLst/>
            </a:prstGeom>
            <a:noFill/>
          </p:spPr>
          <p:txBody>
            <a:bodyPr wrap="square" lIns="0" tIns="0" rIns="0" bIns="0" rtlCol="0">
              <a:spAutoFit/>
            </a:bodyPr>
            <a:lstStyle/>
            <a:p>
              <a:pPr algn="ctr">
                <a:spcBef>
                  <a:spcPts val="600"/>
                </a:spcBef>
                <a:buSzPct val="100000"/>
              </a:pPr>
              <a:r>
                <a:rPr lang="it-IT" sz="1400">
                  <a:solidFill>
                    <a:schemeClr val="accent3"/>
                  </a:solidFill>
                </a:rPr>
                <a:t>A</a:t>
              </a:r>
              <a:r>
                <a:rPr lang="en-US" sz="1400">
                  <a:solidFill>
                    <a:schemeClr val="accent3"/>
                  </a:solidFill>
                </a:rPr>
                <a:t>PP</a:t>
              </a:r>
            </a:p>
          </p:txBody>
        </p:sp>
        <p:sp>
          <p:nvSpPr>
            <p:cNvPr id="46" name="TextBox 45"/>
            <p:cNvSpPr txBox="1"/>
            <p:nvPr/>
          </p:nvSpPr>
          <p:spPr>
            <a:xfrm>
              <a:off x="5183046" y="2931659"/>
              <a:ext cx="1170000" cy="257442"/>
            </a:xfrm>
            <a:prstGeom prst="rect">
              <a:avLst/>
            </a:prstGeom>
            <a:noFill/>
            <a:ln>
              <a:noFill/>
            </a:ln>
          </p:spPr>
          <p:txBody>
            <a:bodyPr wrap="square" lIns="0" tIns="0" rIns="0" bIns="0" rtlCol="0">
              <a:spAutoFit/>
            </a:bodyPr>
            <a:lstStyle/>
            <a:p>
              <a:pPr algn="ctr">
                <a:spcBef>
                  <a:spcPts val="600"/>
                </a:spcBef>
                <a:buSzPct val="100000"/>
              </a:pPr>
              <a:r>
                <a:rPr lang="it-IT" sz="1400">
                  <a:solidFill>
                    <a:schemeClr val="bg2">
                      <a:lumMod val="75000"/>
                    </a:schemeClr>
                  </a:solidFill>
                </a:rPr>
                <a:t>C</a:t>
              </a:r>
              <a:r>
                <a:rPr lang="en-US" sz="1400">
                  <a:solidFill>
                    <a:schemeClr val="bg2">
                      <a:lumMod val="75000"/>
                    </a:schemeClr>
                  </a:solidFill>
                </a:rPr>
                <a:t>UBBIT</a:t>
              </a:r>
            </a:p>
          </p:txBody>
        </p:sp>
        <p:sp>
          <p:nvSpPr>
            <p:cNvPr id="47" name="TextBox 46"/>
            <p:cNvSpPr txBox="1"/>
            <p:nvPr/>
          </p:nvSpPr>
          <p:spPr>
            <a:xfrm>
              <a:off x="3586969" y="5861050"/>
              <a:ext cx="1975632" cy="257442"/>
            </a:xfrm>
            <a:prstGeom prst="rect">
              <a:avLst/>
            </a:prstGeom>
            <a:noFill/>
          </p:spPr>
          <p:txBody>
            <a:bodyPr wrap="square" lIns="0" tIns="0" rIns="0" bIns="0" rtlCol="0">
              <a:spAutoFit/>
            </a:bodyPr>
            <a:lstStyle/>
            <a:p>
              <a:pPr algn="ctr">
                <a:spcBef>
                  <a:spcPts val="600"/>
                </a:spcBef>
                <a:buSzPct val="100000"/>
              </a:pPr>
              <a:r>
                <a:rPr lang="en-US" sz="1400">
                  <a:solidFill>
                    <a:schemeClr val="bg2">
                      <a:lumMod val="75000"/>
                    </a:schemeClr>
                  </a:solidFill>
                </a:rPr>
                <a:t>Distribution</a:t>
              </a:r>
            </a:p>
          </p:txBody>
        </p:sp>
        <p:sp>
          <p:nvSpPr>
            <p:cNvPr id="48" name="Oval 47"/>
            <p:cNvSpPr/>
            <p:nvPr/>
          </p:nvSpPr>
          <p:spPr bwMode="gray">
            <a:xfrm>
              <a:off x="1584734" y="3963031"/>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49" name="Oval 48"/>
            <p:cNvSpPr/>
            <p:nvPr/>
          </p:nvSpPr>
          <p:spPr bwMode="gray">
            <a:xfrm>
              <a:off x="2658093" y="396633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0" name="Oval 49"/>
            <p:cNvSpPr/>
            <p:nvPr/>
          </p:nvSpPr>
          <p:spPr bwMode="gray">
            <a:xfrm>
              <a:off x="3328863" y="3290561"/>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 name="Oval 50"/>
            <p:cNvSpPr/>
            <p:nvPr/>
          </p:nvSpPr>
          <p:spPr bwMode="gray">
            <a:xfrm>
              <a:off x="3987805" y="396633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2" name="Oval 51"/>
            <p:cNvSpPr/>
            <p:nvPr/>
          </p:nvSpPr>
          <p:spPr bwMode="gray">
            <a:xfrm>
              <a:off x="5067172" y="395973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3" name="Oval 52"/>
            <p:cNvSpPr/>
            <p:nvPr/>
          </p:nvSpPr>
          <p:spPr bwMode="gray">
            <a:xfrm>
              <a:off x="6374500" y="395973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4" name="Oval 53"/>
            <p:cNvSpPr/>
            <p:nvPr/>
          </p:nvSpPr>
          <p:spPr bwMode="gray">
            <a:xfrm>
              <a:off x="7457832" y="395973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5" name="Oval 54"/>
            <p:cNvSpPr/>
            <p:nvPr/>
          </p:nvSpPr>
          <p:spPr bwMode="gray">
            <a:xfrm>
              <a:off x="8110650" y="3293820"/>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6" name="Oval 55"/>
            <p:cNvSpPr/>
            <p:nvPr/>
          </p:nvSpPr>
          <p:spPr bwMode="gray">
            <a:xfrm>
              <a:off x="8110650" y="4618783"/>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8" name="Oval 57"/>
            <p:cNvSpPr/>
            <p:nvPr/>
          </p:nvSpPr>
          <p:spPr bwMode="gray">
            <a:xfrm>
              <a:off x="7963732"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9" name="Oval 58"/>
            <p:cNvSpPr/>
            <p:nvPr/>
          </p:nvSpPr>
          <p:spPr bwMode="gray">
            <a:xfrm>
              <a:off x="7342836"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0" name="Oval 59"/>
            <p:cNvSpPr/>
            <p:nvPr/>
          </p:nvSpPr>
          <p:spPr bwMode="gray">
            <a:xfrm>
              <a:off x="6721940"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1" name="Oval 60"/>
            <p:cNvSpPr/>
            <p:nvPr/>
          </p:nvSpPr>
          <p:spPr bwMode="gray">
            <a:xfrm>
              <a:off x="6101044"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2" name="Oval 61"/>
            <p:cNvSpPr/>
            <p:nvPr/>
          </p:nvSpPr>
          <p:spPr bwMode="gray">
            <a:xfrm>
              <a:off x="5480148"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3" name="Oval 62"/>
            <p:cNvSpPr/>
            <p:nvPr/>
          </p:nvSpPr>
          <p:spPr bwMode="gray">
            <a:xfrm>
              <a:off x="4859252"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4" name="Oval 63"/>
            <p:cNvSpPr/>
            <p:nvPr/>
          </p:nvSpPr>
          <p:spPr bwMode="gray">
            <a:xfrm>
              <a:off x="4238356"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5" name="Oval 64"/>
            <p:cNvSpPr/>
            <p:nvPr/>
          </p:nvSpPr>
          <p:spPr bwMode="gray">
            <a:xfrm>
              <a:off x="3617460"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66" name="Oval 65"/>
            <p:cNvSpPr/>
            <p:nvPr/>
          </p:nvSpPr>
          <p:spPr bwMode="gray">
            <a:xfrm>
              <a:off x="2996564"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0" name="Oval 69"/>
            <p:cNvSpPr/>
            <p:nvPr/>
          </p:nvSpPr>
          <p:spPr bwMode="gray">
            <a:xfrm>
              <a:off x="2375668"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1" name="Oval 70"/>
            <p:cNvSpPr/>
            <p:nvPr/>
          </p:nvSpPr>
          <p:spPr bwMode="gray">
            <a:xfrm>
              <a:off x="1754772"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2" name="Oval 71"/>
            <p:cNvSpPr/>
            <p:nvPr/>
          </p:nvSpPr>
          <p:spPr bwMode="gray">
            <a:xfrm>
              <a:off x="1133876" y="56794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3" name="Oval 72"/>
            <p:cNvSpPr/>
            <p:nvPr/>
          </p:nvSpPr>
          <p:spPr bwMode="gray">
            <a:xfrm>
              <a:off x="944132" y="4952999"/>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6" name="Oval 75"/>
            <p:cNvSpPr/>
            <p:nvPr/>
          </p:nvSpPr>
          <p:spPr bwMode="gray">
            <a:xfrm>
              <a:off x="5070695" y="2253162"/>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77" name="Oval 76"/>
            <p:cNvSpPr/>
            <p:nvPr/>
          </p:nvSpPr>
          <p:spPr bwMode="gray">
            <a:xfrm>
              <a:off x="6370055" y="2257631"/>
              <a:ext cx="95340" cy="95340"/>
            </a:xfrm>
            <a:prstGeom prst="ellipse">
              <a:avLst/>
            </a:prstGeom>
            <a:solidFill>
              <a:schemeClr val="bg2">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grpSp>
      <p:sp>
        <p:nvSpPr>
          <p:cNvPr id="78" name="AutoShape 8">
            <a:extLst>
              <a:ext uri="{FF2B5EF4-FFF2-40B4-BE49-F238E27FC236}">
                <a16:creationId xmlns:a16="http://schemas.microsoft.com/office/drawing/2014/main" id="{9B974D45-D9BF-44F7-8C5C-95841D3FAD5E}"/>
              </a:ext>
            </a:extLst>
          </p:cNvPr>
          <p:cNvSpPr>
            <a:spLocks noChangeArrowheads="1"/>
          </p:cNvSpPr>
          <p:nvPr/>
        </p:nvSpPr>
        <p:spPr bwMode="gray">
          <a:xfrm>
            <a:off x="2184033" y="1018705"/>
            <a:ext cx="2898648" cy="724250"/>
          </a:xfrm>
          <a:prstGeom prst="chevron">
            <a:avLst>
              <a:gd name="adj" fmla="val 32411"/>
            </a:avLst>
          </a:prstGeom>
          <a:solidFill>
            <a:schemeClr val="accent4"/>
          </a:solidFill>
          <a:ln w="12700" cap="rnd" algn="ctr">
            <a:noFill/>
            <a:miter lim="800000"/>
            <a:headEnd/>
            <a:tailEnd/>
          </a:ln>
        </p:spPr>
        <p:txBody>
          <a:bodyPr wrap="square" lIns="88900" tIns="88900" rIns="88900" bIns="88900" anchor="ctr"/>
          <a:lstStyle/>
          <a:p>
            <a:pPr eaLnBrk="1" hangingPunct="1">
              <a:lnSpc>
                <a:spcPct val="110000"/>
              </a:lnSpc>
              <a:spcBef>
                <a:spcPct val="20000"/>
              </a:spcBef>
              <a:defRPr/>
            </a:pPr>
            <a:r>
              <a:rPr lang="it-IT" sz="1200">
                <a:solidFill>
                  <a:schemeClr val="bg1"/>
                </a:solidFill>
                <a:cs typeface="Arial" pitchFamily="34" charset="0"/>
              </a:rPr>
              <a:t>Deloitte crea l’app e fa l’integrazione dell’app su AWS e </a:t>
            </a:r>
            <a:r>
              <a:rPr lang="it-IT" sz="1200" err="1">
                <a:solidFill>
                  <a:schemeClr val="bg1"/>
                </a:solidFill>
                <a:cs typeface="Arial" pitchFamily="34" charset="0"/>
              </a:rPr>
              <a:t>Cubbit</a:t>
            </a:r>
            <a:r>
              <a:rPr lang="it-IT" sz="1200">
                <a:solidFill>
                  <a:schemeClr val="bg1"/>
                </a:solidFill>
                <a:cs typeface="Arial" pitchFamily="34" charset="0"/>
              </a:rPr>
              <a:t> per data gestione</a:t>
            </a:r>
            <a:endParaRPr lang="en-US" sz="1200">
              <a:solidFill>
                <a:schemeClr val="bg1"/>
              </a:solidFill>
              <a:cs typeface="Arial" pitchFamily="34" charset="0"/>
            </a:endParaRPr>
          </a:p>
        </p:txBody>
      </p:sp>
      <p:sp>
        <p:nvSpPr>
          <p:cNvPr id="79" name="AutoShape 9">
            <a:extLst>
              <a:ext uri="{FF2B5EF4-FFF2-40B4-BE49-F238E27FC236}">
                <a16:creationId xmlns:a16="http://schemas.microsoft.com/office/drawing/2014/main" id="{03593F9C-D280-491B-ABF2-695198FA6C63}"/>
              </a:ext>
            </a:extLst>
          </p:cNvPr>
          <p:cNvSpPr>
            <a:spLocks noChangeArrowheads="1"/>
          </p:cNvSpPr>
          <p:nvPr/>
        </p:nvSpPr>
        <p:spPr bwMode="gray">
          <a:xfrm>
            <a:off x="4942378" y="1018705"/>
            <a:ext cx="2898648" cy="716856"/>
          </a:xfrm>
          <a:prstGeom prst="chevron">
            <a:avLst>
              <a:gd name="adj" fmla="val 32554"/>
            </a:avLst>
          </a:prstGeom>
          <a:solidFill>
            <a:schemeClr val="accent4"/>
          </a:solidFill>
          <a:ln w="12700" cap="rnd" algn="ctr">
            <a:noFill/>
            <a:miter lim="800000"/>
            <a:headEnd/>
            <a:tailEnd/>
          </a:ln>
        </p:spPr>
        <p:txBody>
          <a:bodyPr wrap="square" lIns="88900" tIns="88900" rIns="88900" bIns="88900" anchor="ctr"/>
          <a:lstStyle/>
          <a:p>
            <a:pPr eaLnBrk="1" hangingPunct="1">
              <a:lnSpc>
                <a:spcPct val="110000"/>
              </a:lnSpc>
              <a:spcBef>
                <a:spcPct val="20000"/>
              </a:spcBef>
              <a:defRPr/>
            </a:pPr>
            <a:r>
              <a:rPr lang="it-IT" sz="1200">
                <a:solidFill>
                  <a:schemeClr val="bg1"/>
                </a:solidFill>
                <a:cs typeface="Arial" pitchFamily="34" charset="0"/>
              </a:rPr>
              <a:t>Il cliente gestisce l’app per data backup, che accesso ai diversi </a:t>
            </a:r>
            <a:r>
              <a:rPr lang="it-IT" sz="1200" err="1">
                <a:solidFill>
                  <a:schemeClr val="bg1"/>
                </a:solidFill>
                <a:cs typeface="Arial" pitchFamily="34" charset="0"/>
              </a:rPr>
              <a:t>operazini</a:t>
            </a:r>
            <a:r>
              <a:rPr lang="it-IT" sz="1200">
                <a:solidFill>
                  <a:schemeClr val="bg1"/>
                </a:solidFill>
                <a:cs typeface="Arial" pitchFamily="34" charset="0"/>
              </a:rPr>
              <a:t> della data.</a:t>
            </a:r>
            <a:endParaRPr lang="en-US" sz="1200">
              <a:solidFill>
                <a:schemeClr val="bg1"/>
              </a:solidFill>
              <a:cs typeface="Arial" pitchFamily="34" charset="0"/>
            </a:endParaRPr>
          </a:p>
        </p:txBody>
      </p:sp>
      <p:sp>
        <p:nvSpPr>
          <p:cNvPr id="80" name="AutoShape 10">
            <a:extLst>
              <a:ext uri="{FF2B5EF4-FFF2-40B4-BE49-F238E27FC236}">
                <a16:creationId xmlns:a16="http://schemas.microsoft.com/office/drawing/2014/main" id="{E0BC720D-0A5E-4C63-9147-198F3070887A}"/>
              </a:ext>
            </a:extLst>
          </p:cNvPr>
          <p:cNvSpPr>
            <a:spLocks noChangeArrowheads="1"/>
          </p:cNvSpPr>
          <p:nvPr/>
        </p:nvSpPr>
        <p:spPr bwMode="gray">
          <a:xfrm>
            <a:off x="7700723" y="1006829"/>
            <a:ext cx="2898648" cy="728731"/>
          </a:xfrm>
          <a:prstGeom prst="chevron">
            <a:avLst>
              <a:gd name="adj" fmla="val 32406"/>
            </a:avLst>
          </a:prstGeom>
          <a:solidFill>
            <a:schemeClr val="accent4"/>
          </a:solidFill>
          <a:ln w="12700" cap="rnd" algn="ctr">
            <a:noFill/>
            <a:miter lim="800000"/>
            <a:headEnd/>
            <a:tailEnd/>
          </a:ln>
        </p:spPr>
        <p:txBody>
          <a:bodyPr wrap="square" lIns="88900" tIns="88900" rIns="88900" bIns="88900" anchor="ctr"/>
          <a:lstStyle/>
          <a:p>
            <a:pPr>
              <a:lnSpc>
                <a:spcPct val="110000"/>
              </a:lnSpc>
              <a:spcBef>
                <a:spcPct val="20000"/>
              </a:spcBef>
              <a:defRPr/>
            </a:pPr>
            <a:endParaRPr lang="it-IT" sz="1200">
              <a:solidFill>
                <a:schemeClr val="bg1"/>
              </a:solidFill>
              <a:cs typeface="Arial" pitchFamily="34" charset="0"/>
            </a:endParaRPr>
          </a:p>
          <a:p>
            <a:pPr>
              <a:lnSpc>
                <a:spcPct val="110000"/>
              </a:lnSpc>
              <a:spcBef>
                <a:spcPct val="20000"/>
              </a:spcBef>
              <a:defRPr/>
            </a:pPr>
            <a:r>
              <a:rPr lang="it-IT" sz="1200">
                <a:solidFill>
                  <a:schemeClr val="bg1"/>
                </a:solidFill>
                <a:cs typeface="Arial" pitchFamily="34" charset="0"/>
              </a:rPr>
              <a:t>L</a:t>
            </a:r>
            <a:r>
              <a:rPr lang="en-US" sz="1200">
                <a:solidFill>
                  <a:schemeClr val="bg1"/>
                </a:solidFill>
                <a:cs typeface="Arial" pitchFamily="34" charset="0"/>
              </a:rPr>
              <a:t>’app </a:t>
            </a:r>
            <a:r>
              <a:rPr lang="en-US" sz="1200" err="1">
                <a:solidFill>
                  <a:schemeClr val="bg1"/>
                </a:solidFill>
                <a:cs typeface="Arial" pitchFamily="34" charset="0"/>
              </a:rPr>
              <a:t>carica</a:t>
            </a:r>
            <a:r>
              <a:rPr lang="en-US" sz="1200">
                <a:solidFill>
                  <a:schemeClr val="bg1"/>
                </a:solidFill>
                <a:cs typeface="Arial" pitchFamily="34" charset="0"/>
              </a:rPr>
              <a:t> la data </a:t>
            </a:r>
            <a:r>
              <a:rPr lang="en-US" sz="1200" err="1">
                <a:solidFill>
                  <a:schemeClr val="bg1"/>
                </a:solidFill>
                <a:cs typeface="Arial" pitchFamily="34" charset="0"/>
              </a:rPr>
              <a:t>su</a:t>
            </a:r>
            <a:r>
              <a:rPr lang="en-US" sz="1200">
                <a:solidFill>
                  <a:schemeClr val="bg1"/>
                </a:solidFill>
                <a:cs typeface="Arial" pitchFamily="34" charset="0"/>
              </a:rPr>
              <a:t> </a:t>
            </a:r>
            <a:r>
              <a:rPr lang="en-US" sz="1200" err="1">
                <a:solidFill>
                  <a:schemeClr val="bg1"/>
                </a:solidFill>
                <a:cs typeface="Arial" pitchFamily="34" charset="0"/>
              </a:rPr>
              <a:t>Cubbit</a:t>
            </a:r>
            <a:r>
              <a:rPr lang="en-US" sz="1200">
                <a:solidFill>
                  <a:schemeClr val="bg1"/>
                </a:solidFill>
                <a:cs typeface="Arial" pitchFamily="34" charset="0"/>
              </a:rPr>
              <a:t> come backup data per </a:t>
            </a:r>
            <a:r>
              <a:rPr lang="en-US" sz="1200" err="1">
                <a:solidFill>
                  <a:schemeClr val="bg1"/>
                </a:solidFill>
                <a:cs typeface="Arial" pitchFamily="34" charset="0"/>
              </a:rPr>
              <a:t>ottenere</a:t>
            </a:r>
            <a:endParaRPr lang="en-US" sz="1200">
              <a:solidFill>
                <a:schemeClr val="bg1"/>
              </a:solidFill>
              <a:cs typeface="Arial" pitchFamily="34" charset="0"/>
            </a:endParaRPr>
          </a:p>
          <a:p>
            <a:pPr eaLnBrk="1" hangingPunct="1">
              <a:lnSpc>
                <a:spcPct val="110000"/>
              </a:lnSpc>
              <a:spcBef>
                <a:spcPct val="20000"/>
              </a:spcBef>
              <a:defRPr/>
            </a:pPr>
            <a:endParaRPr lang="en-US" sz="1200">
              <a:solidFill>
                <a:schemeClr val="bg1"/>
              </a:solidFill>
              <a:cs typeface="Arial" pitchFamily="34" charset="0"/>
            </a:endParaRPr>
          </a:p>
        </p:txBody>
      </p:sp>
    </p:spTree>
    <p:custDataLst>
      <p:custData r:id="rId1"/>
      <p:custData r:id="rId2"/>
    </p:custDataLst>
    <p:extLst>
      <p:ext uri="{BB962C8B-B14F-4D97-AF65-F5344CB8AC3E}">
        <p14:creationId xmlns:p14="http://schemas.microsoft.com/office/powerpoint/2010/main" val="33851751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EMPLAFYSLIDEID" val="637673154951249175"/>
</p:tagLst>
</file>

<file path=ppt/tags/tag3.xml><?xml version="1.0" encoding="utf-8"?>
<p:tagLst xmlns:a="http://schemas.openxmlformats.org/drawingml/2006/main" xmlns:r="http://schemas.openxmlformats.org/officeDocument/2006/relationships" xmlns:p="http://schemas.openxmlformats.org/presentationml/2006/main">
  <p:tag name="TEMPLAFYSLIDEID" val="637673154953124493"/>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bedelibalta\AppData\Local\Templafy\AddIns\PowerPointVsto\E6R30F_lo.png"/>
</p:tagLst>
</file>

<file path=ppt/tags/tag5.xml><?xml version="1.0" encoding="utf-8"?>
<p:tagLst xmlns:a="http://schemas.openxmlformats.org/drawingml/2006/main" xmlns:r="http://schemas.openxmlformats.org/officeDocument/2006/relationships" xmlns:p="http://schemas.openxmlformats.org/presentationml/2006/main">
  <p:tag name="TEMPLAFYSLIDEID" val="637673154957968605"/>
</p:tagLst>
</file>

<file path=ppt/tags/tag6.xml><?xml version="1.0" encoding="utf-8"?>
<p:tagLst xmlns:a="http://schemas.openxmlformats.org/drawingml/2006/main" xmlns:r="http://schemas.openxmlformats.org/officeDocument/2006/relationships" xmlns:p="http://schemas.openxmlformats.org/presentationml/2006/main">
  <p:tag name="TEMPLAFYSLIDEID" val="637673154959375001"/>
</p:tagLst>
</file>

<file path=ppt/theme/theme1.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CF146C4-F33C-4674-9F60-3E413DE8D245}" vid="{1FA3A202-160F-48F1-9CAA-9049691AC6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7690274170188194","enableDocumentContentUpdater":false,"version":"2.0"}]]></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TemplateConfiguration><![CDATA[{"slideVersion":1,"isValidatorEnabled":false,"isLocked":false,"elementsMetadata":[],"slideId":"637830242091357932","enableDocumentContentUpdater":false,"version":"2.0"}]]></TemplafySlideTemplate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slideVersion":1,"isValidatorEnabled":false,"isLocked":false,"elementsMetadata":[],"slideId":"637690274168608970","enableDocumentContentUpdater":false,"version":"2.0"}]]></TemplafySlideTemplateConfiguration>
</file>

<file path=customXml/item16.xml><?xml version="1.0" encoding="utf-8"?>
<TemplafySlideTemplateConfiguration><![CDATA[{"slideVersion":1,"isValidatorEnabled":false,"isLocked":false,"elementsMetadata":[],"slideId":"637690278680915926","enableDocumentContentUpdater":false,"version":"2.0"}]]></TemplafySlideTemplateConfiguration>
</file>

<file path=customXml/item2.xml><?xml version="1.0" encoding="utf-8"?>
<TemplafySlideTemplateConfiguration><![CDATA[{"slideVersion":1,"isValidatorEnabled":false,"isLocked":false,"elementsMetadata":[],"slideId":"637690278737049654","enableDocumentContentUpdater":false,"version":"2.0"}]]></TemplafySlideTemplateConfiguration>
</file>

<file path=customXml/item3.xml><?xml version="1.0" encoding="utf-8"?>
<TemplafyTemplateConfiguration><![CDATA[{"elementsMetadata":[],"transformationConfigurations":[],"templateName":"Deloitte Blank","templateDescription":"","enableDocumentContentUpdater":false,"version":"2.0"}]]></TemplafyTemplateConfiguration>
</file>

<file path=customXml/item4.xml><?xml version="1.0" encoding="utf-8"?>
<TemplafySlideTemplateConfiguration><![CDATA[{"slideVersion":1,"isValidatorEnabled":false,"isLocked":false,"elementsMetadata":[],"slideId":"637690278753254048","enableDocumentContentUpdater":false,"version":"2.0"}]]></TemplafySlideTemplateConfiguration>
</file>

<file path=customXml/item5.xml><?xml version="1.0" encoding="utf-8"?>
<TemplafyFormConfiguration><![CDATA[{"formFields":[],"formDataEntries":[]}]]></Templafy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7690278696044817","enableDocumentContentUpdater":false,"version":"2.0"}]]></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BBD08696-D91D-4693-9C48-A634161EEBB2}">
  <ds:schemaRefs/>
</ds:datastoreItem>
</file>

<file path=customXml/itemProps10.xml><?xml version="1.0" encoding="utf-8"?>
<ds:datastoreItem xmlns:ds="http://schemas.openxmlformats.org/officeDocument/2006/customXml" ds:itemID="{EF2FD74E-D26C-42EA-AF41-D87944093D43}">
  <ds:schemaRefs/>
</ds:datastoreItem>
</file>

<file path=customXml/itemProps11.xml><?xml version="1.0" encoding="utf-8"?>
<ds:datastoreItem xmlns:ds="http://schemas.openxmlformats.org/officeDocument/2006/customXml" ds:itemID="{5C9A9C09-8D6A-422E-8205-D123D27347FC}">
  <ds:schemaRefs/>
</ds:datastoreItem>
</file>

<file path=customXml/itemProps12.xml><?xml version="1.0" encoding="utf-8"?>
<ds:datastoreItem xmlns:ds="http://schemas.openxmlformats.org/officeDocument/2006/customXml" ds:itemID="{04D0A984-179D-4ED0-A024-EA51E295E6B0}">
  <ds:schemaRefs/>
</ds:datastoreItem>
</file>

<file path=customXml/itemProps13.xml><?xml version="1.0" encoding="utf-8"?>
<ds:datastoreItem xmlns:ds="http://schemas.openxmlformats.org/officeDocument/2006/customXml" ds:itemID="{6FDD2E1B-7C52-4BEF-8BC6-BB2756C1AC8E}">
  <ds:schemaRefs/>
</ds:datastoreItem>
</file>

<file path=customXml/itemProps14.xml><?xml version="1.0" encoding="utf-8"?>
<ds:datastoreItem xmlns:ds="http://schemas.openxmlformats.org/officeDocument/2006/customXml" ds:itemID="{4A5E59CD-96AD-48E0-812A-1CC8F23D0424}">
  <ds:schemaRefs/>
</ds:datastoreItem>
</file>

<file path=customXml/itemProps15.xml><?xml version="1.0" encoding="utf-8"?>
<ds:datastoreItem xmlns:ds="http://schemas.openxmlformats.org/officeDocument/2006/customXml" ds:itemID="{3F1868E5-028D-4DE2-8C19-B1478DE13E3F}">
  <ds:schemaRefs/>
</ds:datastoreItem>
</file>

<file path=customXml/itemProps16.xml><?xml version="1.0" encoding="utf-8"?>
<ds:datastoreItem xmlns:ds="http://schemas.openxmlformats.org/officeDocument/2006/customXml" ds:itemID="{ED0EECB3-E159-4512-9413-92CEB2F98A86}">
  <ds:schemaRefs/>
</ds:datastoreItem>
</file>

<file path=customXml/itemProps2.xml><?xml version="1.0" encoding="utf-8"?>
<ds:datastoreItem xmlns:ds="http://schemas.openxmlformats.org/officeDocument/2006/customXml" ds:itemID="{6AFB1961-1821-458E-9962-B46462287FDC}">
  <ds:schemaRefs/>
</ds:datastoreItem>
</file>

<file path=customXml/itemProps3.xml><?xml version="1.0" encoding="utf-8"?>
<ds:datastoreItem xmlns:ds="http://schemas.openxmlformats.org/officeDocument/2006/customXml" ds:itemID="{3EBCD3C2-26E1-4749-B37E-3B38E6A7E58A}">
  <ds:schemaRefs/>
</ds:datastoreItem>
</file>

<file path=customXml/itemProps4.xml><?xml version="1.0" encoding="utf-8"?>
<ds:datastoreItem xmlns:ds="http://schemas.openxmlformats.org/officeDocument/2006/customXml" ds:itemID="{E53C29A2-4737-4852-9F26-0183CE73C73F}">
  <ds:schemaRefs/>
</ds:datastoreItem>
</file>

<file path=customXml/itemProps5.xml><?xml version="1.0" encoding="utf-8"?>
<ds:datastoreItem xmlns:ds="http://schemas.openxmlformats.org/officeDocument/2006/customXml" ds:itemID="{1BA1A0FF-B638-4C21-97C7-AC74F44DF38E}">
  <ds:schemaRefs/>
</ds:datastoreItem>
</file>

<file path=customXml/itemProps6.xml><?xml version="1.0" encoding="utf-8"?>
<ds:datastoreItem xmlns:ds="http://schemas.openxmlformats.org/officeDocument/2006/customXml" ds:itemID="{C4717926-5F3E-4960-831A-11FBAE924E44}">
  <ds:schemaRefs/>
</ds:datastoreItem>
</file>

<file path=customXml/itemProps7.xml><?xml version="1.0" encoding="utf-8"?>
<ds:datastoreItem xmlns:ds="http://schemas.openxmlformats.org/officeDocument/2006/customXml" ds:itemID="{2B432014-7B82-41BE-B5BC-96DFBC2C239D}">
  <ds:schemaRefs/>
</ds:datastoreItem>
</file>

<file path=customXml/itemProps8.xml><?xml version="1.0" encoding="utf-8"?>
<ds:datastoreItem xmlns:ds="http://schemas.openxmlformats.org/officeDocument/2006/customXml" ds:itemID="{924AC49B-D6A1-4435-99A2-C8EF27315DA2}">
  <ds:schemaRefs/>
</ds:datastoreItem>
</file>

<file path=customXml/itemProps9.xml><?xml version="1.0" encoding="utf-8"?>
<ds:datastoreItem xmlns:ds="http://schemas.openxmlformats.org/officeDocument/2006/customXml" ds:itemID="{0008DC86-E940-4E29-843A-5BA1DA79C542}">
  <ds:schemaRefs/>
</ds:datastoreItem>
</file>

<file path=docProps/app.xml><?xml version="1.0" encoding="utf-8"?>
<Properties xmlns="http://schemas.openxmlformats.org/officeDocument/2006/extended-properties" xmlns:vt="http://schemas.openxmlformats.org/officeDocument/2006/docPropsVTypes">
  <Template>Deloitte_Brand_Theme</Template>
  <TotalTime>0</TotalTime>
  <Words>584</Words>
  <Application>Microsoft Office PowerPoint</Application>
  <PresentationFormat>Widescreen</PresentationFormat>
  <Paragraphs>122</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Deloitte Brand Theme</vt:lpstr>
      <vt:lpstr>PowerPoint Presentation</vt:lpstr>
      <vt:lpstr>PowerPoint Presentation</vt:lpstr>
      <vt:lpstr>La nostra focalizzazione della soluzine </vt:lpstr>
      <vt:lpstr>Cubbit,e Un venditore locale di origine italiana ampiamente utilizzato in Italia e considerato affidabile da molte organizzazioni, inclusa la Commissione europea  </vt:lpstr>
      <vt:lpstr> </vt:lpstr>
      <vt:lpstr>PowerPoint Presentation</vt:lpstr>
      <vt:lpstr>LA SCHEMA DELL’ARCHITETTURA DELL’APPLICAZIONE SU CLOUD</vt:lpstr>
      <vt:lpstr>L’ARCHITETTURA DELL’APPLICAZIONE SU SOFTWARE</vt:lpstr>
      <vt:lpstr>LA RELAZIONE TRA DELOITTE E IL CLIENTE SUL LIVELLO PROGETTUALE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Berlusconi, Antonella</dc:creator>
  <cp:lastModifiedBy>Delibalta, Berk</cp:lastModifiedBy>
  <cp:revision>3</cp:revision>
  <dcterms:created xsi:type="dcterms:W3CDTF">2023-02-15T08:39:08Z</dcterms:created>
  <dcterms:modified xsi:type="dcterms:W3CDTF">2023-02-23T08:47:17Z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2021-11-25T17:14:35Z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deaa83c7-7f05-4ea9-baec-f31825758f48</vt:lpwstr>
  </property>
  <property fmtid="{D5CDD505-2E9C-101B-9397-08002B2CF9AE}" pid="8" name="MSIP_Label_ea60d57e-af5b-4752-ac57-3e4f28ca11dc_ContentBits">
    <vt:lpwstr>0</vt:lpwstr>
  </property>
  <property fmtid="{D5CDD505-2E9C-101B-9397-08002B2CF9AE}" pid="9" name="TemplafyTimeStamp">
    <vt:lpwstr>2021-12-01T13:38:21</vt:lpwstr>
  </property>
  <property fmtid="{D5CDD505-2E9C-101B-9397-08002B2CF9AE}" pid="10" name="TemplafyTenantId">
    <vt:lpwstr>deloittecm</vt:lpwstr>
  </property>
  <property fmtid="{D5CDD505-2E9C-101B-9397-08002B2CF9AE}" pid="11" name="TemplafyTemplateId">
    <vt:lpwstr>637739627007274728</vt:lpwstr>
  </property>
  <property fmtid="{D5CDD505-2E9C-101B-9397-08002B2CF9AE}" pid="12" name="TemplafyUserProfileId">
    <vt:lpwstr>638105193952893913</vt:lpwstr>
  </property>
  <property fmtid="{D5CDD505-2E9C-101B-9397-08002B2CF9AE}" pid="13" name="TemplafyFromBlank">
    <vt:bool>true</vt:bool>
  </property>
</Properties>
</file>