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5FE48E-1AB3-4626-B228-6FF38F0802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Covid-10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5884AB-B35D-480C-8DF3-27EF42E64C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14.05.21 10:03:33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0 Report" id="2" name="slide2">
            <a:extLst>
              <a:ext uri="{FF2B5EF4-FFF2-40B4-BE49-F238E27FC236}">
                <a16:creationId xmlns:a16="http://schemas.microsoft.com/office/drawing/2014/main" id="{E4B44AB0-27AC-4FDE-A310-6EB22A887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0"/>
            <a:ext cx="27432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2021-05-14T08:03:35Z</dcterms:created>
  <dcterms:modified xsi:type="dcterms:W3CDTF">2021-05-14T08:03:35Z</dcterms:modified>
</cp:coreProperties>
</file>