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28" r:id="rId2"/>
  </p:sldMasterIdLst>
  <p:notesMasterIdLst>
    <p:notesMasterId r:id="rId15"/>
  </p:notesMasterIdLst>
  <p:sldIdLst>
    <p:sldId id="256" r:id="rId3"/>
    <p:sldId id="279" r:id="rId4"/>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94660"/>
  </p:normalViewPr>
  <p:slideViewPr>
    <p:cSldViewPr snapToGrid="0">
      <p:cViewPr varScale="1">
        <p:scale>
          <a:sx n="78" d="100"/>
          <a:sy n="78"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79DE6-322E-471D-B12B-061FFDB782E9}" type="datetimeFigureOut">
              <a:rPr lang="tr-TR" smtClean="0"/>
              <a:t>29.08.2025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DD3DD-4545-482C-9D4D-B91D3E2F3C83}" type="slidenum">
              <a:rPr lang="tr-TR" smtClean="0"/>
              <a:t>‹#›</a:t>
            </a:fld>
            <a:endParaRPr lang="tr-TR"/>
          </a:p>
        </p:txBody>
      </p:sp>
    </p:spTree>
    <p:extLst>
      <p:ext uri="{BB962C8B-B14F-4D97-AF65-F5344CB8AC3E}">
        <p14:creationId xmlns:p14="http://schemas.microsoft.com/office/powerpoint/2010/main" val="95651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390" y="125393"/>
            <a:ext cx="3365486" cy="4152900"/>
          </a:xfrm>
          <a:prstGeom prst="rect">
            <a:avLst/>
          </a:prstGeom>
          <a:solidFill>
            <a:schemeClr val="accent2"/>
          </a:solidFill>
        </p:spPr>
        <p:txBody>
          <a:bodyPr anchor="ctr"/>
          <a:lstStyle>
            <a:lvl1pPr algn="ctr">
              <a:defRPr sz="1400">
                <a:solidFill>
                  <a:schemeClr val="tx1"/>
                </a:solidFill>
              </a:defRPr>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84199"/>
            <a:ext cx="7059258" cy="3694093"/>
          </a:xfrm>
          <a:prstGeom prst="rect">
            <a:avLst/>
          </a:prstGeom>
        </p:spPr>
        <p:txBody>
          <a:bodyPr anchor="b">
            <a:noAutofit/>
          </a:bodyPr>
          <a:lstStyle>
            <a:lvl1pPr algn="l">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386292"/>
            <a:ext cx="7059258"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87375"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Rectangle 3">
            <a:extLst>
              <a:ext uri="{FF2B5EF4-FFF2-40B4-BE49-F238E27FC236}">
                <a16:creationId xmlns:a16="http://schemas.microsoft.com/office/drawing/2014/main" id="{459AD306-A7EB-56A5-0710-BCB555093871}"/>
              </a:ext>
            </a:extLst>
          </p:cNvPr>
          <p:cNvSpPr/>
          <p:nvPr userDrawn="1"/>
        </p:nvSpPr>
        <p:spPr>
          <a:xfrm>
            <a:off x="4545364"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F77713-F434-F5D2-6BED-BEAD7DF89ED0}"/>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2425702" y="588965"/>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rot="16200000">
            <a:off x="-1540671" y="2709068"/>
            <a:ext cx="5695958" cy="1439864"/>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2705103" y="584200"/>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2425702" y="1776753"/>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705103" y="1771988"/>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2425702" y="2964541"/>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2705103" y="2959776"/>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2425702" y="4152329"/>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2705103" y="4147564"/>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2425702" y="5340116"/>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2705103" y="5335351"/>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05551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rot="5400000">
            <a:off x="1474152"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1" cy="1158875"/>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rot="5400000">
            <a:off x="3758088"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871310"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rot="5400000">
            <a:off x="6042024"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5155246"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rot="5400000">
            <a:off x="8325960"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7439182"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rot="5400000">
            <a:off x="10609897" y="1325646"/>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9723119" y="2320373"/>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98021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9BDC26C-8299-B910-EF50-85A08F71504F}"/>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4" name="Text Placeholder 7">
            <a:extLst>
              <a:ext uri="{FF2B5EF4-FFF2-40B4-BE49-F238E27FC236}">
                <a16:creationId xmlns:a16="http://schemas.microsoft.com/office/drawing/2014/main" id="{01614C68-FDBB-C111-CC6D-C9CD918DE9EA}"/>
              </a:ext>
            </a:extLst>
          </p:cNvPr>
          <p:cNvSpPr>
            <a:spLocks noGrp="1"/>
          </p:cNvSpPr>
          <p:nvPr>
            <p:ph type="body" sz="quarter" idx="41"/>
          </p:nvPr>
        </p:nvSpPr>
        <p:spPr>
          <a:xfrm>
            <a:off x="6096000" y="120656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30" name="Text Placeholder 2">
            <a:extLst>
              <a:ext uri="{FF2B5EF4-FFF2-40B4-BE49-F238E27FC236}">
                <a16:creationId xmlns:a16="http://schemas.microsoft.com/office/drawing/2014/main" id="{B34F0E4C-A102-7FB3-DA56-605994BB4A91}"/>
              </a:ext>
            </a:extLst>
          </p:cNvPr>
          <p:cNvSpPr>
            <a:spLocks noGrp="1"/>
          </p:cNvSpPr>
          <p:nvPr>
            <p:ph type="body" sz="quarter" idx="15"/>
          </p:nvPr>
        </p:nvSpPr>
        <p:spPr>
          <a:xfrm>
            <a:off x="6322057" y="160014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BB35C661-AF3B-3FC9-CDCC-DD6D4EE53944}"/>
              </a:ext>
            </a:extLst>
          </p:cNvPr>
          <p:cNvSpPr>
            <a:spLocks noGrp="1"/>
          </p:cNvSpPr>
          <p:nvPr>
            <p:ph type="body" sz="quarter" idx="16" hasCustomPrompt="1"/>
          </p:nvPr>
        </p:nvSpPr>
        <p:spPr>
          <a:xfrm>
            <a:off x="6322057" y="120656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Website</a:t>
            </a:r>
          </a:p>
        </p:txBody>
      </p:sp>
      <p:sp>
        <p:nvSpPr>
          <p:cNvPr id="41" name="Text Placeholder 7">
            <a:extLst>
              <a:ext uri="{FF2B5EF4-FFF2-40B4-BE49-F238E27FC236}">
                <a16:creationId xmlns:a16="http://schemas.microsoft.com/office/drawing/2014/main" id="{D2109F74-4C70-1E9B-757C-ADC29EC846CB}"/>
              </a:ext>
            </a:extLst>
          </p:cNvPr>
          <p:cNvSpPr>
            <a:spLocks noGrp="1"/>
          </p:cNvSpPr>
          <p:nvPr>
            <p:ph type="body" sz="quarter" idx="42"/>
          </p:nvPr>
        </p:nvSpPr>
        <p:spPr>
          <a:xfrm>
            <a:off x="6096000" y="243529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2" name="Text Placeholder 2">
            <a:extLst>
              <a:ext uri="{FF2B5EF4-FFF2-40B4-BE49-F238E27FC236}">
                <a16:creationId xmlns:a16="http://schemas.microsoft.com/office/drawing/2014/main" id="{AD50E6BA-249D-3966-8242-DD4F8350E3AE}"/>
              </a:ext>
            </a:extLst>
          </p:cNvPr>
          <p:cNvSpPr>
            <a:spLocks noGrp="1"/>
          </p:cNvSpPr>
          <p:nvPr>
            <p:ph type="body" sz="quarter" idx="43"/>
          </p:nvPr>
        </p:nvSpPr>
        <p:spPr>
          <a:xfrm>
            <a:off x="6322057" y="282886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3" name="Text Placeholder 7">
            <a:extLst>
              <a:ext uri="{FF2B5EF4-FFF2-40B4-BE49-F238E27FC236}">
                <a16:creationId xmlns:a16="http://schemas.microsoft.com/office/drawing/2014/main" id="{97D5E9CC-686E-4DF0-97CF-52A9A2F9B8E2}"/>
              </a:ext>
            </a:extLst>
          </p:cNvPr>
          <p:cNvSpPr>
            <a:spLocks noGrp="1"/>
          </p:cNvSpPr>
          <p:nvPr>
            <p:ph type="body" sz="quarter" idx="44" hasCustomPrompt="1"/>
          </p:nvPr>
        </p:nvSpPr>
        <p:spPr>
          <a:xfrm>
            <a:off x="6322057" y="243529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Email</a:t>
            </a:r>
          </a:p>
        </p:txBody>
      </p:sp>
      <p:sp>
        <p:nvSpPr>
          <p:cNvPr id="44" name="Text Placeholder 7">
            <a:extLst>
              <a:ext uri="{FF2B5EF4-FFF2-40B4-BE49-F238E27FC236}">
                <a16:creationId xmlns:a16="http://schemas.microsoft.com/office/drawing/2014/main" id="{2A61ED0E-0A4A-AC57-F434-F6BBB3B78231}"/>
              </a:ext>
            </a:extLst>
          </p:cNvPr>
          <p:cNvSpPr>
            <a:spLocks noGrp="1"/>
          </p:cNvSpPr>
          <p:nvPr>
            <p:ph type="body" sz="quarter" idx="45"/>
          </p:nvPr>
        </p:nvSpPr>
        <p:spPr>
          <a:xfrm>
            <a:off x="6096000" y="366401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5" name="Text Placeholder 2">
            <a:extLst>
              <a:ext uri="{FF2B5EF4-FFF2-40B4-BE49-F238E27FC236}">
                <a16:creationId xmlns:a16="http://schemas.microsoft.com/office/drawing/2014/main" id="{40815D57-2D27-9A48-A049-486C224B49E6}"/>
              </a:ext>
            </a:extLst>
          </p:cNvPr>
          <p:cNvSpPr>
            <a:spLocks noGrp="1"/>
          </p:cNvSpPr>
          <p:nvPr>
            <p:ph type="body" sz="quarter" idx="46"/>
          </p:nvPr>
        </p:nvSpPr>
        <p:spPr>
          <a:xfrm>
            <a:off x="6322057" y="405759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6" name="Text Placeholder 7">
            <a:extLst>
              <a:ext uri="{FF2B5EF4-FFF2-40B4-BE49-F238E27FC236}">
                <a16:creationId xmlns:a16="http://schemas.microsoft.com/office/drawing/2014/main" id="{616DB3A9-450A-C10E-31B1-FC2364F7747F}"/>
              </a:ext>
            </a:extLst>
          </p:cNvPr>
          <p:cNvSpPr>
            <a:spLocks noGrp="1"/>
          </p:cNvSpPr>
          <p:nvPr>
            <p:ph type="body" sz="quarter" idx="47" hasCustomPrompt="1"/>
          </p:nvPr>
        </p:nvSpPr>
        <p:spPr>
          <a:xfrm>
            <a:off x="6322057" y="366401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Phone Number</a:t>
            </a:r>
          </a:p>
        </p:txBody>
      </p:sp>
      <p:sp>
        <p:nvSpPr>
          <p:cNvPr id="47" name="Text Placeholder 7">
            <a:extLst>
              <a:ext uri="{FF2B5EF4-FFF2-40B4-BE49-F238E27FC236}">
                <a16:creationId xmlns:a16="http://schemas.microsoft.com/office/drawing/2014/main" id="{6CFDB8A9-E7ED-A496-D955-EC4AA9B9E157}"/>
              </a:ext>
            </a:extLst>
          </p:cNvPr>
          <p:cNvSpPr>
            <a:spLocks noGrp="1"/>
          </p:cNvSpPr>
          <p:nvPr>
            <p:ph type="body" sz="quarter" idx="48"/>
          </p:nvPr>
        </p:nvSpPr>
        <p:spPr>
          <a:xfrm>
            <a:off x="6096000" y="489274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8" name="Text Placeholder 2">
            <a:extLst>
              <a:ext uri="{FF2B5EF4-FFF2-40B4-BE49-F238E27FC236}">
                <a16:creationId xmlns:a16="http://schemas.microsoft.com/office/drawing/2014/main" id="{95F61A35-347B-6E05-34CB-9EA27C05032E}"/>
              </a:ext>
            </a:extLst>
          </p:cNvPr>
          <p:cNvSpPr>
            <a:spLocks noGrp="1"/>
          </p:cNvSpPr>
          <p:nvPr>
            <p:ph type="body" sz="quarter" idx="49"/>
          </p:nvPr>
        </p:nvSpPr>
        <p:spPr>
          <a:xfrm>
            <a:off x="6322057" y="528631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CF64AFD7-D2E0-6E08-3D73-92A20508657D}"/>
              </a:ext>
            </a:extLst>
          </p:cNvPr>
          <p:cNvSpPr>
            <a:spLocks noGrp="1"/>
          </p:cNvSpPr>
          <p:nvPr>
            <p:ph type="body" sz="quarter" idx="50" hasCustomPrompt="1"/>
          </p:nvPr>
        </p:nvSpPr>
        <p:spPr>
          <a:xfrm>
            <a:off x="6322057" y="489274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Location</a:t>
            </a:r>
          </a:p>
        </p:txBody>
      </p:sp>
    </p:spTree>
    <p:extLst>
      <p:ext uri="{BB962C8B-B14F-4D97-AF65-F5344CB8AC3E}">
        <p14:creationId xmlns:p14="http://schemas.microsoft.com/office/powerpoint/2010/main" val="371659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bg1"/>
        </a:solidFill>
        <a:effectLst/>
      </p:bgPr>
    </p:bg>
    <p:spTree>
      <p:nvGrpSpPr>
        <p:cNvPr id="1" name=""/>
        <p:cNvGrpSpPr/>
        <p:nvPr/>
      </p:nvGrpSpPr>
      <p:grpSpPr>
        <a:xfrm>
          <a:off x="0" y="0"/>
          <a:ext cx="0" cy="0"/>
          <a:chOff x="0" y="0"/>
          <a:chExt cx="0" cy="0"/>
        </a:xfrm>
      </p:grpSpPr>
      <p:sp>
        <p:nvSpPr>
          <p:cNvPr id="94" name="Text Placeholder 93">
            <a:extLst>
              <a:ext uri="{FF2B5EF4-FFF2-40B4-BE49-F238E27FC236}">
                <a16:creationId xmlns:a16="http://schemas.microsoft.com/office/drawing/2014/main" id="{D9BF0405-AD83-547B-0BC8-7E0A284143E2}"/>
              </a:ext>
            </a:extLst>
          </p:cNvPr>
          <p:cNvSpPr>
            <a:spLocks noGrp="1"/>
          </p:cNvSpPr>
          <p:nvPr>
            <p:ph type="body" sz="quarter" idx="44"/>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2" name="Text Placeholder 91">
            <a:extLst>
              <a:ext uri="{FF2B5EF4-FFF2-40B4-BE49-F238E27FC236}">
                <a16:creationId xmlns:a16="http://schemas.microsoft.com/office/drawing/2014/main" id="{5A5C8D52-CA53-DDEF-C918-B70E6C77F83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0" name="Text Placeholder 89">
            <a:extLst>
              <a:ext uri="{FF2B5EF4-FFF2-40B4-BE49-F238E27FC236}">
                <a16:creationId xmlns:a16="http://schemas.microsoft.com/office/drawing/2014/main" id="{017D09F1-F9AE-D1BC-4238-43482288C0A4}"/>
              </a:ext>
            </a:extLst>
          </p:cNvPr>
          <p:cNvSpPr>
            <a:spLocks noGrp="1"/>
          </p:cNvSpPr>
          <p:nvPr>
            <p:ph type="body" sz="quarter" idx="42"/>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8" name="Text Placeholder 87">
            <a:extLst>
              <a:ext uri="{FF2B5EF4-FFF2-40B4-BE49-F238E27FC236}">
                <a16:creationId xmlns:a16="http://schemas.microsoft.com/office/drawing/2014/main" id="{9BB716BD-1889-015D-9C0F-E7138A3898D2}"/>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9" name="Freeform: Shape 8">
            <a:extLst>
              <a:ext uri="{FF2B5EF4-FFF2-40B4-BE49-F238E27FC236}">
                <a16:creationId xmlns:a16="http://schemas.microsoft.com/office/drawing/2014/main" id="{91FA46AC-369F-A789-6C23-E8313F5511DB}"/>
              </a:ext>
            </a:extLst>
          </p:cNvPr>
          <p:cNvSpPr/>
          <p:nvPr userDrawn="1"/>
        </p:nvSpPr>
        <p:spPr>
          <a:xfrm flipV="1">
            <a:off x="0" y="5114925"/>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1" name="Text Placeholder 7">
            <a:extLst>
              <a:ext uri="{FF2B5EF4-FFF2-40B4-BE49-F238E27FC236}">
                <a16:creationId xmlns:a16="http://schemas.microsoft.com/office/drawing/2014/main" id="{467FFE41-87BA-382B-FABF-2D6AE99DAC88}"/>
              </a:ext>
            </a:extLst>
          </p:cNvPr>
          <p:cNvSpPr>
            <a:spLocks noGrp="1"/>
          </p:cNvSpPr>
          <p:nvPr>
            <p:ph type="body" sz="quarter" idx="13"/>
          </p:nvPr>
        </p:nvSpPr>
        <p:spPr>
          <a:xfrm>
            <a:off x="6572679" y="1376535"/>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AEE06FA4-0F97-6F61-C722-9F7239E2DC09}"/>
              </a:ext>
            </a:extLst>
          </p:cNvPr>
          <p:cNvSpPr>
            <a:spLocks noGrp="1"/>
          </p:cNvSpPr>
          <p:nvPr>
            <p:ph type="body" sz="quarter" idx="33"/>
          </p:nvPr>
        </p:nvSpPr>
        <p:spPr>
          <a:xfrm>
            <a:off x="6572679" y="257174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1A2EC03D-0031-5439-382A-06A1EBCCF70B}"/>
              </a:ext>
            </a:extLst>
          </p:cNvPr>
          <p:cNvSpPr>
            <a:spLocks noGrp="1"/>
          </p:cNvSpPr>
          <p:nvPr>
            <p:ph type="body" sz="quarter" idx="36"/>
          </p:nvPr>
        </p:nvSpPr>
        <p:spPr>
          <a:xfrm>
            <a:off x="6572679" y="353899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7">
            <a:extLst>
              <a:ext uri="{FF2B5EF4-FFF2-40B4-BE49-F238E27FC236}">
                <a16:creationId xmlns:a16="http://schemas.microsoft.com/office/drawing/2014/main" id="{898D4D79-CC68-5105-005D-DD2DB9447915}"/>
              </a:ext>
            </a:extLst>
          </p:cNvPr>
          <p:cNvSpPr>
            <a:spLocks noGrp="1"/>
          </p:cNvSpPr>
          <p:nvPr>
            <p:ph type="body" sz="quarter" idx="39"/>
          </p:nvPr>
        </p:nvSpPr>
        <p:spPr>
          <a:xfrm>
            <a:off x="6572679" y="4730643"/>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Tree>
    <p:extLst>
      <p:ext uri="{BB962C8B-B14F-4D97-AF65-F5344CB8AC3E}">
        <p14:creationId xmlns:p14="http://schemas.microsoft.com/office/powerpoint/2010/main" val="259125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3429000" cy="3428996"/>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587379" y="584199"/>
            <a:ext cx="9577383"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587377" y="4386292"/>
            <a:ext cx="9577383"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79941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a:off x="0"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7BBEC518-0BEE-8EE2-B20F-6E73D5849DD7}"/>
              </a:ext>
            </a:extLst>
          </p:cNvPr>
          <p:cNvSpPr/>
          <p:nvPr userDrawn="1"/>
        </p:nvSpPr>
        <p:spPr>
          <a:xfrm flipH="1">
            <a:off x="10301524"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9824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rot="5400000">
            <a:off x="5150762" y="-940842"/>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82818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08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 name="Content Placeholder 3">
            <a:extLst>
              <a:ext uri="{FF2B5EF4-FFF2-40B4-BE49-F238E27FC236}">
                <a16:creationId xmlns:a16="http://schemas.microsoft.com/office/drawing/2014/main" id="{87710F97-4F79-635A-8480-E67B297F3F47}"/>
              </a:ext>
            </a:extLst>
          </p:cNvPr>
          <p:cNvSpPr>
            <a:spLocks noGrp="1"/>
          </p:cNvSpPr>
          <p:nvPr>
            <p:ph sz="quarter" idx="10"/>
          </p:nvPr>
        </p:nvSpPr>
        <p:spPr>
          <a:xfrm>
            <a:off x="587375" y="2124075"/>
            <a:ext cx="11017250" cy="4149725"/>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742939" indent="-285750">
              <a:buClr>
                <a:schemeClr val="accent1"/>
              </a:buClr>
              <a:buFont typeface="Wingdings" panose="05000000000000000000" pitchFamily="2" charset="2"/>
              <a:buChar char="§"/>
              <a:defRPr sz="1600">
                <a:solidFill>
                  <a:schemeClr val="tx1"/>
                </a:solidFill>
              </a:defRPr>
            </a:lvl2pPr>
            <a:lvl3pPr marL="1200127" indent="-285750">
              <a:buClr>
                <a:schemeClr val="accent1"/>
              </a:buClr>
              <a:buFont typeface="Wingdings" panose="05000000000000000000" pitchFamily="2" charset="2"/>
              <a:buChar char="§"/>
              <a:defRPr sz="1400">
                <a:solidFill>
                  <a:schemeClr val="tx1"/>
                </a:solidFill>
              </a:defRPr>
            </a:lvl3pPr>
            <a:lvl4pPr marL="1543016" indent="-171450">
              <a:buClr>
                <a:schemeClr val="accent1"/>
              </a:buClr>
              <a:buFont typeface="Wingdings" panose="05000000000000000000" pitchFamily="2" charset="2"/>
              <a:buChar char="§"/>
              <a:defRPr sz="1200">
                <a:solidFill>
                  <a:schemeClr val="tx1"/>
                </a:solidFill>
              </a:defRPr>
            </a:lvl4pPr>
            <a:lvl5pPr marL="2000205" indent="-171450">
              <a:buClr>
                <a:schemeClr val="accent1"/>
              </a:buClr>
              <a:buFont typeface="Wingdings" panose="05000000000000000000" pitchFamily="2" charset="2"/>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52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587375" y="186055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712769" y="1985759"/>
            <a:ext cx="4198686" cy="4288041"/>
          </a:xfrm>
          <a:solidFill>
            <a:schemeClr val="accent2"/>
          </a:solidFill>
        </p:spPr>
        <p:txBody>
          <a:bodyPr vert="horz" lIns="91440" tIns="45720" rIns="91440" bIns="45720" rtlCol="0" anchor="ctr">
            <a:noAutofit/>
          </a:bodyPr>
          <a:lstStyle>
            <a:lvl1pPr>
              <a:defRPr lang="en-ID" sz="1400"/>
            </a:lvl1pPr>
          </a:lstStyle>
          <a:p>
            <a:pPr lvl="0" algn="ctr"/>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200649" y="2379337"/>
            <a:ext cx="6403976" cy="36000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200649" y="1985759"/>
            <a:ext cx="6403976" cy="360000"/>
          </a:xfrm>
        </p:spPr>
        <p:txBody>
          <a:bodyPr anchor="b">
            <a:noAutofit/>
          </a:bodyPr>
          <a:lstStyle>
            <a:lvl1pPr>
              <a:lnSpc>
                <a:spcPct val="100000"/>
              </a:lnSpc>
              <a:spcBef>
                <a:spcPts val="0"/>
              </a:spcBef>
              <a:defRPr sz="1800">
                <a:solidFill>
                  <a:schemeClr val="tx1"/>
                </a:solidFill>
              </a:defRPr>
            </a:lvl1pPr>
          </a:lstStyle>
          <a:p>
            <a:pPr lvl="0"/>
            <a:r>
              <a:rPr lang="en-GB" dirty="0"/>
              <a:t>Name</a:t>
            </a:r>
          </a:p>
        </p:txBody>
      </p:sp>
      <p:sp>
        <p:nvSpPr>
          <p:cNvPr id="10" name="Text Placeholder 2">
            <a:extLst>
              <a:ext uri="{FF2B5EF4-FFF2-40B4-BE49-F238E27FC236}">
                <a16:creationId xmlns:a16="http://schemas.microsoft.com/office/drawing/2014/main" id="{D7DB3D4D-4280-F558-BF92-F16B9874E243}"/>
              </a:ext>
            </a:extLst>
          </p:cNvPr>
          <p:cNvSpPr>
            <a:spLocks noGrp="1"/>
          </p:cNvSpPr>
          <p:nvPr>
            <p:ph type="body" sz="quarter" idx="17" hasCustomPrompt="1"/>
          </p:nvPr>
        </p:nvSpPr>
        <p:spPr>
          <a:xfrm>
            <a:off x="5200649" y="2775736"/>
            <a:ext cx="6403976" cy="349806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Description</a:t>
            </a:r>
          </a:p>
        </p:txBody>
      </p:sp>
    </p:spTree>
    <p:extLst>
      <p:ext uri="{BB962C8B-B14F-4D97-AF65-F5344CB8AC3E}">
        <p14:creationId xmlns:p14="http://schemas.microsoft.com/office/powerpoint/2010/main" val="3074875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1020598"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1145992"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77723"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77723"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66574410-6D2F-55A1-8E39-660141E6EF1C}"/>
              </a:ext>
            </a:extLst>
          </p:cNvPr>
          <p:cNvSpPr/>
          <p:nvPr userDrawn="1"/>
        </p:nvSpPr>
        <p:spPr>
          <a:xfrm>
            <a:off x="508936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68C0A5A9-8E77-9BAC-76E0-26033140D6F9}"/>
              </a:ext>
            </a:extLst>
          </p:cNvPr>
          <p:cNvSpPr>
            <a:spLocks noGrp="1"/>
          </p:cNvSpPr>
          <p:nvPr>
            <p:ph type="pic" sz="quarter" idx="17"/>
          </p:nvPr>
        </p:nvSpPr>
        <p:spPr>
          <a:xfrm>
            <a:off x="5214754" y="2528999"/>
            <a:ext cx="1762492" cy="180000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8643AD8B-BAE3-3848-73D3-62FAD7D0D089}"/>
              </a:ext>
            </a:extLst>
          </p:cNvPr>
          <p:cNvSpPr>
            <a:spLocks noGrp="1"/>
          </p:cNvSpPr>
          <p:nvPr>
            <p:ph type="body" sz="quarter" idx="18" hasCustomPrompt="1"/>
          </p:nvPr>
        </p:nvSpPr>
        <p:spPr>
          <a:xfrm>
            <a:off x="494648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1" name="Text Placeholder 7">
            <a:extLst>
              <a:ext uri="{FF2B5EF4-FFF2-40B4-BE49-F238E27FC236}">
                <a16:creationId xmlns:a16="http://schemas.microsoft.com/office/drawing/2014/main" id="{99CF8509-C7EC-79D3-7411-F26B02D10736}"/>
              </a:ext>
            </a:extLst>
          </p:cNvPr>
          <p:cNvSpPr>
            <a:spLocks noGrp="1"/>
          </p:cNvSpPr>
          <p:nvPr>
            <p:ph type="body" sz="quarter" idx="19" hasCustomPrompt="1"/>
          </p:nvPr>
        </p:nvSpPr>
        <p:spPr>
          <a:xfrm>
            <a:off x="494648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12" name="Rectangle 11">
            <a:extLst>
              <a:ext uri="{FF2B5EF4-FFF2-40B4-BE49-F238E27FC236}">
                <a16:creationId xmlns:a16="http://schemas.microsoft.com/office/drawing/2014/main" id="{53BA5D59-0209-89B8-9147-1C63D7A1B071}"/>
              </a:ext>
            </a:extLst>
          </p:cNvPr>
          <p:cNvSpPr/>
          <p:nvPr userDrawn="1"/>
        </p:nvSpPr>
        <p:spPr>
          <a:xfrm>
            <a:off x="915812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3" name="Picture Placeholder 3">
            <a:extLst>
              <a:ext uri="{FF2B5EF4-FFF2-40B4-BE49-F238E27FC236}">
                <a16:creationId xmlns:a16="http://schemas.microsoft.com/office/drawing/2014/main" id="{21C38032-B31A-CB71-7779-947398FC53DC}"/>
              </a:ext>
            </a:extLst>
          </p:cNvPr>
          <p:cNvSpPr>
            <a:spLocks noGrp="1"/>
          </p:cNvSpPr>
          <p:nvPr>
            <p:ph type="pic" sz="quarter" idx="20"/>
          </p:nvPr>
        </p:nvSpPr>
        <p:spPr>
          <a:xfrm>
            <a:off x="9283516" y="2528999"/>
            <a:ext cx="1762492" cy="1800001"/>
          </a:xfrm>
          <a:solidFill>
            <a:schemeClr val="accent2"/>
          </a:solidFill>
        </p:spPr>
        <p:txBody>
          <a:bodyPr/>
          <a:lstStyle>
            <a:lvl1pPr>
              <a:defRPr>
                <a:solidFill>
                  <a:schemeClr val="tx1"/>
                </a:solidFill>
              </a:defRPr>
            </a:lvl1pPr>
          </a:lstStyle>
          <a:p>
            <a:endParaRPr lang="en-ID"/>
          </a:p>
        </p:txBody>
      </p:sp>
      <p:sp>
        <p:nvSpPr>
          <p:cNvPr id="14" name="Text Placeholder 2">
            <a:extLst>
              <a:ext uri="{FF2B5EF4-FFF2-40B4-BE49-F238E27FC236}">
                <a16:creationId xmlns:a16="http://schemas.microsoft.com/office/drawing/2014/main" id="{1A3EAE2A-BC8F-C40E-3865-3BDF5B54D294}"/>
              </a:ext>
            </a:extLst>
          </p:cNvPr>
          <p:cNvSpPr>
            <a:spLocks noGrp="1"/>
          </p:cNvSpPr>
          <p:nvPr>
            <p:ph type="body" sz="quarter" idx="21" hasCustomPrompt="1"/>
          </p:nvPr>
        </p:nvSpPr>
        <p:spPr>
          <a:xfrm>
            <a:off x="901524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5" name="Text Placeholder 7">
            <a:extLst>
              <a:ext uri="{FF2B5EF4-FFF2-40B4-BE49-F238E27FC236}">
                <a16:creationId xmlns:a16="http://schemas.microsoft.com/office/drawing/2014/main" id="{047C502D-0AB2-780B-BDDB-36CCF8FEF686}"/>
              </a:ext>
            </a:extLst>
          </p:cNvPr>
          <p:cNvSpPr>
            <a:spLocks noGrp="1"/>
          </p:cNvSpPr>
          <p:nvPr>
            <p:ph type="body" sz="quarter" idx="22" hasCustomPrompt="1"/>
          </p:nvPr>
        </p:nvSpPr>
        <p:spPr>
          <a:xfrm>
            <a:off x="901524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342281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584200"/>
            <a:ext cx="11017248" cy="568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18557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3025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55644"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8737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8737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3634316"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3759710" y="2528999"/>
            <a:ext cx="1762492" cy="1800001"/>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3491441"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3491441"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1" name="Rectangle 30">
            <a:extLst>
              <a:ext uri="{FF2B5EF4-FFF2-40B4-BE49-F238E27FC236}">
                <a16:creationId xmlns:a16="http://schemas.microsoft.com/office/drawing/2014/main" id="{5D3E502E-44C3-9BA0-5EF8-2BCF3B51B0E9}"/>
              </a:ext>
            </a:extLst>
          </p:cNvPr>
          <p:cNvSpPr/>
          <p:nvPr userDrawn="1"/>
        </p:nvSpPr>
        <p:spPr>
          <a:xfrm>
            <a:off x="653838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2" name="Picture Placeholder 3">
            <a:extLst>
              <a:ext uri="{FF2B5EF4-FFF2-40B4-BE49-F238E27FC236}">
                <a16:creationId xmlns:a16="http://schemas.microsoft.com/office/drawing/2014/main" id="{A7D470C9-B206-8884-B452-644A47C1E25F}"/>
              </a:ext>
            </a:extLst>
          </p:cNvPr>
          <p:cNvSpPr>
            <a:spLocks noGrp="1"/>
          </p:cNvSpPr>
          <p:nvPr>
            <p:ph type="pic" sz="quarter" idx="20"/>
          </p:nvPr>
        </p:nvSpPr>
        <p:spPr>
          <a:xfrm>
            <a:off x="6663776" y="2528999"/>
            <a:ext cx="1762492" cy="1800001"/>
          </a:xfrm>
          <a:solidFill>
            <a:schemeClr val="accent2"/>
          </a:solidFill>
        </p:spPr>
        <p:txBody>
          <a:bodyPr/>
          <a:lstStyle>
            <a:lvl1pPr>
              <a:defRPr>
                <a:solidFill>
                  <a:schemeClr val="tx1"/>
                </a:solidFill>
              </a:defRPr>
            </a:lvl1pPr>
          </a:lstStyle>
          <a:p>
            <a:endParaRPr lang="en-ID"/>
          </a:p>
        </p:txBody>
      </p:sp>
      <p:sp>
        <p:nvSpPr>
          <p:cNvPr id="33" name="Text Placeholder 2">
            <a:extLst>
              <a:ext uri="{FF2B5EF4-FFF2-40B4-BE49-F238E27FC236}">
                <a16:creationId xmlns:a16="http://schemas.microsoft.com/office/drawing/2014/main" id="{B4A97306-5669-EFC7-0E04-7F32BA205799}"/>
              </a:ext>
            </a:extLst>
          </p:cNvPr>
          <p:cNvSpPr>
            <a:spLocks noGrp="1"/>
          </p:cNvSpPr>
          <p:nvPr>
            <p:ph type="body" sz="quarter" idx="21" hasCustomPrompt="1"/>
          </p:nvPr>
        </p:nvSpPr>
        <p:spPr>
          <a:xfrm>
            <a:off x="639550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4" name="Text Placeholder 7">
            <a:extLst>
              <a:ext uri="{FF2B5EF4-FFF2-40B4-BE49-F238E27FC236}">
                <a16:creationId xmlns:a16="http://schemas.microsoft.com/office/drawing/2014/main" id="{032564A6-17E4-63CF-F22E-C982FA9E08C1}"/>
              </a:ext>
            </a:extLst>
          </p:cNvPr>
          <p:cNvSpPr>
            <a:spLocks noGrp="1"/>
          </p:cNvSpPr>
          <p:nvPr>
            <p:ph type="body" sz="quarter" idx="22" hasCustomPrompt="1"/>
          </p:nvPr>
        </p:nvSpPr>
        <p:spPr>
          <a:xfrm>
            <a:off x="639550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5" name="Rectangle 34">
            <a:extLst>
              <a:ext uri="{FF2B5EF4-FFF2-40B4-BE49-F238E27FC236}">
                <a16:creationId xmlns:a16="http://schemas.microsoft.com/office/drawing/2014/main" id="{558A6AB0-F48E-FF05-A95F-B1AAC3ED1B3C}"/>
              </a:ext>
            </a:extLst>
          </p:cNvPr>
          <p:cNvSpPr/>
          <p:nvPr userDrawn="1"/>
        </p:nvSpPr>
        <p:spPr>
          <a:xfrm>
            <a:off x="9442449"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6" name="Picture Placeholder 3">
            <a:extLst>
              <a:ext uri="{FF2B5EF4-FFF2-40B4-BE49-F238E27FC236}">
                <a16:creationId xmlns:a16="http://schemas.microsoft.com/office/drawing/2014/main" id="{407AD496-47DC-C2CD-C475-B49607A63789}"/>
              </a:ext>
            </a:extLst>
          </p:cNvPr>
          <p:cNvSpPr>
            <a:spLocks noGrp="1"/>
          </p:cNvSpPr>
          <p:nvPr>
            <p:ph type="pic" sz="quarter" idx="23"/>
          </p:nvPr>
        </p:nvSpPr>
        <p:spPr>
          <a:xfrm>
            <a:off x="9567843" y="2528999"/>
            <a:ext cx="1762492" cy="1800001"/>
          </a:xfrm>
          <a:solidFill>
            <a:schemeClr val="accent2"/>
          </a:solidFill>
        </p:spPr>
        <p:txBody>
          <a:bodyPr/>
          <a:lstStyle>
            <a:lvl1pPr>
              <a:defRPr>
                <a:solidFill>
                  <a:schemeClr val="tx1"/>
                </a:solidFill>
              </a:defRPr>
            </a:lvl1pPr>
          </a:lstStyle>
          <a:p>
            <a:endParaRPr lang="en-ID"/>
          </a:p>
        </p:txBody>
      </p:sp>
      <p:sp>
        <p:nvSpPr>
          <p:cNvPr id="37" name="Text Placeholder 2">
            <a:extLst>
              <a:ext uri="{FF2B5EF4-FFF2-40B4-BE49-F238E27FC236}">
                <a16:creationId xmlns:a16="http://schemas.microsoft.com/office/drawing/2014/main" id="{7E5ED195-C091-5EBE-F538-006D11703EF3}"/>
              </a:ext>
            </a:extLst>
          </p:cNvPr>
          <p:cNvSpPr>
            <a:spLocks noGrp="1"/>
          </p:cNvSpPr>
          <p:nvPr>
            <p:ph type="body" sz="quarter" idx="24" hasCustomPrompt="1"/>
          </p:nvPr>
        </p:nvSpPr>
        <p:spPr>
          <a:xfrm>
            <a:off x="9299574"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8" name="Text Placeholder 7">
            <a:extLst>
              <a:ext uri="{FF2B5EF4-FFF2-40B4-BE49-F238E27FC236}">
                <a16:creationId xmlns:a16="http://schemas.microsoft.com/office/drawing/2014/main" id="{A1269684-0989-083B-FBD2-1201639C10D2}"/>
              </a:ext>
            </a:extLst>
          </p:cNvPr>
          <p:cNvSpPr>
            <a:spLocks noGrp="1"/>
          </p:cNvSpPr>
          <p:nvPr>
            <p:ph type="body" sz="quarter" idx="25" hasCustomPrompt="1"/>
          </p:nvPr>
        </p:nvSpPr>
        <p:spPr>
          <a:xfrm>
            <a:off x="9299574"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850721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07V4">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49007" y="1868827"/>
            <a:ext cx="1195970" cy="1286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74400" y="1994036"/>
            <a:ext cx="2915587" cy="2977636"/>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54241" y="5684512"/>
            <a:ext cx="2935746"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54241" y="5290934"/>
            <a:ext cx="2935746"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452542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4587323" y="1994036"/>
            <a:ext cx="1162882" cy="1187630"/>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424801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424801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A1679058-E7B1-B3DD-691C-C008405CE5B4}"/>
              </a:ext>
            </a:extLst>
          </p:cNvPr>
          <p:cNvSpPr/>
          <p:nvPr userDrawn="1"/>
        </p:nvSpPr>
        <p:spPr>
          <a:xfrm>
            <a:off x="7282984"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B726EF51-EDAB-E638-FEC6-824EAE64EF7A}"/>
              </a:ext>
            </a:extLst>
          </p:cNvPr>
          <p:cNvSpPr>
            <a:spLocks noGrp="1"/>
          </p:cNvSpPr>
          <p:nvPr>
            <p:ph type="pic" sz="quarter" idx="20"/>
          </p:nvPr>
        </p:nvSpPr>
        <p:spPr>
          <a:xfrm>
            <a:off x="7344878" y="1994036"/>
            <a:ext cx="1162882" cy="1187630"/>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21278AB3-3C45-804B-EE70-B588356BDF65}"/>
              </a:ext>
            </a:extLst>
          </p:cNvPr>
          <p:cNvSpPr>
            <a:spLocks noGrp="1"/>
          </p:cNvSpPr>
          <p:nvPr>
            <p:ph type="body" sz="quarter" idx="21" hasCustomPrompt="1"/>
          </p:nvPr>
        </p:nvSpPr>
        <p:spPr>
          <a:xfrm>
            <a:off x="7005568"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0" name="Text Placeholder 7">
            <a:extLst>
              <a:ext uri="{FF2B5EF4-FFF2-40B4-BE49-F238E27FC236}">
                <a16:creationId xmlns:a16="http://schemas.microsoft.com/office/drawing/2014/main" id="{F74F294B-6C7E-502C-3F99-C01599FB71DF}"/>
              </a:ext>
            </a:extLst>
          </p:cNvPr>
          <p:cNvSpPr>
            <a:spLocks noGrp="1"/>
          </p:cNvSpPr>
          <p:nvPr>
            <p:ph type="body" sz="quarter" idx="22" hasCustomPrompt="1"/>
          </p:nvPr>
        </p:nvSpPr>
        <p:spPr>
          <a:xfrm>
            <a:off x="7005568"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11" name="Rectangle 10">
            <a:extLst>
              <a:ext uri="{FF2B5EF4-FFF2-40B4-BE49-F238E27FC236}">
                <a16:creationId xmlns:a16="http://schemas.microsoft.com/office/drawing/2014/main" id="{D0128BE9-8A9E-D15B-9B42-B8E210E6CE76}"/>
              </a:ext>
            </a:extLst>
          </p:cNvPr>
          <p:cNvSpPr/>
          <p:nvPr userDrawn="1"/>
        </p:nvSpPr>
        <p:spPr>
          <a:xfrm>
            <a:off x="1004053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 name="Picture Placeholder 3">
            <a:extLst>
              <a:ext uri="{FF2B5EF4-FFF2-40B4-BE49-F238E27FC236}">
                <a16:creationId xmlns:a16="http://schemas.microsoft.com/office/drawing/2014/main" id="{04F83991-CD9A-E010-5C82-3B4111220839}"/>
              </a:ext>
            </a:extLst>
          </p:cNvPr>
          <p:cNvSpPr>
            <a:spLocks noGrp="1"/>
          </p:cNvSpPr>
          <p:nvPr>
            <p:ph type="pic" sz="quarter" idx="23"/>
          </p:nvPr>
        </p:nvSpPr>
        <p:spPr>
          <a:xfrm>
            <a:off x="10102433" y="1994036"/>
            <a:ext cx="1162882" cy="1187630"/>
          </a:xfrm>
          <a:solidFill>
            <a:schemeClr val="accent2"/>
          </a:solidFill>
        </p:spPr>
        <p:txBody>
          <a:bodyPr/>
          <a:lstStyle>
            <a:lvl1pPr>
              <a:defRPr>
                <a:solidFill>
                  <a:schemeClr val="tx1"/>
                </a:solidFill>
              </a:defRPr>
            </a:lvl1pPr>
          </a:lstStyle>
          <a:p>
            <a:endParaRPr lang="en-ID"/>
          </a:p>
        </p:txBody>
      </p:sp>
      <p:sp>
        <p:nvSpPr>
          <p:cNvPr id="13" name="Text Placeholder 2">
            <a:extLst>
              <a:ext uri="{FF2B5EF4-FFF2-40B4-BE49-F238E27FC236}">
                <a16:creationId xmlns:a16="http://schemas.microsoft.com/office/drawing/2014/main" id="{A7F74D1E-5148-8BFD-ED4F-A495EA56AC3C}"/>
              </a:ext>
            </a:extLst>
          </p:cNvPr>
          <p:cNvSpPr>
            <a:spLocks noGrp="1"/>
          </p:cNvSpPr>
          <p:nvPr>
            <p:ph type="body" sz="quarter" idx="24" hasCustomPrompt="1"/>
          </p:nvPr>
        </p:nvSpPr>
        <p:spPr>
          <a:xfrm>
            <a:off x="976312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4" name="Text Placeholder 7">
            <a:extLst>
              <a:ext uri="{FF2B5EF4-FFF2-40B4-BE49-F238E27FC236}">
                <a16:creationId xmlns:a16="http://schemas.microsoft.com/office/drawing/2014/main" id="{56062126-2EA8-B0DD-F10D-80C196FD6835}"/>
              </a:ext>
            </a:extLst>
          </p:cNvPr>
          <p:cNvSpPr>
            <a:spLocks noGrp="1"/>
          </p:cNvSpPr>
          <p:nvPr>
            <p:ph type="body" sz="quarter" idx="25" hasCustomPrompt="1"/>
          </p:nvPr>
        </p:nvSpPr>
        <p:spPr>
          <a:xfrm>
            <a:off x="976312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9" name="Rectangle 38">
            <a:extLst>
              <a:ext uri="{FF2B5EF4-FFF2-40B4-BE49-F238E27FC236}">
                <a16:creationId xmlns:a16="http://schemas.microsoft.com/office/drawing/2014/main" id="{FDC9DED9-EC5E-03DB-FBD0-057D060E5106}"/>
              </a:ext>
            </a:extLst>
          </p:cNvPr>
          <p:cNvSpPr/>
          <p:nvPr userDrawn="1"/>
        </p:nvSpPr>
        <p:spPr>
          <a:xfrm>
            <a:off x="452542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0" name="Picture Placeholder 3">
            <a:extLst>
              <a:ext uri="{FF2B5EF4-FFF2-40B4-BE49-F238E27FC236}">
                <a16:creationId xmlns:a16="http://schemas.microsoft.com/office/drawing/2014/main" id="{667C17D1-7667-0328-C812-DE91422F1FDB}"/>
              </a:ext>
            </a:extLst>
          </p:cNvPr>
          <p:cNvSpPr>
            <a:spLocks noGrp="1"/>
          </p:cNvSpPr>
          <p:nvPr>
            <p:ph type="pic" sz="quarter" idx="26"/>
          </p:nvPr>
        </p:nvSpPr>
        <p:spPr>
          <a:xfrm>
            <a:off x="4587323" y="4310439"/>
            <a:ext cx="1162882" cy="1187630"/>
          </a:xfrm>
          <a:solidFill>
            <a:schemeClr val="accent2"/>
          </a:solidFill>
        </p:spPr>
        <p:txBody>
          <a:bodyPr/>
          <a:lstStyle>
            <a:lvl1pPr>
              <a:defRPr>
                <a:solidFill>
                  <a:schemeClr val="tx1"/>
                </a:solidFill>
              </a:defRPr>
            </a:lvl1pPr>
          </a:lstStyle>
          <a:p>
            <a:endParaRPr lang="en-ID"/>
          </a:p>
        </p:txBody>
      </p:sp>
      <p:sp>
        <p:nvSpPr>
          <p:cNvPr id="41" name="Text Placeholder 2">
            <a:extLst>
              <a:ext uri="{FF2B5EF4-FFF2-40B4-BE49-F238E27FC236}">
                <a16:creationId xmlns:a16="http://schemas.microsoft.com/office/drawing/2014/main" id="{C8BDB176-B841-841B-7423-2350F5D7140D}"/>
              </a:ext>
            </a:extLst>
          </p:cNvPr>
          <p:cNvSpPr>
            <a:spLocks noGrp="1"/>
          </p:cNvSpPr>
          <p:nvPr>
            <p:ph type="body" sz="quarter" idx="27" hasCustomPrompt="1"/>
          </p:nvPr>
        </p:nvSpPr>
        <p:spPr>
          <a:xfrm>
            <a:off x="424801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2" name="Text Placeholder 7">
            <a:extLst>
              <a:ext uri="{FF2B5EF4-FFF2-40B4-BE49-F238E27FC236}">
                <a16:creationId xmlns:a16="http://schemas.microsoft.com/office/drawing/2014/main" id="{061F58F2-BC79-ACFD-D4F6-00D60E5B6F7F}"/>
              </a:ext>
            </a:extLst>
          </p:cNvPr>
          <p:cNvSpPr>
            <a:spLocks noGrp="1"/>
          </p:cNvSpPr>
          <p:nvPr>
            <p:ph type="body" sz="quarter" idx="28" hasCustomPrompt="1"/>
          </p:nvPr>
        </p:nvSpPr>
        <p:spPr>
          <a:xfrm>
            <a:off x="424801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3" name="Rectangle 42">
            <a:extLst>
              <a:ext uri="{FF2B5EF4-FFF2-40B4-BE49-F238E27FC236}">
                <a16:creationId xmlns:a16="http://schemas.microsoft.com/office/drawing/2014/main" id="{90883052-7CAB-5D9D-1C4C-7238E4ED9496}"/>
              </a:ext>
            </a:extLst>
          </p:cNvPr>
          <p:cNvSpPr/>
          <p:nvPr userDrawn="1"/>
        </p:nvSpPr>
        <p:spPr>
          <a:xfrm>
            <a:off x="7282984"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4" name="Picture Placeholder 3">
            <a:extLst>
              <a:ext uri="{FF2B5EF4-FFF2-40B4-BE49-F238E27FC236}">
                <a16:creationId xmlns:a16="http://schemas.microsoft.com/office/drawing/2014/main" id="{EC26EBCA-EEA2-413A-4452-18CBF9BEEC2D}"/>
              </a:ext>
            </a:extLst>
          </p:cNvPr>
          <p:cNvSpPr>
            <a:spLocks noGrp="1"/>
          </p:cNvSpPr>
          <p:nvPr>
            <p:ph type="pic" sz="quarter" idx="29"/>
          </p:nvPr>
        </p:nvSpPr>
        <p:spPr>
          <a:xfrm>
            <a:off x="7344878" y="4310439"/>
            <a:ext cx="1162882" cy="1187630"/>
          </a:xfrm>
          <a:solidFill>
            <a:schemeClr val="accent2"/>
          </a:solidFill>
        </p:spPr>
        <p:txBody>
          <a:bodyPr/>
          <a:lstStyle>
            <a:lvl1pPr>
              <a:defRPr>
                <a:solidFill>
                  <a:schemeClr val="tx1"/>
                </a:solidFill>
              </a:defRPr>
            </a:lvl1pPr>
          </a:lstStyle>
          <a:p>
            <a:endParaRPr lang="en-ID"/>
          </a:p>
        </p:txBody>
      </p:sp>
      <p:sp>
        <p:nvSpPr>
          <p:cNvPr id="45" name="Text Placeholder 2">
            <a:extLst>
              <a:ext uri="{FF2B5EF4-FFF2-40B4-BE49-F238E27FC236}">
                <a16:creationId xmlns:a16="http://schemas.microsoft.com/office/drawing/2014/main" id="{60C31386-3A29-A2FB-7C79-81A8634D0613}"/>
              </a:ext>
            </a:extLst>
          </p:cNvPr>
          <p:cNvSpPr>
            <a:spLocks noGrp="1"/>
          </p:cNvSpPr>
          <p:nvPr>
            <p:ph type="body" sz="quarter" idx="30" hasCustomPrompt="1"/>
          </p:nvPr>
        </p:nvSpPr>
        <p:spPr>
          <a:xfrm>
            <a:off x="7005568"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6" name="Text Placeholder 7">
            <a:extLst>
              <a:ext uri="{FF2B5EF4-FFF2-40B4-BE49-F238E27FC236}">
                <a16:creationId xmlns:a16="http://schemas.microsoft.com/office/drawing/2014/main" id="{83FCFFD3-F8A8-5CA6-DE25-64B1BE9C6555}"/>
              </a:ext>
            </a:extLst>
          </p:cNvPr>
          <p:cNvSpPr>
            <a:spLocks noGrp="1"/>
          </p:cNvSpPr>
          <p:nvPr>
            <p:ph type="body" sz="quarter" idx="31" hasCustomPrompt="1"/>
          </p:nvPr>
        </p:nvSpPr>
        <p:spPr>
          <a:xfrm>
            <a:off x="7005568"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7" name="Rectangle 46">
            <a:extLst>
              <a:ext uri="{FF2B5EF4-FFF2-40B4-BE49-F238E27FC236}">
                <a16:creationId xmlns:a16="http://schemas.microsoft.com/office/drawing/2014/main" id="{093CE542-7A51-B3EA-B80A-CA16E2413170}"/>
              </a:ext>
            </a:extLst>
          </p:cNvPr>
          <p:cNvSpPr/>
          <p:nvPr userDrawn="1"/>
        </p:nvSpPr>
        <p:spPr>
          <a:xfrm>
            <a:off x="1004053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8" name="Picture Placeholder 3">
            <a:extLst>
              <a:ext uri="{FF2B5EF4-FFF2-40B4-BE49-F238E27FC236}">
                <a16:creationId xmlns:a16="http://schemas.microsoft.com/office/drawing/2014/main" id="{63D31212-32EC-5B65-CBE3-4A81C02EEF02}"/>
              </a:ext>
            </a:extLst>
          </p:cNvPr>
          <p:cNvSpPr>
            <a:spLocks noGrp="1"/>
          </p:cNvSpPr>
          <p:nvPr>
            <p:ph type="pic" sz="quarter" idx="32"/>
          </p:nvPr>
        </p:nvSpPr>
        <p:spPr>
          <a:xfrm>
            <a:off x="10102433" y="4310439"/>
            <a:ext cx="1162882" cy="1187630"/>
          </a:xfrm>
          <a:solidFill>
            <a:schemeClr val="accent2"/>
          </a:solidFill>
        </p:spPr>
        <p:txBody>
          <a:bodyPr/>
          <a:lstStyle>
            <a:lvl1pPr>
              <a:defRPr>
                <a:solidFill>
                  <a:schemeClr val="tx1"/>
                </a:solidFill>
              </a:defRPr>
            </a:lvl1pPr>
          </a:lstStyle>
          <a:p>
            <a:endParaRPr lang="en-ID"/>
          </a:p>
        </p:txBody>
      </p:sp>
      <p:sp>
        <p:nvSpPr>
          <p:cNvPr id="49" name="Text Placeholder 2">
            <a:extLst>
              <a:ext uri="{FF2B5EF4-FFF2-40B4-BE49-F238E27FC236}">
                <a16:creationId xmlns:a16="http://schemas.microsoft.com/office/drawing/2014/main" id="{2FD1A2E4-7264-0349-3D02-68184EAFE343}"/>
              </a:ext>
            </a:extLst>
          </p:cNvPr>
          <p:cNvSpPr>
            <a:spLocks noGrp="1"/>
          </p:cNvSpPr>
          <p:nvPr>
            <p:ph type="body" sz="quarter" idx="33" hasCustomPrompt="1"/>
          </p:nvPr>
        </p:nvSpPr>
        <p:spPr>
          <a:xfrm>
            <a:off x="976312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50" name="Text Placeholder 7">
            <a:extLst>
              <a:ext uri="{FF2B5EF4-FFF2-40B4-BE49-F238E27FC236}">
                <a16:creationId xmlns:a16="http://schemas.microsoft.com/office/drawing/2014/main" id="{748C6EDC-5A14-4551-5BDA-E2C93B692A81}"/>
              </a:ext>
            </a:extLst>
          </p:cNvPr>
          <p:cNvSpPr>
            <a:spLocks noGrp="1"/>
          </p:cNvSpPr>
          <p:nvPr>
            <p:ph type="body" sz="quarter" idx="34" hasCustomPrompt="1"/>
          </p:nvPr>
        </p:nvSpPr>
        <p:spPr>
          <a:xfrm>
            <a:off x="976312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39732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081B130-7219-010B-5B07-B9E1EC45F082}"/>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5" name="Title 1">
            <a:extLst>
              <a:ext uri="{FF2B5EF4-FFF2-40B4-BE49-F238E27FC236}">
                <a16:creationId xmlns:a16="http://schemas.microsoft.com/office/drawing/2014/main" id="{9C39DA1E-F723-DB9C-40C0-3D66E8CAFD68}"/>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6" name="Text Placeholder 2">
            <a:extLst>
              <a:ext uri="{FF2B5EF4-FFF2-40B4-BE49-F238E27FC236}">
                <a16:creationId xmlns:a16="http://schemas.microsoft.com/office/drawing/2014/main" id="{309DB63E-6988-D8A2-A1B7-3DC37999924F}"/>
              </a:ext>
            </a:extLst>
          </p:cNvPr>
          <p:cNvSpPr>
            <a:spLocks noGrp="1"/>
          </p:cNvSpPr>
          <p:nvPr>
            <p:ph type="body" sz="quarter" idx="15"/>
          </p:nvPr>
        </p:nvSpPr>
        <p:spPr>
          <a:xfrm>
            <a:off x="6099173" y="2251070"/>
            <a:ext cx="5508626" cy="324473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DF6DB69C-2A23-159B-EB97-B2DFB9BF3877}"/>
              </a:ext>
            </a:extLst>
          </p:cNvPr>
          <p:cNvSpPr>
            <a:spLocks noGrp="1"/>
          </p:cNvSpPr>
          <p:nvPr>
            <p:ph type="body" sz="quarter" idx="16"/>
          </p:nvPr>
        </p:nvSpPr>
        <p:spPr>
          <a:xfrm>
            <a:off x="6099173" y="1457325"/>
            <a:ext cx="5508626" cy="760167"/>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08866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87374" y="584201"/>
            <a:ext cx="6143625" cy="2671064"/>
          </a:xfrm>
          <a:prstGeom prst="rect">
            <a:avLst/>
          </a:prstGeom>
        </p:spPr>
        <p:txBody>
          <a:bodyPr anchor="b">
            <a:noAutofit/>
          </a:bodyPr>
          <a:lstStyle>
            <a:lvl1pPr>
              <a:defRPr sz="4400">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405940" y="595109"/>
            <a:ext cx="4198686" cy="567869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62C4CDD4-5CB3-EC9C-93D2-60B6515FB1C8}"/>
              </a:ext>
            </a:extLst>
          </p:cNvPr>
          <p:cNvSpPr>
            <a:spLocks noGrp="1"/>
          </p:cNvSpPr>
          <p:nvPr>
            <p:ph type="body" sz="quarter" idx="15"/>
          </p:nvPr>
        </p:nvSpPr>
        <p:spPr>
          <a:xfrm>
            <a:off x="587374" y="4181689"/>
            <a:ext cx="5508626" cy="209211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896DF618-B764-8C81-0118-BACA0E6B0CED}"/>
              </a:ext>
            </a:extLst>
          </p:cNvPr>
          <p:cNvSpPr>
            <a:spLocks noGrp="1"/>
          </p:cNvSpPr>
          <p:nvPr>
            <p:ph type="body" sz="quarter" idx="16"/>
          </p:nvPr>
        </p:nvSpPr>
        <p:spPr>
          <a:xfrm>
            <a:off x="587374" y="3788111"/>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chemeClr val="bg1"/>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87375" y="1439997"/>
            <a:ext cx="3969385" cy="3978004"/>
          </a:xfrm>
          <a:prstGeom prst="rect">
            <a:avLst/>
          </a:prstGeo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604625" y="3429000"/>
            <a:ext cx="5873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43DEE493-90BB-02BD-0CB7-B66627CD5D06}"/>
              </a:ext>
            </a:extLst>
          </p:cNvPr>
          <p:cNvSpPr>
            <a:spLocks noGrp="1"/>
          </p:cNvSpPr>
          <p:nvPr>
            <p:ph type="body" sz="quarter" idx="15"/>
          </p:nvPr>
        </p:nvSpPr>
        <p:spPr>
          <a:xfrm>
            <a:off x="6095999" y="2838166"/>
            <a:ext cx="5508626"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0C281B2A-29F6-C464-36B0-303B26A77A9F}"/>
              </a:ext>
            </a:extLst>
          </p:cNvPr>
          <p:cNvSpPr>
            <a:spLocks noGrp="1"/>
          </p:cNvSpPr>
          <p:nvPr>
            <p:ph type="body" sz="quarter" idx="16"/>
          </p:nvPr>
        </p:nvSpPr>
        <p:spPr>
          <a:xfrm>
            <a:off x="6095999" y="2444588"/>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Text Box T20V3">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45FF2-E894-090A-2126-BD0A3AB17A9C}"/>
              </a:ext>
            </a:extLst>
          </p:cNvPr>
          <p:cNvSpPr/>
          <p:nvPr userDrawn="1"/>
        </p:nvSpPr>
        <p:spPr>
          <a:xfrm>
            <a:off x="6096000"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11" name="Rectangle 10">
            <a:extLst>
              <a:ext uri="{FF2B5EF4-FFF2-40B4-BE49-F238E27FC236}">
                <a16:creationId xmlns:a16="http://schemas.microsoft.com/office/drawing/2014/main" id="{518248D7-F70B-9F8E-EEB6-9CBB9125483A}"/>
              </a:ext>
            </a:extLst>
          </p:cNvPr>
          <p:cNvSpPr/>
          <p:nvPr userDrawn="1"/>
        </p:nvSpPr>
        <p:spPr>
          <a:xfrm>
            <a:off x="10572000" y="5842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5057778" cy="1814807"/>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221393" y="709593"/>
            <a:ext cx="5845212" cy="5438814"/>
          </a:xfrm>
          <a:prstGeom prst="rect">
            <a:avLst/>
          </a:prstGeom>
          <a:solidFill>
            <a:schemeClr val="accent2"/>
          </a:solidFill>
        </p:spPr>
        <p:txBody>
          <a:bodyPr anchor="ctr"/>
          <a:lstStyle>
            <a:lvl1pPr algn="ctr">
              <a:defRPr sz="1200">
                <a:solidFill>
                  <a:schemeClr val="tx1"/>
                </a:solidFill>
              </a:defRPr>
            </a:lvl1pPr>
          </a:lstStyle>
          <a:p>
            <a:endParaRPr lang="en-ID"/>
          </a:p>
        </p:txBody>
      </p:sp>
      <p:sp>
        <p:nvSpPr>
          <p:cNvPr id="6"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587374" y="3589785"/>
            <a:ext cx="5057777" cy="2684015"/>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3196208"/>
            <a:ext cx="505777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64125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Text Box T20V4">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A15B4-D2EA-01A6-7B57-69B52E7EB0A2}"/>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87375" y="584200"/>
            <a:ext cx="6915666" cy="2225675"/>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712770" y="3095625"/>
            <a:ext cx="6790271" cy="3052782"/>
          </a:xfrm>
          <a:prstGeom prst="rect">
            <a:avLst/>
          </a:prstGeom>
          <a:solidFill>
            <a:schemeClr val="accent2"/>
          </a:solidFill>
        </p:spPr>
        <p:txBody>
          <a:bodyPr anchor="ctr"/>
          <a:lstStyle>
            <a:lvl1pPr marL="0" indent="0" algn="ctr">
              <a:buNone/>
              <a:defRPr sz="1400">
                <a:solidFill>
                  <a:schemeClr val="tx1"/>
                </a:solidFill>
              </a:defRPr>
            </a:lvl1pPr>
          </a:lstStyle>
          <a:p>
            <a:endParaRPr lang="en-ID"/>
          </a:p>
        </p:txBody>
      </p:sp>
      <p:sp>
        <p:nvSpPr>
          <p:cNvPr id="3" name="Text Placeholder 2">
            <a:extLst>
              <a:ext uri="{FF2B5EF4-FFF2-40B4-BE49-F238E27FC236}">
                <a16:creationId xmlns:a16="http://schemas.microsoft.com/office/drawing/2014/main" id="{21A76711-60BF-29B4-4B96-D64976870576}"/>
              </a:ext>
            </a:extLst>
          </p:cNvPr>
          <p:cNvSpPr>
            <a:spLocks noGrp="1"/>
          </p:cNvSpPr>
          <p:nvPr>
            <p:ph type="body" sz="quarter" idx="16"/>
          </p:nvPr>
        </p:nvSpPr>
        <p:spPr>
          <a:xfrm>
            <a:off x="8112125" y="977777"/>
            <a:ext cx="3492499" cy="529602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77D93DB-2526-054C-8A3C-46AF86D40C19}"/>
              </a:ext>
            </a:extLst>
          </p:cNvPr>
          <p:cNvSpPr>
            <a:spLocks noGrp="1"/>
          </p:cNvSpPr>
          <p:nvPr>
            <p:ph type="body" sz="quarter" idx="17"/>
          </p:nvPr>
        </p:nvSpPr>
        <p:spPr>
          <a:xfrm>
            <a:off x="8112124" y="584200"/>
            <a:ext cx="3492499"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Text Box T20V5">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87375" y="584200"/>
            <a:ext cx="5219760" cy="2844800"/>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0AB2C1EC-C05C-EA4B-8CF7-DAE9FE345334}"/>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1481739-9446-ED24-B786-6841C785F46F}"/>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4181689"/>
            <a:ext cx="4968000"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3788111"/>
            <a:ext cx="49680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5508625" cy="2838824"/>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41577631-ED01-247A-6047-C96131CB722A}"/>
              </a:ext>
            </a:extLst>
          </p:cNvPr>
          <p:cNvSpPr>
            <a:spLocks noGrp="1"/>
          </p:cNvSpPr>
          <p:nvPr>
            <p:ph type="body" sz="quarter" idx="17"/>
          </p:nvPr>
        </p:nvSpPr>
        <p:spPr>
          <a:xfrm>
            <a:off x="6635998" y="1091018"/>
            <a:ext cx="4968627"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8410FC1C-7F2B-89C0-4139-0DFA84856591}"/>
              </a:ext>
            </a:extLst>
          </p:cNvPr>
          <p:cNvSpPr>
            <a:spLocks noGrp="1"/>
          </p:cNvSpPr>
          <p:nvPr>
            <p:ph type="body" sz="quarter" idx="18"/>
          </p:nvPr>
        </p:nvSpPr>
        <p:spPr>
          <a:xfrm>
            <a:off x="6635999" y="697440"/>
            <a:ext cx="496862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5" name="Rectangle 14">
            <a:extLst>
              <a:ext uri="{FF2B5EF4-FFF2-40B4-BE49-F238E27FC236}">
                <a16:creationId xmlns:a16="http://schemas.microsoft.com/office/drawing/2014/main" id="{5C845FF2-E894-090A-2126-BD0A3AB17A9C}"/>
              </a:ext>
            </a:extLst>
          </p:cNvPr>
          <p:cNvSpPr/>
          <p:nvPr userDrawn="1"/>
        </p:nvSpPr>
        <p:spPr>
          <a:xfrm>
            <a:off x="9075419" y="5067300"/>
            <a:ext cx="3116581" cy="1790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5970608" cy="3303606"/>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5400000" flipV="1">
            <a:off x="0"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11017251" cy="91694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2BBE209E-CA0D-09AE-31F5-8BB6D161AF68}"/>
              </a:ext>
            </a:extLst>
          </p:cNvPr>
          <p:cNvSpPr>
            <a:spLocks noGrp="1"/>
          </p:cNvSpPr>
          <p:nvPr>
            <p:ph type="body" sz="quarter" idx="17"/>
          </p:nvPr>
        </p:nvSpPr>
        <p:spPr>
          <a:xfrm>
            <a:off x="6636626"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CA30C380-E370-83F0-A2F2-64478F4D08C2}"/>
              </a:ext>
            </a:extLst>
          </p:cNvPr>
          <p:cNvSpPr>
            <a:spLocks noGrp="1"/>
          </p:cNvSpPr>
          <p:nvPr>
            <p:ph type="body" sz="quarter" idx="18"/>
          </p:nvPr>
        </p:nvSpPr>
        <p:spPr>
          <a:xfrm>
            <a:off x="6636626"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436163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0"/>
            <a:ext cx="11017248" cy="4278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155616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sp>
        <p:nvSpPr>
          <p:cNvPr id="9" name="Freeform: Shape 7">
            <a:extLst>
              <a:ext uri="{FF2B5EF4-FFF2-40B4-BE49-F238E27FC236}">
                <a16:creationId xmlns:a16="http://schemas.microsoft.com/office/drawing/2014/main" id="{AC37003A-ECD2-9271-8AB2-E1B377082716}"/>
              </a:ext>
            </a:extLst>
          </p:cNvPr>
          <p:cNvSpPr/>
          <p:nvPr userDrawn="1"/>
        </p:nvSpPr>
        <p:spPr>
          <a:xfrm>
            <a:off x="4079875" y="2945040"/>
            <a:ext cx="4032250" cy="3912960"/>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D80DCF-CAC4-B510-50AD-54ADC9D71BE9}"/>
              </a:ext>
            </a:extLst>
          </p:cNvPr>
          <p:cNvSpPr>
            <a:spLocks noGrp="1"/>
          </p:cNvSpPr>
          <p:nvPr>
            <p:ph type="body" sz="quarter" idx="15"/>
          </p:nvPr>
        </p:nvSpPr>
        <p:spPr>
          <a:xfrm>
            <a:off x="587375"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4" name="Text Placeholder 7">
            <a:extLst>
              <a:ext uri="{FF2B5EF4-FFF2-40B4-BE49-F238E27FC236}">
                <a16:creationId xmlns:a16="http://schemas.microsoft.com/office/drawing/2014/main" id="{C731E03B-66F2-08AA-04BD-84B57915BAB9}"/>
              </a:ext>
            </a:extLst>
          </p:cNvPr>
          <p:cNvSpPr>
            <a:spLocks noGrp="1"/>
          </p:cNvSpPr>
          <p:nvPr>
            <p:ph type="body" sz="quarter" idx="20"/>
          </p:nvPr>
        </p:nvSpPr>
        <p:spPr>
          <a:xfrm>
            <a:off x="587376"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18" name="Text Placeholder 2">
            <a:extLst>
              <a:ext uri="{FF2B5EF4-FFF2-40B4-BE49-F238E27FC236}">
                <a16:creationId xmlns:a16="http://schemas.microsoft.com/office/drawing/2014/main" id="{CE032C3F-0A3B-AAC7-3588-458B3449AB84}"/>
              </a:ext>
            </a:extLst>
          </p:cNvPr>
          <p:cNvSpPr>
            <a:spLocks noGrp="1"/>
          </p:cNvSpPr>
          <p:nvPr>
            <p:ph type="body" sz="quarter" idx="21"/>
          </p:nvPr>
        </p:nvSpPr>
        <p:spPr>
          <a:xfrm>
            <a:off x="8426568"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9" name="Text Placeholder 7">
            <a:extLst>
              <a:ext uri="{FF2B5EF4-FFF2-40B4-BE49-F238E27FC236}">
                <a16:creationId xmlns:a16="http://schemas.microsoft.com/office/drawing/2014/main" id="{00DB280F-8549-B946-7450-371D6645965F}"/>
              </a:ext>
            </a:extLst>
          </p:cNvPr>
          <p:cNvSpPr>
            <a:spLocks noGrp="1"/>
          </p:cNvSpPr>
          <p:nvPr>
            <p:ph type="body" sz="quarter" idx="22"/>
          </p:nvPr>
        </p:nvSpPr>
        <p:spPr>
          <a:xfrm>
            <a:off x="8426569"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24" name="Text Placeholder 2">
            <a:extLst>
              <a:ext uri="{FF2B5EF4-FFF2-40B4-BE49-F238E27FC236}">
                <a16:creationId xmlns:a16="http://schemas.microsoft.com/office/drawing/2014/main" id="{4869377D-21D8-79DE-3928-53FCA3989A45}"/>
              </a:ext>
            </a:extLst>
          </p:cNvPr>
          <p:cNvSpPr>
            <a:spLocks noGrp="1"/>
          </p:cNvSpPr>
          <p:nvPr>
            <p:ph type="body" sz="quarter" idx="23"/>
          </p:nvPr>
        </p:nvSpPr>
        <p:spPr>
          <a:xfrm>
            <a:off x="4505248" y="3626764"/>
            <a:ext cx="3182400" cy="2647036"/>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25" name="Text Placeholder 7">
            <a:extLst>
              <a:ext uri="{FF2B5EF4-FFF2-40B4-BE49-F238E27FC236}">
                <a16:creationId xmlns:a16="http://schemas.microsoft.com/office/drawing/2014/main" id="{A65C9EBC-BA39-D9E2-6EE3-8FCDBA3923A0}"/>
              </a:ext>
            </a:extLst>
          </p:cNvPr>
          <p:cNvSpPr>
            <a:spLocks noGrp="1"/>
          </p:cNvSpPr>
          <p:nvPr>
            <p:ph type="body" sz="quarter" idx="24"/>
          </p:nvPr>
        </p:nvSpPr>
        <p:spPr>
          <a:xfrm>
            <a:off x="4506972" y="3233186"/>
            <a:ext cx="3182400" cy="360000"/>
          </a:xfrm>
        </p:spPr>
        <p:txBody>
          <a:bodyPr anchor="b">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87375" y="584200"/>
            <a:ext cx="5222875" cy="2511419"/>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21DA4D24-A82B-1EC3-5880-D95826B5ABB0}"/>
              </a:ext>
            </a:extLst>
          </p:cNvPr>
          <p:cNvSpPr>
            <a:spLocks noGrp="1"/>
          </p:cNvSpPr>
          <p:nvPr>
            <p:ph type="body" sz="quarter" idx="18"/>
          </p:nvPr>
        </p:nvSpPr>
        <p:spPr>
          <a:xfrm>
            <a:off x="6394517" y="977777"/>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0C0CBB3E-1B00-966A-5016-421CD316FDEE}"/>
              </a:ext>
            </a:extLst>
          </p:cNvPr>
          <p:cNvSpPr>
            <a:spLocks noGrp="1"/>
          </p:cNvSpPr>
          <p:nvPr>
            <p:ph type="body" sz="quarter" idx="19"/>
          </p:nvPr>
        </p:nvSpPr>
        <p:spPr>
          <a:xfrm>
            <a:off x="6394517" y="584200"/>
            <a:ext cx="521010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2">
            <a:extLst>
              <a:ext uri="{FF2B5EF4-FFF2-40B4-BE49-F238E27FC236}">
                <a16:creationId xmlns:a16="http://schemas.microsoft.com/office/drawing/2014/main" id="{D74804A8-CECC-36EF-9245-B4C9B09C3D28}"/>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DA40AA69-F8B7-00B4-3A15-AF9512DFEFF2}"/>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2">
            <a:extLst>
              <a:ext uri="{FF2B5EF4-FFF2-40B4-BE49-F238E27FC236}">
                <a16:creationId xmlns:a16="http://schemas.microsoft.com/office/drawing/2014/main" id="{BF6C9534-0126-D1C4-DE6F-D695D5BE1C9F}"/>
              </a:ext>
            </a:extLst>
          </p:cNvPr>
          <p:cNvSpPr>
            <a:spLocks noGrp="1"/>
          </p:cNvSpPr>
          <p:nvPr>
            <p:ph type="body" sz="quarter" idx="22"/>
          </p:nvPr>
        </p:nvSpPr>
        <p:spPr>
          <a:xfrm>
            <a:off x="6394517" y="4155959"/>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146BCF7E-1FFF-1586-0E11-756A0AEA2FBC}"/>
              </a:ext>
            </a:extLst>
          </p:cNvPr>
          <p:cNvSpPr>
            <a:spLocks noGrp="1"/>
          </p:cNvSpPr>
          <p:nvPr>
            <p:ph type="body" sz="quarter" idx="23"/>
          </p:nvPr>
        </p:nvSpPr>
        <p:spPr>
          <a:xfrm>
            <a:off x="6394517" y="3762382"/>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842E2F-4C64-0E74-4D16-99C3A8A51175}"/>
              </a:ext>
            </a:extLst>
          </p:cNvPr>
          <p:cNvSpPr/>
          <p:nvPr userDrawn="1"/>
        </p:nvSpPr>
        <p:spPr>
          <a:xfrm>
            <a:off x="0" y="1693861"/>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Rectangle 9">
            <a:extLst>
              <a:ext uri="{FF2B5EF4-FFF2-40B4-BE49-F238E27FC236}">
                <a16:creationId xmlns:a16="http://schemas.microsoft.com/office/drawing/2014/main" id="{8967631E-11F6-C168-7F46-9A8BA7C52082}"/>
              </a:ext>
            </a:extLst>
          </p:cNvPr>
          <p:cNvSpPr/>
          <p:nvPr userDrawn="1"/>
        </p:nvSpPr>
        <p:spPr>
          <a:xfrm>
            <a:off x="6096001" y="3983830"/>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4527033"/>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4133456"/>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3" name="Text Placeholder 2">
            <a:extLst>
              <a:ext uri="{FF2B5EF4-FFF2-40B4-BE49-F238E27FC236}">
                <a16:creationId xmlns:a16="http://schemas.microsoft.com/office/drawing/2014/main" id="{C1640860-2340-E5BF-C39E-7045920AC1C6}"/>
              </a:ext>
            </a:extLst>
          </p:cNvPr>
          <p:cNvSpPr>
            <a:spLocks noGrp="1"/>
          </p:cNvSpPr>
          <p:nvPr>
            <p:ph type="body" sz="quarter" idx="22"/>
          </p:nvPr>
        </p:nvSpPr>
        <p:spPr>
          <a:xfrm>
            <a:off x="6394517" y="4527033"/>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EA79C68-E711-A6D9-5D20-F4838EB69364}"/>
              </a:ext>
            </a:extLst>
          </p:cNvPr>
          <p:cNvSpPr>
            <a:spLocks noGrp="1"/>
          </p:cNvSpPr>
          <p:nvPr>
            <p:ph type="body" sz="quarter" idx="23"/>
          </p:nvPr>
        </p:nvSpPr>
        <p:spPr>
          <a:xfrm>
            <a:off x="6394517" y="4133456"/>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7" name="Text Placeholder 2">
            <a:extLst>
              <a:ext uri="{FF2B5EF4-FFF2-40B4-BE49-F238E27FC236}">
                <a16:creationId xmlns:a16="http://schemas.microsoft.com/office/drawing/2014/main" id="{73644F04-6245-0ADC-5269-B6052F3DD178}"/>
              </a:ext>
            </a:extLst>
          </p:cNvPr>
          <p:cNvSpPr>
            <a:spLocks noGrp="1"/>
          </p:cNvSpPr>
          <p:nvPr>
            <p:ph type="body" sz="quarter" idx="24"/>
          </p:nvPr>
        </p:nvSpPr>
        <p:spPr>
          <a:xfrm>
            <a:off x="600142" y="2237064"/>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4A59112C-5BAC-8919-157A-2EADF25AA225}"/>
              </a:ext>
            </a:extLst>
          </p:cNvPr>
          <p:cNvSpPr>
            <a:spLocks noGrp="1"/>
          </p:cNvSpPr>
          <p:nvPr>
            <p:ph type="body" sz="quarter" idx="25"/>
          </p:nvPr>
        </p:nvSpPr>
        <p:spPr>
          <a:xfrm>
            <a:off x="600142" y="1843487"/>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9" name="Text Placeholder 2">
            <a:extLst>
              <a:ext uri="{FF2B5EF4-FFF2-40B4-BE49-F238E27FC236}">
                <a16:creationId xmlns:a16="http://schemas.microsoft.com/office/drawing/2014/main" id="{7151F00F-6557-7362-3EFE-F9A5EDF47378}"/>
              </a:ext>
            </a:extLst>
          </p:cNvPr>
          <p:cNvSpPr>
            <a:spLocks noGrp="1"/>
          </p:cNvSpPr>
          <p:nvPr>
            <p:ph type="body" sz="quarter" idx="26"/>
          </p:nvPr>
        </p:nvSpPr>
        <p:spPr>
          <a:xfrm>
            <a:off x="6394517" y="2237064"/>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0" name="Text Placeholder 7">
            <a:extLst>
              <a:ext uri="{FF2B5EF4-FFF2-40B4-BE49-F238E27FC236}">
                <a16:creationId xmlns:a16="http://schemas.microsoft.com/office/drawing/2014/main" id="{CEC0AC7C-12B1-4024-23F6-11AF30A1644D}"/>
              </a:ext>
            </a:extLst>
          </p:cNvPr>
          <p:cNvSpPr>
            <a:spLocks noGrp="1"/>
          </p:cNvSpPr>
          <p:nvPr>
            <p:ph type="body" sz="quarter" idx="27"/>
          </p:nvPr>
        </p:nvSpPr>
        <p:spPr>
          <a:xfrm>
            <a:off x="6394517" y="1843487"/>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05596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2213410"/>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1907857"/>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Text Placeholder 2">
            <a:extLst>
              <a:ext uri="{FF2B5EF4-FFF2-40B4-BE49-F238E27FC236}">
                <a16:creationId xmlns:a16="http://schemas.microsoft.com/office/drawing/2014/main" id="{EB17C2BD-9128-32B9-CB07-6B2848DD1FBF}"/>
              </a:ext>
            </a:extLst>
          </p:cNvPr>
          <p:cNvSpPr>
            <a:spLocks noGrp="1"/>
          </p:cNvSpPr>
          <p:nvPr>
            <p:ph type="body" sz="quarter" idx="22"/>
          </p:nvPr>
        </p:nvSpPr>
        <p:spPr>
          <a:xfrm>
            <a:off x="600142" y="3363924"/>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 name="Text Placeholder 7">
            <a:extLst>
              <a:ext uri="{FF2B5EF4-FFF2-40B4-BE49-F238E27FC236}">
                <a16:creationId xmlns:a16="http://schemas.microsoft.com/office/drawing/2014/main" id="{F1706E30-D436-DD4A-80FD-B94973FC8053}"/>
              </a:ext>
            </a:extLst>
          </p:cNvPr>
          <p:cNvSpPr>
            <a:spLocks noGrp="1"/>
          </p:cNvSpPr>
          <p:nvPr>
            <p:ph type="body" sz="quarter" idx="23"/>
          </p:nvPr>
        </p:nvSpPr>
        <p:spPr>
          <a:xfrm>
            <a:off x="600142" y="3058371"/>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2">
            <a:extLst>
              <a:ext uri="{FF2B5EF4-FFF2-40B4-BE49-F238E27FC236}">
                <a16:creationId xmlns:a16="http://schemas.microsoft.com/office/drawing/2014/main" id="{37F21597-7AC5-B7B1-B8D2-532EE71E2E16}"/>
              </a:ext>
            </a:extLst>
          </p:cNvPr>
          <p:cNvSpPr>
            <a:spLocks noGrp="1"/>
          </p:cNvSpPr>
          <p:nvPr>
            <p:ph type="body" sz="quarter" idx="24"/>
          </p:nvPr>
        </p:nvSpPr>
        <p:spPr>
          <a:xfrm>
            <a:off x="600142" y="4514438"/>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0D0BD769-6575-AD2B-5936-CED024A76196}"/>
              </a:ext>
            </a:extLst>
          </p:cNvPr>
          <p:cNvSpPr>
            <a:spLocks noGrp="1"/>
          </p:cNvSpPr>
          <p:nvPr>
            <p:ph type="body" sz="quarter" idx="25"/>
          </p:nvPr>
        </p:nvSpPr>
        <p:spPr>
          <a:xfrm>
            <a:off x="600142" y="4208885"/>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8" name="Text Placeholder 2">
            <a:extLst>
              <a:ext uri="{FF2B5EF4-FFF2-40B4-BE49-F238E27FC236}">
                <a16:creationId xmlns:a16="http://schemas.microsoft.com/office/drawing/2014/main" id="{0749BE6C-588A-B977-D0B8-AC0C965EC493}"/>
              </a:ext>
            </a:extLst>
          </p:cNvPr>
          <p:cNvSpPr>
            <a:spLocks noGrp="1"/>
          </p:cNvSpPr>
          <p:nvPr>
            <p:ph type="body" sz="quarter" idx="26"/>
          </p:nvPr>
        </p:nvSpPr>
        <p:spPr>
          <a:xfrm>
            <a:off x="600142" y="5664953"/>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67DE88FF-4AA1-6ECC-6D3E-D72B54DB26EC}"/>
              </a:ext>
            </a:extLst>
          </p:cNvPr>
          <p:cNvSpPr>
            <a:spLocks noGrp="1"/>
          </p:cNvSpPr>
          <p:nvPr>
            <p:ph type="body" sz="quarter" idx="27"/>
          </p:nvPr>
        </p:nvSpPr>
        <p:spPr>
          <a:xfrm>
            <a:off x="600142" y="5359400"/>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Rectangle 15">
            <a:extLst>
              <a:ext uri="{FF2B5EF4-FFF2-40B4-BE49-F238E27FC236}">
                <a16:creationId xmlns:a16="http://schemas.microsoft.com/office/drawing/2014/main" id="{18032810-8D3F-26FC-0767-4A3B01D13744}"/>
              </a:ext>
            </a:extLst>
          </p:cNvPr>
          <p:cNvSpPr/>
          <p:nvPr userDrawn="1"/>
        </p:nvSpPr>
        <p:spPr>
          <a:xfrm>
            <a:off x="10164763" y="5274000"/>
            <a:ext cx="1584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7" name="Picture Placeholder 3">
            <a:extLst>
              <a:ext uri="{FF2B5EF4-FFF2-40B4-BE49-F238E27FC236}">
                <a16:creationId xmlns:a16="http://schemas.microsoft.com/office/drawing/2014/main" id="{EF1355C9-7728-308B-8903-0247E2434FF5}"/>
              </a:ext>
            </a:extLst>
          </p:cNvPr>
          <p:cNvSpPr>
            <a:spLocks noGrp="1"/>
          </p:cNvSpPr>
          <p:nvPr>
            <p:ph type="pic" sz="quarter" idx="11"/>
          </p:nvPr>
        </p:nvSpPr>
        <p:spPr>
          <a:xfrm>
            <a:off x="8112125" y="1907857"/>
            <a:ext cx="3492500" cy="4824749"/>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31907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with Contents C40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101725"/>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587375" y="2945039"/>
            <a:ext cx="11017250" cy="3065235"/>
          </a:xfrm>
          <a:solidFill>
            <a:schemeClr val="accent2"/>
          </a:solidFill>
        </p:spPr>
        <p:txBody>
          <a:bodyPr vert="horz" lIns="91440" tIns="45720" rIns="91440" bIns="45720" rtlCol="0" anchor="t">
            <a:normAutofit/>
          </a:bodyPr>
          <a:lstStyle>
            <a:lvl1pPr>
              <a:defRPr lang="en-GB">
                <a:solidFill>
                  <a:schemeClr val="tx1"/>
                </a:solidFill>
              </a:defRPr>
            </a:lvl1pPr>
          </a:lstStyle>
          <a:p>
            <a:pPr lvl="0" algn="ctr"/>
            <a:endParaRPr lang="en-GB"/>
          </a:p>
        </p:txBody>
      </p:sp>
      <p:sp>
        <p:nvSpPr>
          <p:cNvPr id="3" name="Text Placeholder 7">
            <a:extLst>
              <a:ext uri="{FF2B5EF4-FFF2-40B4-BE49-F238E27FC236}">
                <a16:creationId xmlns:a16="http://schemas.microsoft.com/office/drawing/2014/main" id="{E00E4767-969E-B7EC-6EB7-D9077ACDC51C}"/>
              </a:ext>
            </a:extLst>
          </p:cNvPr>
          <p:cNvSpPr>
            <a:spLocks noGrp="1"/>
          </p:cNvSpPr>
          <p:nvPr>
            <p:ph type="body" sz="quarter" idx="16"/>
          </p:nvPr>
        </p:nvSpPr>
        <p:spPr>
          <a:xfrm>
            <a:off x="587374" y="1775482"/>
            <a:ext cx="11017251" cy="1101724"/>
          </a:xfrm>
        </p:spPr>
        <p:txBody>
          <a:bodyPr anchor="t">
            <a:noAutofit/>
          </a:bodyPr>
          <a:lstStyle>
            <a:lvl1pPr>
              <a:lnSpc>
                <a:spcPct val="100000"/>
              </a:lnSpc>
              <a:spcBef>
                <a:spcPts val="0"/>
              </a:spcBef>
              <a:defRPr sz="1600" b="0">
                <a:solidFill>
                  <a:schemeClr val="tx1"/>
                </a:solidFill>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edit Master text styles</a:t>
            </a:r>
          </a:p>
        </p:txBody>
      </p:sp>
    </p:spTree>
    <p:extLst>
      <p:ext uri="{BB962C8B-B14F-4D97-AF65-F5344CB8AC3E}">
        <p14:creationId xmlns:p14="http://schemas.microsoft.com/office/powerpoint/2010/main" val="340899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587375" y="2373595"/>
            <a:ext cx="3492500" cy="3900205"/>
          </a:xfrm>
        </p:spPr>
        <p:txBody>
          <a:bodyPr/>
          <a:lstStyle>
            <a:lvl1pPr>
              <a:defRPr>
                <a:solidFill>
                  <a:schemeClr val="tx1"/>
                </a:solidFill>
              </a:defRPr>
            </a:lvl1pPr>
          </a:lstStyle>
          <a:p>
            <a:endParaRPr lang="en-US"/>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247883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3" name="Oval 2">
            <a:extLst>
              <a:ext uri="{FF2B5EF4-FFF2-40B4-BE49-F238E27FC236}">
                <a16:creationId xmlns:a16="http://schemas.microsoft.com/office/drawing/2014/main" id="{9A778C70-B67E-C6E8-E825-6DB759DE14C0}"/>
              </a:ext>
            </a:extLst>
          </p:cNvPr>
          <p:cNvSpPr/>
          <p:nvPr userDrawn="1"/>
        </p:nvSpPr>
        <p:spPr>
          <a:xfrm>
            <a:off x="133732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33732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498391"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587375"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587375"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6686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Oval 2">
            <a:extLst>
              <a:ext uri="{FF2B5EF4-FFF2-40B4-BE49-F238E27FC236}">
                <a16:creationId xmlns:a16="http://schemas.microsoft.com/office/drawing/2014/main" id="{9A778C70-B67E-C6E8-E825-6DB759DE14C0}"/>
              </a:ext>
            </a:extLst>
          </p:cNvPr>
          <p:cNvSpPr/>
          <p:nvPr userDrawn="1"/>
        </p:nvSpPr>
        <p:spPr>
          <a:xfrm>
            <a:off x="123659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23659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39765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984250"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984250"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0" name="Oval 39">
            <a:extLst>
              <a:ext uri="{FF2B5EF4-FFF2-40B4-BE49-F238E27FC236}">
                <a16:creationId xmlns:a16="http://schemas.microsoft.com/office/drawing/2014/main" id="{778BAB24-BCD9-0F2E-02D8-37A6DD2B8692}"/>
              </a:ext>
            </a:extLst>
          </p:cNvPr>
          <p:cNvSpPr/>
          <p:nvPr userDrawn="1"/>
        </p:nvSpPr>
        <p:spPr>
          <a:xfrm>
            <a:off x="394962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 Placeholder 14">
            <a:extLst>
              <a:ext uri="{FF2B5EF4-FFF2-40B4-BE49-F238E27FC236}">
                <a16:creationId xmlns:a16="http://schemas.microsoft.com/office/drawing/2014/main" id="{06A63DEE-D852-FC1B-5235-4154E0F210A6}"/>
              </a:ext>
            </a:extLst>
          </p:cNvPr>
          <p:cNvSpPr>
            <a:spLocks noGrp="1"/>
          </p:cNvSpPr>
          <p:nvPr>
            <p:ph type="body" sz="quarter" idx="44" hasCustomPrompt="1"/>
          </p:nvPr>
        </p:nvSpPr>
        <p:spPr>
          <a:xfrm>
            <a:off x="394962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2" name="Text Placeholder 6">
            <a:extLst>
              <a:ext uri="{FF2B5EF4-FFF2-40B4-BE49-F238E27FC236}">
                <a16:creationId xmlns:a16="http://schemas.microsoft.com/office/drawing/2014/main" id="{C179AEB9-9495-D9A5-CE8D-673DFEA8A34D}"/>
              </a:ext>
            </a:extLst>
          </p:cNvPr>
          <p:cNvSpPr>
            <a:spLocks noGrp="1"/>
          </p:cNvSpPr>
          <p:nvPr>
            <p:ph type="body" sz="quarter" idx="45" hasCustomPrompt="1"/>
          </p:nvPr>
        </p:nvSpPr>
        <p:spPr>
          <a:xfrm>
            <a:off x="4110695"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3" name="Text Placeholder 2">
            <a:extLst>
              <a:ext uri="{FF2B5EF4-FFF2-40B4-BE49-F238E27FC236}">
                <a16:creationId xmlns:a16="http://schemas.microsoft.com/office/drawing/2014/main" id="{C26054F8-3E46-246B-859C-A1CC6CA7B5D9}"/>
              </a:ext>
            </a:extLst>
          </p:cNvPr>
          <p:cNvSpPr>
            <a:spLocks noGrp="1"/>
          </p:cNvSpPr>
          <p:nvPr>
            <p:ph type="body" sz="quarter" idx="46"/>
          </p:nvPr>
        </p:nvSpPr>
        <p:spPr>
          <a:xfrm>
            <a:off x="3697288"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E6A74E6-A4FF-E48E-7C7F-F16BF4EBB9A0}"/>
              </a:ext>
            </a:extLst>
          </p:cNvPr>
          <p:cNvSpPr>
            <a:spLocks noGrp="1"/>
          </p:cNvSpPr>
          <p:nvPr>
            <p:ph type="body" sz="quarter" idx="47"/>
          </p:nvPr>
        </p:nvSpPr>
        <p:spPr>
          <a:xfrm>
            <a:off x="3697288"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5" name="Oval 44">
            <a:extLst>
              <a:ext uri="{FF2B5EF4-FFF2-40B4-BE49-F238E27FC236}">
                <a16:creationId xmlns:a16="http://schemas.microsoft.com/office/drawing/2014/main" id="{BF3E8C06-FD30-9266-E675-220541FF8BBF}"/>
              </a:ext>
            </a:extLst>
          </p:cNvPr>
          <p:cNvSpPr/>
          <p:nvPr userDrawn="1"/>
        </p:nvSpPr>
        <p:spPr>
          <a:xfrm>
            <a:off x="6662667"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 Placeholder 14">
            <a:extLst>
              <a:ext uri="{FF2B5EF4-FFF2-40B4-BE49-F238E27FC236}">
                <a16:creationId xmlns:a16="http://schemas.microsoft.com/office/drawing/2014/main" id="{A7D42206-BCAF-AC60-8CA3-7628656E3BB0}"/>
              </a:ext>
            </a:extLst>
          </p:cNvPr>
          <p:cNvSpPr>
            <a:spLocks noGrp="1"/>
          </p:cNvSpPr>
          <p:nvPr>
            <p:ph type="body" sz="quarter" idx="48" hasCustomPrompt="1"/>
          </p:nvPr>
        </p:nvSpPr>
        <p:spPr>
          <a:xfrm>
            <a:off x="6662667"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7" name="Text Placeholder 6">
            <a:extLst>
              <a:ext uri="{FF2B5EF4-FFF2-40B4-BE49-F238E27FC236}">
                <a16:creationId xmlns:a16="http://schemas.microsoft.com/office/drawing/2014/main" id="{4AFB2D63-B2E6-B655-C2EF-18BE4612C3F6}"/>
              </a:ext>
            </a:extLst>
          </p:cNvPr>
          <p:cNvSpPr>
            <a:spLocks noGrp="1"/>
          </p:cNvSpPr>
          <p:nvPr>
            <p:ph type="body" sz="quarter" idx="49" hasCustomPrompt="1"/>
          </p:nvPr>
        </p:nvSpPr>
        <p:spPr>
          <a:xfrm>
            <a:off x="6823733"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8" name="Text Placeholder 2">
            <a:extLst>
              <a:ext uri="{FF2B5EF4-FFF2-40B4-BE49-F238E27FC236}">
                <a16:creationId xmlns:a16="http://schemas.microsoft.com/office/drawing/2014/main" id="{EC38127D-4578-2AF6-2A6E-D45746A4731C}"/>
              </a:ext>
            </a:extLst>
          </p:cNvPr>
          <p:cNvSpPr>
            <a:spLocks noGrp="1"/>
          </p:cNvSpPr>
          <p:nvPr>
            <p:ph type="body" sz="quarter" idx="50"/>
          </p:nvPr>
        </p:nvSpPr>
        <p:spPr>
          <a:xfrm>
            <a:off x="6410326"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245DF0D5-8F3B-EE5E-6705-ADA4C9032A8C}"/>
              </a:ext>
            </a:extLst>
          </p:cNvPr>
          <p:cNvSpPr>
            <a:spLocks noGrp="1"/>
          </p:cNvSpPr>
          <p:nvPr>
            <p:ph type="body" sz="quarter" idx="51"/>
          </p:nvPr>
        </p:nvSpPr>
        <p:spPr>
          <a:xfrm>
            <a:off x="6410326"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50" name="Oval 49">
            <a:extLst>
              <a:ext uri="{FF2B5EF4-FFF2-40B4-BE49-F238E27FC236}">
                <a16:creationId xmlns:a16="http://schemas.microsoft.com/office/drawing/2014/main" id="{C7A5C0EF-7B7C-77F3-2AEA-4965195A1272}"/>
              </a:ext>
            </a:extLst>
          </p:cNvPr>
          <p:cNvSpPr/>
          <p:nvPr userDrawn="1"/>
        </p:nvSpPr>
        <p:spPr>
          <a:xfrm>
            <a:off x="937570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 Placeholder 14">
            <a:extLst>
              <a:ext uri="{FF2B5EF4-FFF2-40B4-BE49-F238E27FC236}">
                <a16:creationId xmlns:a16="http://schemas.microsoft.com/office/drawing/2014/main" id="{F695F20A-2F4D-D15A-2F3D-1BF058885680}"/>
              </a:ext>
            </a:extLst>
          </p:cNvPr>
          <p:cNvSpPr>
            <a:spLocks noGrp="1"/>
          </p:cNvSpPr>
          <p:nvPr>
            <p:ph type="body" sz="quarter" idx="52" hasCustomPrompt="1"/>
          </p:nvPr>
        </p:nvSpPr>
        <p:spPr>
          <a:xfrm>
            <a:off x="937570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52" name="Text Placeholder 6">
            <a:extLst>
              <a:ext uri="{FF2B5EF4-FFF2-40B4-BE49-F238E27FC236}">
                <a16:creationId xmlns:a16="http://schemas.microsoft.com/office/drawing/2014/main" id="{87C637B7-53F5-48F0-4238-00D643E998BF}"/>
              </a:ext>
            </a:extLst>
          </p:cNvPr>
          <p:cNvSpPr>
            <a:spLocks noGrp="1"/>
          </p:cNvSpPr>
          <p:nvPr>
            <p:ph type="body" sz="quarter" idx="53" hasCustomPrompt="1"/>
          </p:nvPr>
        </p:nvSpPr>
        <p:spPr>
          <a:xfrm>
            <a:off x="9536772"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53" name="Text Placeholder 2">
            <a:extLst>
              <a:ext uri="{FF2B5EF4-FFF2-40B4-BE49-F238E27FC236}">
                <a16:creationId xmlns:a16="http://schemas.microsoft.com/office/drawing/2014/main" id="{50547154-6265-5D9D-04FC-8426CC8F7A75}"/>
              </a:ext>
            </a:extLst>
          </p:cNvPr>
          <p:cNvSpPr>
            <a:spLocks noGrp="1"/>
          </p:cNvSpPr>
          <p:nvPr>
            <p:ph type="body" sz="quarter" idx="54"/>
          </p:nvPr>
        </p:nvSpPr>
        <p:spPr>
          <a:xfrm>
            <a:off x="9123365"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4" name="Text Placeholder 7">
            <a:extLst>
              <a:ext uri="{FF2B5EF4-FFF2-40B4-BE49-F238E27FC236}">
                <a16:creationId xmlns:a16="http://schemas.microsoft.com/office/drawing/2014/main" id="{DB2FA132-8BF6-ADB1-94EE-8F5F96D7999F}"/>
              </a:ext>
            </a:extLst>
          </p:cNvPr>
          <p:cNvSpPr>
            <a:spLocks noGrp="1"/>
          </p:cNvSpPr>
          <p:nvPr>
            <p:ph type="body" sz="quarter" idx="55"/>
          </p:nvPr>
        </p:nvSpPr>
        <p:spPr>
          <a:xfrm>
            <a:off x="9123365"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7608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Chart Placeholder 9">
            <a:extLst>
              <a:ext uri="{FF2B5EF4-FFF2-40B4-BE49-F238E27FC236}">
                <a16:creationId xmlns:a16="http://schemas.microsoft.com/office/drawing/2014/main" id="{4099BF1E-F740-EFF5-2D78-2C4E63DBD8F2}"/>
              </a:ext>
            </a:extLst>
          </p:cNvPr>
          <p:cNvSpPr>
            <a:spLocks noGrp="1"/>
          </p:cNvSpPr>
          <p:nvPr>
            <p:ph type="chart" sz="quarter" idx="10"/>
          </p:nvPr>
        </p:nvSpPr>
        <p:spPr>
          <a:xfrm>
            <a:off x="587374" y="1841501"/>
            <a:ext cx="4989177" cy="4432300"/>
          </a:xfrm>
        </p:spPr>
        <p:txBody>
          <a:bodyPr/>
          <a:lstStyle>
            <a:lvl1pPr>
              <a:defRPr sz="1800">
                <a:solidFill>
                  <a:schemeClr val="tx1"/>
                </a:solidFill>
              </a:defRPr>
            </a:lvl1pPr>
          </a:lstStyle>
          <a:p>
            <a:endParaRPr lang="en-GB"/>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6" name="Text Placeholder 2">
            <a:extLst>
              <a:ext uri="{FF2B5EF4-FFF2-40B4-BE49-F238E27FC236}">
                <a16:creationId xmlns:a16="http://schemas.microsoft.com/office/drawing/2014/main" id="{6750AE0B-6325-0880-3985-0B362EB4EC23}"/>
              </a:ext>
            </a:extLst>
          </p:cNvPr>
          <p:cNvSpPr>
            <a:spLocks noGrp="1"/>
          </p:cNvSpPr>
          <p:nvPr>
            <p:ph type="body" sz="quarter" idx="42"/>
          </p:nvPr>
        </p:nvSpPr>
        <p:spPr>
          <a:xfrm>
            <a:off x="6615448"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C847BB10-E64A-01BA-96E0-446F8048D63A}"/>
              </a:ext>
            </a:extLst>
          </p:cNvPr>
          <p:cNvSpPr>
            <a:spLocks noGrp="1"/>
          </p:cNvSpPr>
          <p:nvPr>
            <p:ph type="body" sz="quarter" idx="43"/>
          </p:nvPr>
        </p:nvSpPr>
        <p:spPr>
          <a:xfrm>
            <a:off x="6615448"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88407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15384C95-58CF-D9AD-04F6-95250EE70593}"/>
              </a:ext>
            </a:extLst>
          </p:cNvPr>
          <p:cNvSpPr>
            <a:spLocks noGrp="1"/>
          </p:cNvSpPr>
          <p:nvPr>
            <p:ph type="body" sz="quarter" idx="42"/>
          </p:nvPr>
        </p:nvSpPr>
        <p:spPr>
          <a:xfrm>
            <a:off x="587375"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B705262B-16D3-9368-0455-0085EF2562BB}"/>
              </a:ext>
            </a:extLst>
          </p:cNvPr>
          <p:cNvSpPr>
            <a:spLocks noGrp="1"/>
          </p:cNvSpPr>
          <p:nvPr>
            <p:ph type="body" sz="quarter" idx="43"/>
          </p:nvPr>
        </p:nvSpPr>
        <p:spPr>
          <a:xfrm>
            <a:off x="587375"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 name="Chart Placeholder 9">
            <a:extLst>
              <a:ext uri="{FF2B5EF4-FFF2-40B4-BE49-F238E27FC236}">
                <a16:creationId xmlns:a16="http://schemas.microsoft.com/office/drawing/2014/main" id="{CF992C63-9282-3D86-45C6-3F2F2992C28C}"/>
              </a:ext>
            </a:extLst>
          </p:cNvPr>
          <p:cNvSpPr>
            <a:spLocks noGrp="1"/>
          </p:cNvSpPr>
          <p:nvPr>
            <p:ph type="chart" sz="quarter" idx="10"/>
          </p:nvPr>
        </p:nvSpPr>
        <p:spPr>
          <a:xfrm>
            <a:off x="6615448" y="1841501"/>
            <a:ext cx="4989177" cy="4432300"/>
          </a:xfrm>
        </p:spPr>
        <p:txBody>
          <a:bodyPr/>
          <a:lstStyle>
            <a:lvl1pPr>
              <a:defRPr sz="1800">
                <a:solidFill>
                  <a:schemeClr val="tx1"/>
                </a:solidFill>
              </a:defRPr>
            </a:lvl1pPr>
          </a:lstStyle>
          <a:p>
            <a:endParaRPr lang="en-GB"/>
          </a:p>
        </p:txBody>
      </p:sp>
    </p:spTree>
    <p:extLst>
      <p:ext uri="{BB962C8B-B14F-4D97-AF65-F5344CB8AC3E}">
        <p14:creationId xmlns:p14="http://schemas.microsoft.com/office/powerpoint/2010/main" val="357893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7016976" y="-1"/>
            <a:ext cx="4468583" cy="5810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6572" y="154579"/>
            <a:ext cx="4458051" cy="5501090"/>
          </a:xfrm>
          <a:prstGeom prst="rect">
            <a:avLst/>
          </a:prstGeom>
          <a:solidFill>
            <a:schemeClr val="accent2"/>
          </a:solidFill>
        </p:spPr>
        <p:txBody>
          <a:bodyPr vert="horz" lIns="91440" tIns="45720" rIns="91440" bIns="45720" rtlCol="0" anchor="ctr">
            <a:noAutofit/>
          </a:bodyPr>
          <a:lstStyle>
            <a:lvl1pPr>
              <a:defRPr lang="en-ID" sz="1400" dirty="0"/>
            </a:lvl1pPr>
          </a:lstStyle>
          <a:p>
            <a:pPr lvl="0" algn="ctr"/>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80" y="584199"/>
            <a:ext cx="5508620"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8" y="4386292"/>
            <a:ext cx="5508620"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4444295"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905909" y="2411089"/>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905909" y="1821799"/>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830439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768095"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768095"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820968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354156"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43617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3345366"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3801714"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3801714"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60960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6559705"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6559705"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p:cNvSpPr>
          <p:nvPr>
            <p:ph type="body" sz="quarter" idx="51" hasCustomPrompt="1"/>
          </p:nvPr>
        </p:nvSpPr>
        <p:spPr>
          <a:xfrm flipV="1">
            <a:off x="8851900"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9317696"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9317696"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00129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3243069"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8741394"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05790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p:cNvSpPr>
          <p:nvPr>
            <p:ph type="body" sz="quarter" idx="55" hasCustomPrompt="1"/>
          </p:nvPr>
        </p:nvSpPr>
        <p:spPr>
          <a:xfrm flipV="1">
            <a:off x="2704306"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163829"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163829"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2618735"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p:cNvSpPr>
          <p:nvPr>
            <p:ph type="body" sz="quarter" idx="59" hasCustomPrompt="1"/>
          </p:nvPr>
        </p:nvSpPr>
        <p:spPr>
          <a:xfrm>
            <a:off x="482441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5283935"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5283935"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473884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p:cNvSpPr>
          <p:nvPr>
            <p:ph type="body" sz="quarter" idx="63" hasCustomPrompt="1"/>
          </p:nvPr>
        </p:nvSpPr>
        <p:spPr>
          <a:xfrm flipV="1">
            <a:off x="6944518"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7404041"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7404041"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858947"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p:cNvSpPr>
          <p:nvPr>
            <p:ph type="body" sz="quarter" idx="67" hasCustomPrompt="1"/>
          </p:nvPr>
        </p:nvSpPr>
        <p:spPr>
          <a:xfrm>
            <a:off x="9064625"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9524148"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9524148"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979054"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215902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4"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4"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p:cNvSpPr>
          <p:nvPr>
            <p:ph type="body" sz="quarter" idx="55" hasCustomPrompt="1"/>
          </p:nvPr>
        </p:nvSpPr>
        <p:spPr>
          <a:xfrm flipV="1">
            <a:off x="2368076"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2827600"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2827600"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2253426"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p:cNvSpPr>
          <p:nvPr>
            <p:ph type="body" sz="quarter" idx="59" hasCustomPrompt="1"/>
          </p:nvPr>
        </p:nvSpPr>
        <p:spPr>
          <a:xfrm>
            <a:off x="415195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611476"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611476"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06638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p:cNvSpPr>
          <p:nvPr>
            <p:ph type="body" sz="quarter" idx="63" hasCustomPrompt="1"/>
          </p:nvPr>
        </p:nvSpPr>
        <p:spPr>
          <a:xfrm flipV="1">
            <a:off x="5935828"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6395352"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6395352"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5821178"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p:cNvSpPr>
          <p:nvPr>
            <p:ph type="body" sz="quarter" idx="67" hasCustomPrompt="1"/>
          </p:nvPr>
        </p:nvSpPr>
        <p:spPr>
          <a:xfrm>
            <a:off x="7719704"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8179228"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8179228"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634133"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p:cNvSpPr>
          <p:nvPr>
            <p:ph type="body" sz="quarter" idx="71" hasCustomPrompt="1"/>
          </p:nvPr>
        </p:nvSpPr>
        <p:spPr>
          <a:xfrm flipV="1">
            <a:off x="9503579"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9963103"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9963103"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9388929"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338506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rot="8120955" flipV="1">
            <a:off x="5993416" y="4419709"/>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rot="13552398">
            <a:off x="4685605" y="3387274"/>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251353" y="2587485"/>
            <a:ext cx="2820175" cy="841515"/>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251353" y="1998195"/>
            <a:ext cx="2820175"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685912" y="5431184"/>
            <a:ext cx="2820175" cy="84151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685912" y="4841894"/>
            <a:ext cx="28201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rot="13416059">
            <a:off x="7301228" y="3386708"/>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112125" y="2587485"/>
            <a:ext cx="2820175" cy="841515"/>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112125" y="199819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18492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80497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5494953"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grpSp>
        <p:nvGrpSpPr>
          <p:cNvPr id="2" name="Group 1">
            <a:extLst>
              <a:ext uri="{FF2B5EF4-FFF2-40B4-BE49-F238E27FC236}">
                <a16:creationId xmlns:a16="http://schemas.microsoft.com/office/drawing/2014/main" id="{085E363E-30FF-5A7B-91E6-966360EDCCA0}"/>
              </a:ext>
            </a:extLst>
          </p:cNvPr>
          <p:cNvGrpSpPr/>
          <p:nvPr userDrawn="1"/>
        </p:nvGrpSpPr>
        <p:grpSpPr>
          <a:xfrm>
            <a:off x="4140722" y="3357980"/>
            <a:ext cx="3923434" cy="1307812"/>
            <a:chOff x="4134283" y="2771991"/>
            <a:chExt cx="3923434" cy="1307812"/>
          </a:xfrm>
        </p:grpSpPr>
        <p:grpSp>
          <p:nvGrpSpPr>
            <p:cNvPr id="5" name="Group 4">
              <a:extLst>
                <a:ext uri="{FF2B5EF4-FFF2-40B4-BE49-F238E27FC236}">
                  <a16:creationId xmlns:a16="http://schemas.microsoft.com/office/drawing/2014/main" id="{1655A560-79FA-9DFA-662D-AEA7E7264036}"/>
                </a:ext>
              </a:extLst>
            </p:cNvPr>
            <p:cNvGrpSpPr/>
            <p:nvPr userDrawn="1"/>
          </p:nvGrpSpPr>
          <p:grpSpPr>
            <a:xfrm>
              <a:off x="4134283" y="2771991"/>
              <a:ext cx="3923434" cy="1307812"/>
              <a:chOff x="4134283" y="2768888"/>
              <a:chExt cx="3923434" cy="1307812"/>
            </a:xfrm>
          </p:grpSpPr>
          <p:sp>
            <p:nvSpPr>
              <p:cNvPr id="12" name="Arc 47">
                <a:extLst>
                  <a:ext uri="{FF2B5EF4-FFF2-40B4-BE49-F238E27FC236}">
                    <a16:creationId xmlns:a16="http://schemas.microsoft.com/office/drawing/2014/main" id="{39CE4BAD-DE6C-CAFA-1164-8E2FB2227B2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48">
                <a:extLst>
                  <a:ext uri="{FF2B5EF4-FFF2-40B4-BE49-F238E27FC236}">
                    <a16:creationId xmlns:a16="http://schemas.microsoft.com/office/drawing/2014/main" id="{F28CDAB7-1062-5EA4-2B2A-E594871F9FB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49">
                <a:extLst>
                  <a:ext uri="{FF2B5EF4-FFF2-40B4-BE49-F238E27FC236}">
                    <a16:creationId xmlns:a16="http://schemas.microsoft.com/office/drawing/2014/main" id="{BE2A6CC0-75C3-C14E-9653-1D7771BAD68A}"/>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6D8762CC-FB9F-8742-2804-02B85682DF56}"/>
                </a:ext>
              </a:extLst>
            </p:cNvPr>
            <p:cNvGrpSpPr/>
            <p:nvPr userDrawn="1"/>
          </p:nvGrpSpPr>
          <p:grpSpPr>
            <a:xfrm>
              <a:off x="4134283" y="2771991"/>
              <a:ext cx="3923434" cy="1307812"/>
              <a:chOff x="4134283" y="2775094"/>
              <a:chExt cx="3923434" cy="1307812"/>
            </a:xfrm>
          </p:grpSpPr>
          <p:sp>
            <p:nvSpPr>
              <p:cNvPr id="7" name="Arc 6">
                <a:extLst>
                  <a:ext uri="{FF2B5EF4-FFF2-40B4-BE49-F238E27FC236}">
                    <a16:creationId xmlns:a16="http://schemas.microsoft.com/office/drawing/2014/main" id="{CAC42FC9-7CCC-6102-E695-BFF579449705}"/>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7">
                <a:extLst>
                  <a:ext uri="{FF2B5EF4-FFF2-40B4-BE49-F238E27FC236}">
                    <a16:creationId xmlns:a16="http://schemas.microsoft.com/office/drawing/2014/main" id="{7EBC49F0-0073-DCFD-2E21-B28F8A8EB464}"/>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9">
                <a:extLst>
                  <a:ext uri="{FF2B5EF4-FFF2-40B4-BE49-F238E27FC236}">
                    <a16:creationId xmlns:a16="http://schemas.microsoft.com/office/drawing/2014/main" id="{D4215F2B-762E-F873-05A4-30533BAC5FDB}"/>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84177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94EFD-51CD-04DF-9DC4-2E1565747CF7}"/>
              </a:ext>
            </a:extLst>
          </p:cNvPr>
          <p:cNvGrpSpPr/>
          <p:nvPr userDrawn="1"/>
        </p:nvGrpSpPr>
        <p:grpSpPr>
          <a:xfrm>
            <a:off x="3480378" y="3357980"/>
            <a:ext cx="5231244" cy="1307812"/>
            <a:chOff x="4134283" y="3357980"/>
            <a:chExt cx="5231244" cy="1307812"/>
          </a:xfrm>
        </p:grpSpPr>
        <p:grpSp>
          <p:nvGrpSpPr>
            <p:cNvPr id="5" name="Group 4">
              <a:extLst>
                <a:ext uri="{FF2B5EF4-FFF2-40B4-BE49-F238E27FC236}">
                  <a16:creationId xmlns:a16="http://schemas.microsoft.com/office/drawing/2014/main" id="{A75EFAE7-DB06-590C-9B1F-3C4020FBBA4E}"/>
                </a:ext>
              </a:extLst>
            </p:cNvPr>
            <p:cNvGrpSpPr/>
            <p:nvPr userDrawn="1"/>
          </p:nvGrpSpPr>
          <p:grpSpPr>
            <a:xfrm>
              <a:off x="6749905" y="3357980"/>
              <a:ext cx="2615622" cy="1307812"/>
              <a:chOff x="4134283" y="2768888"/>
              <a:chExt cx="2615622" cy="1307812"/>
            </a:xfrm>
          </p:grpSpPr>
          <p:sp>
            <p:nvSpPr>
              <p:cNvPr id="18" name="Arc 47">
                <a:extLst>
                  <a:ext uri="{FF2B5EF4-FFF2-40B4-BE49-F238E27FC236}">
                    <a16:creationId xmlns:a16="http://schemas.microsoft.com/office/drawing/2014/main" id="{35BE7105-69DC-81F2-1524-E35F4D68B4A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9" name="Arc 48">
                <a:extLst>
                  <a:ext uri="{FF2B5EF4-FFF2-40B4-BE49-F238E27FC236}">
                    <a16:creationId xmlns:a16="http://schemas.microsoft.com/office/drawing/2014/main" id="{62C56C6A-A0F4-3614-F6BF-B3E91D255059}"/>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DCF09AD7-4182-F9E1-8DF2-94B868DA5D60}"/>
                </a:ext>
              </a:extLst>
            </p:cNvPr>
            <p:cNvGrpSpPr/>
            <p:nvPr userDrawn="1"/>
          </p:nvGrpSpPr>
          <p:grpSpPr>
            <a:xfrm>
              <a:off x="4134283" y="3357980"/>
              <a:ext cx="2615622" cy="1307812"/>
              <a:chOff x="4134283" y="2768888"/>
              <a:chExt cx="2615622" cy="1307812"/>
            </a:xfrm>
          </p:grpSpPr>
          <p:sp>
            <p:nvSpPr>
              <p:cNvPr id="16" name="Arc 47">
                <a:extLst>
                  <a:ext uri="{FF2B5EF4-FFF2-40B4-BE49-F238E27FC236}">
                    <a16:creationId xmlns:a16="http://schemas.microsoft.com/office/drawing/2014/main" id="{C2F66580-81E0-F7E6-9EFF-D043EBAB60EA}"/>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48">
                <a:extLst>
                  <a:ext uri="{FF2B5EF4-FFF2-40B4-BE49-F238E27FC236}">
                    <a16:creationId xmlns:a16="http://schemas.microsoft.com/office/drawing/2014/main" id="{9AD3684B-90DA-5C9E-04D7-65AC4A30AD0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7" name="Group 6">
              <a:extLst>
                <a:ext uri="{FF2B5EF4-FFF2-40B4-BE49-F238E27FC236}">
                  <a16:creationId xmlns:a16="http://schemas.microsoft.com/office/drawing/2014/main" id="{E36FDD18-C443-DB82-05C7-50C98B98F96B}"/>
                </a:ext>
              </a:extLst>
            </p:cNvPr>
            <p:cNvGrpSpPr/>
            <p:nvPr userDrawn="1"/>
          </p:nvGrpSpPr>
          <p:grpSpPr>
            <a:xfrm>
              <a:off x="4134283" y="3357980"/>
              <a:ext cx="2615622" cy="1307812"/>
              <a:chOff x="4134283" y="2775094"/>
              <a:chExt cx="2615622" cy="1307812"/>
            </a:xfrm>
          </p:grpSpPr>
          <p:sp>
            <p:nvSpPr>
              <p:cNvPr id="14" name="Arc 13">
                <a:extLst>
                  <a:ext uri="{FF2B5EF4-FFF2-40B4-BE49-F238E27FC236}">
                    <a16:creationId xmlns:a16="http://schemas.microsoft.com/office/drawing/2014/main" id="{22D18510-49A1-9BC9-8562-8CD9B056800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D04AEF53-C452-CFAE-15C9-74DED72A0778}"/>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8" name="Group 7">
              <a:extLst>
                <a:ext uri="{FF2B5EF4-FFF2-40B4-BE49-F238E27FC236}">
                  <a16:creationId xmlns:a16="http://schemas.microsoft.com/office/drawing/2014/main" id="{0092B98D-965D-A9EE-4BFC-66378B793777}"/>
                </a:ext>
              </a:extLst>
            </p:cNvPr>
            <p:cNvGrpSpPr/>
            <p:nvPr userDrawn="1"/>
          </p:nvGrpSpPr>
          <p:grpSpPr>
            <a:xfrm>
              <a:off x="6749905" y="3357980"/>
              <a:ext cx="2615622" cy="1307812"/>
              <a:chOff x="4134283" y="2775094"/>
              <a:chExt cx="2615622" cy="1307812"/>
            </a:xfrm>
          </p:grpSpPr>
          <p:sp>
            <p:nvSpPr>
              <p:cNvPr id="10" name="Arc 9">
                <a:extLst>
                  <a:ext uri="{FF2B5EF4-FFF2-40B4-BE49-F238E27FC236}">
                    <a16:creationId xmlns:a16="http://schemas.microsoft.com/office/drawing/2014/main" id="{E92C5BF4-C1C3-7AA4-309A-54C394B15F2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11">
                <a:extLst>
                  <a:ext uri="{FF2B5EF4-FFF2-40B4-BE49-F238E27FC236}">
                    <a16:creationId xmlns:a16="http://schemas.microsoft.com/office/drawing/2014/main" id="{B32B98DB-6201-9437-4AD2-B674552EFC3F}"/>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
        <p:nvSpPr>
          <p:cNvPr id="46" name="Text Placeholder 45">
            <a:extLst>
              <a:ext uri="{FF2B5EF4-FFF2-40B4-BE49-F238E27FC236}">
                <a16:creationId xmlns:a16="http://schemas.microsoft.com/office/drawing/2014/main" id="{9C165DBB-437B-30AE-1592-356DBF0F0AA9}"/>
              </a:ext>
            </a:extLst>
          </p:cNvPr>
          <p:cNvSpPr>
            <a:spLocks noGrp="1" noChangeAspect="1"/>
          </p:cNvSpPr>
          <p:nvPr>
            <p:ph type="body" sz="quarter" idx="50" hasCustomPrompt="1"/>
          </p:nvPr>
        </p:nvSpPr>
        <p:spPr>
          <a:xfrm rot="8077340" flipV="1">
            <a:off x="5332295"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80280">
            <a:off x="4024484" y="3385202"/>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96048" y="3968145"/>
            <a:ext cx="2153037" cy="842400"/>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96048" y="3378855"/>
            <a:ext cx="2153037"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370016" y="5431400"/>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370016" y="4842110"/>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noChangeAspect="1"/>
          </p:cNvSpPr>
          <p:nvPr>
            <p:ph type="body" sz="quarter" idx="53" hasCustomPrompt="1"/>
          </p:nvPr>
        </p:nvSpPr>
        <p:spPr>
          <a:xfrm rot="13480280">
            <a:off x="6640106" y="338520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5676562" y="2412469"/>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5676562" y="1823179"/>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noChangeAspect="1"/>
          </p:cNvSpPr>
          <p:nvPr>
            <p:ph type="body" sz="quarter" idx="51" hasCustomPrompt="1"/>
          </p:nvPr>
        </p:nvSpPr>
        <p:spPr>
          <a:xfrm rot="8077340" flipV="1">
            <a:off x="7947917"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8865255" y="3964023"/>
            <a:ext cx="2153037" cy="842400"/>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8865255" y="3374733"/>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3529484"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14510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837295"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745291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35269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68673">
            <a:off x="329437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2367223" y="242760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2367223" y="183831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79937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noChangeAspect="1"/>
          </p:cNvSpPr>
          <p:nvPr>
            <p:ph type="body" sz="quarter" idx="55" hasCustomPrompt="1"/>
          </p:nvPr>
        </p:nvSpPr>
        <p:spPr>
          <a:xfrm rot="8150336" flipV="1">
            <a:off x="460333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679557" y="542974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679557" y="484045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410718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noChangeAspect="1"/>
          </p:cNvSpPr>
          <p:nvPr>
            <p:ph type="body" sz="quarter" idx="59" hasCustomPrompt="1"/>
          </p:nvPr>
        </p:nvSpPr>
        <p:spPr>
          <a:xfrm rot="13468673">
            <a:off x="5912292" y="339349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4991891" y="2436821"/>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4991891" y="1847531"/>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541500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noChangeAspect="1"/>
          </p:cNvSpPr>
          <p:nvPr>
            <p:ph type="body" sz="quarter" idx="63" hasCustomPrompt="1"/>
          </p:nvPr>
        </p:nvSpPr>
        <p:spPr>
          <a:xfrm rot="8150336" flipV="1">
            <a:off x="7221249"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6304224" y="543641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6304224" y="484712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72281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noChangeAspect="1"/>
          </p:cNvSpPr>
          <p:nvPr>
            <p:ph type="body" sz="quarter" idx="67" hasCustomPrompt="1"/>
          </p:nvPr>
        </p:nvSpPr>
        <p:spPr>
          <a:xfrm rot="13468673">
            <a:off x="853020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7616557" y="243188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7616557" y="184259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03062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grpSp>
        <p:nvGrpSpPr>
          <p:cNvPr id="5" name="Group 4">
            <a:extLst>
              <a:ext uri="{FF2B5EF4-FFF2-40B4-BE49-F238E27FC236}">
                <a16:creationId xmlns:a16="http://schemas.microsoft.com/office/drawing/2014/main" id="{CFEAB494-E420-CABA-719F-BCDF9716F13A}"/>
              </a:ext>
            </a:extLst>
          </p:cNvPr>
          <p:cNvGrpSpPr/>
          <p:nvPr userDrawn="1"/>
        </p:nvGrpSpPr>
        <p:grpSpPr>
          <a:xfrm>
            <a:off x="2750272" y="3357980"/>
            <a:ext cx="6539055" cy="1307812"/>
            <a:chOff x="3480378" y="3357980"/>
            <a:chExt cx="6539055" cy="1307812"/>
          </a:xfrm>
        </p:grpSpPr>
        <p:sp>
          <p:nvSpPr>
            <p:cNvPr id="6" name="Arc 47">
              <a:extLst>
                <a:ext uri="{FF2B5EF4-FFF2-40B4-BE49-F238E27FC236}">
                  <a16:creationId xmlns:a16="http://schemas.microsoft.com/office/drawing/2014/main" id="{5B6561AF-4910-132F-B3B7-A504B4416BDA}"/>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7" name="Arc 47">
              <a:extLst>
                <a:ext uri="{FF2B5EF4-FFF2-40B4-BE49-F238E27FC236}">
                  <a16:creationId xmlns:a16="http://schemas.microsoft.com/office/drawing/2014/main" id="{2C5285BF-2913-E316-D1BA-884490EB7CCA}"/>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48">
              <a:extLst>
                <a:ext uri="{FF2B5EF4-FFF2-40B4-BE49-F238E27FC236}">
                  <a16:creationId xmlns:a16="http://schemas.microsoft.com/office/drawing/2014/main" id="{BBEDBE85-7398-D2A8-88BE-1542BAAC30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47">
              <a:extLst>
                <a:ext uri="{FF2B5EF4-FFF2-40B4-BE49-F238E27FC236}">
                  <a16:creationId xmlns:a16="http://schemas.microsoft.com/office/drawing/2014/main" id="{3132AA95-43B7-F6AC-E795-F71F3A89F25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48">
              <a:extLst>
                <a:ext uri="{FF2B5EF4-FFF2-40B4-BE49-F238E27FC236}">
                  <a16:creationId xmlns:a16="http://schemas.microsoft.com/office/drawing/2014/main" id="{43694D3A-5612-11F3-B441-F789FD332443}"/>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13">
              <a:extLst>
                <a:ext uri="{FF2B5EF4-FFF2-40B4-BE49-F238E27FC236}">
                  <a16:creationId xmlns:a16="http://schemas.microsoft.com/office/drawing/2014/main" id="{809976B3-B1A7-59BD-6B86-09A70BABBCF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5950265B-9B14-9CA8-61A6-21DCC3A1AF1A}"/>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6" name="Arc 15">
              <a:extLst>
                <a:ext uri="{FF2B5EF4-FFF2-40B4-BE49-F238E27FC236}">
                  <a16:creationId xmlns:a16="http://schemas.microsoft.com/office/drawing/2014/main" id="{2A615E95-7DE6-5147-0CF1-8B99E4355B73}"/>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16">
              <a:extLst>
                <a:ext uri="{FF2B5EF4-FFF2-40B4-BE49-F238E27FC236}">
                  <a16:creationId xmlns:a16="http://schemas.microsoft.com/office/drawing/2014/main" id="{3BA90852-7702-41AD-99B1-C60A497F740A}"/>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8" name="Arc 17">
              <a:extLst>
                <a:ext uri="{FF2B5EF4-FFF2-40B4-BE49-F238E27FC236}">
                  <a16:creationId xmlns:a16="http://schemas.microsoft.com/office/drawing/2014/main" id="{574FE756-6EC0-DEBE-7D64-3CBA40AA2C7A}"/>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384969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48084">
            <a:off x="2649883"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932893" y="239327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932893" y="180398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154997"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noChangeAspect="1"/>
          </p:cNvSpPr>
          <p:nvPr>
            <p:ph type="body" sz="quarter" idx="55" hasCustomPrompt="1"/>
          </p:nvPr>
        </p:nvSpPr>
        <p:spPr>
          <a:xfrm rot="2654128">
            <a:off x="3957717"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3243559"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3243559"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346280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noChangeAspect="1"/>
          </p:cNvSpPr>
          <p:nvPr>
            <p:ph type="body" sz="quarter" idx="59" hasCustomPrompt="1"/>
          </p:nvPr>
        </p:nvSpPr>
        <p:spPr>
          <a:xfrm rot="13448719">
            <a:off x="5265551"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554225" y="248002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554225" y="189073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77061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noChangeAspect="1"/>
          </p:cNvSpPr>
          <p:nvPr>
            <p:ph type="body" sz="quarter" idx="63" hasCustomPrompt="1"/>
          </p:nvPr>
        </p:nvSpPr>
        <p:spPr>
          <a:xfrm rot="2654128">
            <a:off x="657338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5864891" y="547516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5864891" y="488587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607843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noChangeAspect="1"/>
          </p:cNvSpPr>
          <p:nvPr>
            <p:ph type="body" sz="quarter" idx="67" hasCustomPrompt="1"/>
          </p:nvPr>
        </p:nvSpPr>
        <p:spPr>
          <a:xfrm rot="13493207">
            <a:off x="7881219"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7175557" y="2430813"/>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7175557" y="1841523"/>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38624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noChangeAspect="1"/>
          </p:cNvSpPr>
          <p:nvPr>
            <p:ph type="body" sz="quarter" idx="71" hasCustomPrompt="1"/>
          </p:nvPr>
        </p:nvSpPr>
        <p:spPr>
          <a:xfrm rot="2654128">
            <a:off x="9189052" y="440072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8486225"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8486225"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8694052"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0" name="Arc 48">
            <a:extLst>
              <a:ext uri="{FF2B5EF4-FFF2-40B4-BE49-F238E27FC236}">
                <a16:creationId xmlns:a16="http://schemas.microsoft.com/office/drawing/2014/main" id="{CEB5FE85-6FBA-20D0-1BDD-1B48C13D527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1" name="Arc 47">
            <a:extLst>
              <a:ext uri="{FF2B5EF4-FFF2-40B4-BE49-F238E27FC236}">
                <a16:creationId xmlns:a16="http://schemas.microsoft.com/office/drawing/2014/main" id="{477598E1-DA42-DF6C-D390-9442D91A3849}"/>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2" name="Arc 47">
            <a:extLst>
              <a:ext uri="{FF2B5EF4-FFF2-40B4-BE49-F238E27FC236}">
                <a16:creationId xmlns:a16="http://schemas.microsoft.com/office/drawing/2014/main" id="{4D4C0585-1A77-62CE-F7D2-A88D285B9E8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3" name="Arc 48">
            <a:extLst>
              <a:ext uri="{FF2B5EF4-FFF2-40B4-BE49-F238E27FC236}">
                <a16:creationId xmlns:a16="http://schemas.microsoft.com/office/drawing/2014/main" id="{B15E6F22-0A93-E807-318E-61A3BD2308A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4" name="Arc 47">
            <a:extLst>
              <a:ext uri="{FF2B5EF4-FFF2-40B4-BE49-F238E27FC236}">
                <a16:creationId xmlns:a16="http://schemas.microsoft.com/office/drawing/2014/main" id="{34EDB599-B1C4-46E9-9D03-7D1CEC80BE1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5" name="Arc 48">
            <a:extLst>
              <a:ext uri="{FF2B5EF4-FFF2-40B4-BE49-F238E27FC236}">
                <a16:creationId xmlns:a16="http://schemas.microsoft.com/office/drawing/2014/main" id="{5C440A63-4D8F-67DD-2DEF-65143B79D00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6" name="Arc 25">
            <a:extLst>
              <a:ext uri="{FF2B5EF4-FFF2-40B4-BE49-F238E27FC236}">
                <a16:creationId xmlns:a16="http://schemas.microsoft.com/office/drawing/2014/main" id="{0DD9DB4A-7EFC-D3AB-644C-A57CF01BA020}"/>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7" name="Arc 26">
            <a:extLst>
              <a:ext uri="{FF2B5EF4-FFF2-40B4-BE49-F238E27FC236}">
                <a16:creationId xmlns:a16="http://schemas.microsoft.com/office/drawing/2014/main" id="{B439AEAC-92C3-822D-36EC-404450122AF0}"/>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8" name="Arc 27">
            <a:extLst>
              <a:ext uri="{FF2B5EF4-FFF2-40B4-BE49-F238E27FC236}">
                <a16:creationId xmlns:a16="http://schemas.microsoft.com/office/drawing/2014/main" id="{03AB3AEB-F8B8-A8C9-C881-10B54C18FAFE}"/>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9" name="Arc 28">
            <a:extLst>
              <a:ext uri="{FF2B5EF4-FFF2-40B4-BE49-F238E27FC236}">
                <a16:creationId xmlns:a16="http://schemas.microsoft.com/office/drawing/2014/main" id="{7A65FA56-776F-B166-55F6-585D097CB22A}"/>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0" name="Arc 29">
            <a:extLst>
              <a:ext uri="{FF2B5EF4-FFF2-40B4-BE49-F238E27FC236}">
                <a16:creationId xmlns:a16="http://schemas.microsoft.com/office/drawing/2014/main" id="{5F4B4F57-16C1-82D5-5C9C-24A167453427}"/>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1" name="Arc 30">
            <a:extLst>
              <a:ext uri="{FF2B5EF4-FFF2-40B4-BE49-F238E27FC236}">
                <a16:creationId xmlns:a16="http://schemas.microsoft.com/office/drawing/2014/main" id="{DE41CE68-7913-183D-0F7B-DEA19B9ADD64}"/>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4982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5858" userDrawn="1">
          <p15:clr>
            <a:srgbClr val="FBAE40"/>
          </p15:clr>
        </p15:guide>
        <p15:guide id="2" pos="1731"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84840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D13ECA1-EBCC-5614-D342-9F4FB2100450}"/>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70398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0" y="1581954"/>
            <a:ext cx="12191999" cy="3694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79" y="1819275"/>
            <a:ext cx="11017243"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7" y="3729067"/>
            <a:ext cx="11017247"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5166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arket Size S10V1">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F69506-FD8A-FE0C-0418-E27F291F84E8}"/>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1174A8FD-63D9-CCBC-27A9-B4BD6C3E2A57}"/>
              </a:ext>
            </a:extLst>
          </p:cNvPr>
          <p:cNvSpPr/>
          <p:nvPr userDrawn="1"/>
        </p:nvSpPr>
        <p:spPr>
          <a:xfrm>
            <a:off x="757109" y="1703491"/>
            <a:ext cx="2971800" cy="2971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9">
            <a:extLst>
              <a:ext uri="{FF2B5EF4-FFF2-40B4-BE49-F238E27FC236}">
                <a16:creationId xmlns:a16="http://schemas.microsoft.com/office/drawing/2014/main" id="{BF5A76F7-4927-E019-A285-6FDB1CB651A4}"/>
              </a:ext>
            </a:extLst>
          </p:cNvPr>
          <p:cNvSpPr>
            <a:spLocks noGrp="1"/>
          </p:cNvSpPr>
          <p:nvPr>
            <p:ph type="body" sz="quarter" idx="15"/>
          </p:nvPr>
        </p:nvSpPr>
        <p:spPr>
          <a:xfrm>
            <a:off x="660401"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53AA891A-70C9-3F49-8B27-B4FF192927BE}"/>
              </a:ext>
            </a:extLst>
          </p:cNvPr>
          <p:cNvSpPr>
            <a:spLocks noGrp="1"/>
          </p:cNvSpPr>
          <p:nvPr>
            <p:ph type="body" sz="quarter" idx="17"/>
          </p:nvPr>
        </p:nvSpPr>
        <p:spPr>
          <a:xfrm>
            <a:off x="660400"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6">
            <a:extLst>
              <a:ext uri="{FF2B5EF4-FFF2-40B4-BE49-F238E27FC236}">
                <a16:creationId xmlns:a16="http://schemas.microsoft.com/office/drawing/2014/main" id="{19F9A2E3-2E8C-C49F-1133-4E459E5BCF2B}"/>
              </a:ext>
            </a:extLst>
          </p:cNvPr>
          <p:cNvSpPr>
            <a:spLocks noGrp="1"/>
          </p:cNvSpPr>
          <p:nvPr>
            <p:ph type="body" sz="quarter" idx="35" hasCustomPrompt="1"/>
          </p:nvPr>
        </p:nvSpPr>
        <p:spPr>
          <a:xfrm>
            <a:off x="879478" y="2809299"/>
            <a:ext cx="2727064" cy="760184"/>
          </a:xfrm>
        </p:spPr>
        <p:txBody>
          <a:bodyPr anchor="ctr">
            <a:noAutofit/>
          </a:bodyPr>
          <a:lstStyle>
            <a:lvl1pPr marL="0" indent="0" algn="ctr">
              <a:buNone/>
              <a:defRPr sz="4800" b="1">
                <a:solidFill>
                  <a:schemeClr val="bg1"/>
                </a:solidFill>
                <a:latin typeface="+mj-lt"/>
              </a:defRPr>
            </a:lvl1pPr>
          </a:lstStyle>
          <a:p>
            <a:pPr lvl="0"/>
            <a:r>
              <a:rPr lang="en-US" dirty="0"/>
              <a:t>xx%</a:t>
            </a:r>
          </a:p>
        </p:txBody>
      </p:sp>
      <p:sp>
        <p:nvSpPr>
          <p:cNvPr id="9" name="Oval 8">
            <a:extLst>
              <a:ext uri="{FF2B5EF4-FFF2-40B4-BE49-F238E27FC236}">
                <a16:creationId xmlns:a16="http://schemas.microsoft.com/office/drawing/2014/main" id="{B6FB43B8-98B2-669B-D41E-4D8E15A1ACD5}"/>
              </a:ext>
            </a:extLst>
          </p:cNvPr>
          <p:cNvSpPr/>
          <p:nvPr userDrawn="1"/>
        </p:nvSpPr>
        <p:spPr>
          <a:xfrm>
            <a:off x="4555838" y="1882591"/>
            <a:ext cx="2613600" cy="261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9">
            <a:extLst>
              <a:ext uri="{FF2B5EF4-FFF2-40B4-BE49-F238E27FC236}">
                <a16:creationId xmlns:a16="http://schemas.microsoft.com/office/drawing/2014/main" id="{494670D3-6B72-FB9C-AB2F-12D2055CAE64}"/>
              </a:ext>
            </a:extLst>
          </p:cNvPr>
          <p:cNvSpPr>
            <a:spLocks noGrp="1"/>
          </p:cNvSpPr>
          <p:nvPr>
            <p:ph type="body" sz="quarter" idx="36"/>
          </p:nvPr>
        </p:nvSpPr>
        <p:spPr>
          <a:xfrm>
            <a:off x="4280030"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Text Placeholder 29">
            <a:extLst>
              <a:ext uri="{FF2B5EF4-FFF2-40B4-BE49-F238E27FC236}">
                <a16:creationId xmlns:a16="http://schemas.microsoft.com/office/drawing/2014/main" id="{13FD948A-0283-8869-6C1D-A0F7715413B0}"/>
              </a:ext>
            </a:extLst>
          </p:cNvPr>
          <p:cNvSpPr>
            <a:spLocks noGrp="1"/>
          </p:cNvSpPr>
          <p:nvPr>
            <p:ph type="body" sz="quarter" idx="37"/>
          </p:nvPr>
        </p:nvSpPr>
        <p:spPr>
          <a:xfrm>
            <a:off x="4280029"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6">
            <a:extLst>
              <a:ext uri="{FF2B5EF4-FFF2-40B4-BE49-F238E27FC236}">
                <a16:creationId xmlns:a16="http://schemas.microsoft.com/office/drawing/2014/main" id="{31CD1028-A045-0038-177E-91B370D69111}"/>
              </a:ext>
            </a:extLst>
          </p:cNvPr>
          <p:cNvSpPr>
            <a:spLocks noGrp="1"/>
          </p:cNvSpPr>
          <p:nvPr>
            <p:ph type="body" sz="quarter" idx="38" hasCustomPrompt="1"/>
          </p:nvPr>
        </p:nvSpPr>
        <p:spPr>
          <a:xfrm>
            <a:off x="4648200" y="2809299"/>
            <a:ext cx="2428876" cy="760184"/>
          </a:xfrm>
        </p:spPr>
        <p:txBody>
          <a:bodyPr anchor="ctr">
            <a:noAutofit/>
          </a:bodyPr>
          <a:lstStyle>
            <a:lvl1pPr marL="0" indent="0" algn="ctr">
              <a:buNone/>
              <a:defRPr sz="4000" b="1">
                <a:solidFill>
                  <a:schemeClr val="bg1"/>
                </a:solidFill>
                <a:latin typeface="+mj-lt"/>
              </a:defRPr>
            </a:lvl1pPr>
          </a:lstStyle>
          <a:p>
            <a:pPr lvl="0"/>
            <a:r>
              <a:rPr lang="en-US" dirty="0"/>
              <a:t>xx%</a:t>
            </a:r>
          </a:p>
        </p:txBody>
      </p:sp>
      <p:sp>
        <p:nvSpPr>
          <p:cNvPr id="13" name="Oval 12">
            <a:extLst>
              <a:ext uri="{FF2B5EF4-FFF2-40B4-BE49-F238E27FC236}">
                <a16:creationId xmlns:a16="http://schemas.microsoft.com/office/drawing/2014/main" id="{6931A16D-BCAF-1819-7D97-0405279551C8}"/>
              </a:ext>
            </a:extLst>
          </p:cNvPr>
          <p:cNvSpPr/>
          <p:nvPr userDrawn="1"/>
        </p:nvSpPr>
        <p:spPr>
          <a:xfrm>
            <a:off x="8355466" y="2062591"/>
            <a:ext cx="2253600" cy="2253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9">
            <a:extLst>
              <a:ext uri="{FF2B5EF4-FFF2-40B4-BE49-F238E27FC236}">
                <a16:creationId xmlns:a16="http://schemas.microsoft.com/office/drawing/2014/main" id="{F457FE96-6BF2-389B-01E1-FF8279A505C3}"/>
              </a:ext>
            </a:extLst>
          </p:cNvPr>
          <p:cNvSpPr>
            <a:spLocks noGrp="1"/>
          </p:cNvSpPr>
          <p:nvPr>
            <p:ph type="body" sz="quarter" idx="39"/>
          </p:nvPr>
        </p:nvSpPr>
        <p:spPr>
          <a:xfrm>
            <a:off x="7899658" y="4797425"/>
            <a:ext cx="316521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38330C0-5936-905D-0D75-B9AF0B620F1A}"/>
              </a:ext>
            </a:extLst>
          </p:cNvPr>
          <p:cNvSpPr>
            <a:spLocks noGrp="1"/>
          </p:cNvSpPr>
          <p:nvPr>
            <p:ph type="body" sz="quarter" idx="40"/>
          </p:nvPr>
        </p:nvSpPr>
        <p:spPr>
          <a:xfrm>
            <a:off x="7899657" y="5250095"/>
            <a:ext cx="3165218" cy="995130"/>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 name="Text Placeholder 6">
            <a:extLst>
              <a:ext uri="{FF2B5EF4-FFF2-40B4-BE49-F238E27FC236}">
                <a16:creationId xmlns:a16="http://schemas.microsoft.com/office/drawing/2014/main" id="{FA567FD6-2E6C-A206-2A81-086BE712DF55}"/>
              </a:ext>
            </a:extLst>
          </p:cNvPr>
          <p:cNvSpPr>
            <a:spLocks noGrp="1"/>
          </p:cNvSpPr>
          <p:nvPr>
            <p:ph type="body" sz="quarter" idx="41" hasCustomPrompt="1"/>
          </p:nvPr>
        </p:nvSpPr>
        <p:spPr>
          <a:xfrm>
            <a:off x="8424636" y="2809299"/>
            <a:ext cx="2115260" cy="760184"/>
          </a:xfrm>
        </p:spPr>
        <p:txBody>
          <a:bodyPr anchor="ctr">
            <a:noAutofit/>
          </a:bodyPr>
          <a:lstStyle>
            <a:lvl1pPr marL="0" indent="0" algn="ctr">
              <a:buNone/>
              <a:defRPr sz="3200" b="1">
                <a:solidFill>
                  <a:schemeClr val="bg1"/>
                </a:solidFill>
                <a:latin typeface="+mj-lt"/>
              </a:defRPr>
            </a:lvl1pPr>
          </a:lstStyle>
          <a:p>
            <a:pPr lvl="0"/>
            <a:r>
              <a:rPr lang="en-US" dirty="0"/>
              <a:t>xx%</a:t>
            </a:r>
          </a:p>
        </p:txBody>
      </p:sp>
    </p:spTree>
    <p:extLst>
      <p:ext uri="{BB962C8B-B14F-4D97-AF65-F5344CB8AC3E}">
        <p14:creationId xmlns:p14="http://schemas.microsoft.com/office/powerpoint/2010/main" val="216161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rket Size S10V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7F5EEC-80F8-3CD4-0AB1-62F1FC5A133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6" name="Oval 15">
            <a:extLst>
              <a:ext uri="{FF2B5EF4-FFF2-40B4-BE49-F238E27FC236}">
                <a16:creationId xmlns:a16="http://schemas.microsoft.com/office/drawing/2014/main" id="{06136803-5EF3-CCCC-C543-9E427874A85D}"/>
              </a:ext>
            </a:extLst>
          </p:cNvPr>
          <p:cNvSpPr/>
          <p:nvPr userDrawn="1"/>
        </p:nvSpPr>
        <p:spPr>
          <a:xfrm>
            <a:off x="4360677" y="3429148"/>
            <a:ext cx="2783840" cy="278384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F5F267B-039C-7289-ABD8-110FCCE33026}"/>
              </a:ext>
            </a:extLst>
          </p:cNvPr>
          <p:cNvSpPr/>
          <p:nvPr userDrawn="1"/>
        </p:nvSpPr>
        <p:spPr>
          <a:xfrm>
            <a:off x="4528449" y="3776020"/>
            <a:ext cx="2448296" cy="2448296"/>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6B916C9-B740-9379-CF81-75AD633274BA}"/>
              </a:ext>
            </a:extLst>
          </p:cNvPr>
          <p:cNvSpPr/>
          <p:nvPr userDrawn="1"/>
        </p:nvSpPr>
        <p:spPr>
          <a:xfrm>
            <a:off x="4697065" y="4124636"/>
            <a:ext cx="2111064" cy="211106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6">
            <a:extLst>
              <a:ext uri="{FF2B5EF4-FFF2-40B4-BE49-F238E27FC236}">
                <a16:creationId xmlns:a16="http://schemas.microsoft.com/office/drawing/2014/main" id="{57777E85-03F6-AA8C-F042-7715DDDBE5E4}"/>
              </a:ext>
            </a:extLst>
          </p:cNvPr>
          <p:cNvSpPr>
            <a:spLocks noGrp="1"/>
          </p:cNvSpPr>
          <p:nvPr>
            <p:ph type="body" sz="quarter" idx="41" hasCustomPrompt="1"/>
          </p:nvPr>
        </p:nvSpPr>
        <p:spPr>
          <a:xfrm>
            <a:off x="1722533" y="3898426"/>
            <a:ext cx="2115260" cy="553026"/>
          </a:xfrm>
        </p:spPr>
        <p:txBody>
          <a:bodyPr anchor="ctr">
            <a:noAutofit/>
          </a:bodyPr>
          <a:lstStyle>
            <a:lvl1pPr marL="0" indent="0" algn="r">
              <a:buNone/>
              <a:defRPr sz="3200" b="1">
                <a:solidFill>
                  <a:schemeClr val="tx1"/>
                </a:solidFill>
                <a:latin typeface="+mj-lt"/>
              </a:defRPr>
            </a:lvl1pPr>
          </a:lstStyle>
          <a:p>
            <a:pPr lvl="0"/>
            <a:r>
              <a:rPr lang="en-US" dirty="0"/>
              <a:t>xx%</a:t>
            </a:r>
          </a:p>
        </p:txBody>
      </p:sp>
      <p:sp>
        <p:nvSpPr>
          <p:cNvPr id="20" name="Text Placeholder 29">
            <a:extLst>
              <a:ext uri="{FF2B5EF4-FFF2-40B4-BE49-F238E27FC236}">
                <a16:creationId xmlns:a16="http://schemas.microsoft.com/office/drawing/2014/main" id="{D68F3DEE-BC53-F813-1727-422CA4CF917C}"/>
              </a:ext>
            </a:extLst>
          </p:cNvPr>
          <p:cNvSpPr>
            <a:spLocks noGrp="1"/>
          </p:cNvSpPr>
          <p:nvPr>
            <p:ph type="body" sz="quarter" idx="15"/>
          </p:nvPr>
        </p:nvSpPr>
        <p:spPr>
          <a:xfrm>
            <a:off x="3393069" y="2255062"/>
            <a:ext cx="4719056" cy="380670"/>
          </a:xfrm>
          <a:prstGeom prst="rect">
            <a:avLst/>
          </a:prstGeom>
        </p:spPr>
        <p:txBody>
          <a:bodyPr tIns="0" bIns="0" anchor="b">
            <a:noAutofit/>
          </a:bodyPr>
          <a:lstStyle>
            <a:lvl1pPr marL="0" indent="0" algn="ct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1" name="Text Placeholder 29">
            <a:extLst>
              <a:ext uri="{FF2B5EF4-FFF2-40B4-BE49-F238E27FC236}">
                <a16:creationId xmlns:a16="http://schemas.microsoft.com/office/drawing/2014/main" id="{4A74AAE9-9507-95BC-B1DA-3948E116B337}"/>
              </a:ext>
            </a:extLst>
          </p:cNvPr>
          <p:cNvSpPr>
            <a:spLocks noGrp="1"/>
          </p:cNvSpPr>
          <p:nvPr>
            <p:ph type="body" sz="quarter" idx="17"/>
          </p:nvPr>
        </p:nvSpPr>
        <p:spPr>
          <a:xfrm>
            <a:off x="3393068" y="2707732"/>
            <a:ext cx="4719058" cy="543618"/>
          </a:xfrm>
          <a:prstGeom prst="rect">
            <a:avLst/>
          </a:prstGeom>
        </p:spPr>
        <p:txBody>
          <a:bodyPr tIns="0" bIns="0">
            <a:noAutofit/>
          </a:bodyPr>
          <a:lstStyle>
            <a:lvl1pPr marL="0" indent="0" algn="ct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3487AB4-15AC-CE01-915D-E13BDE4C3022}"/>
              </a:ext>
            </a:extLst>
          </p:cNvPr>
          <p:cNvSpPr>
            <a:spLocks noGrp="1"/>
          </p:cNvSpPr>
          <p:nvPr>
            <p:ph type="body" sz="quarter" idx="36"/>
          </p:nvPr>
        </p:nvSpPr>
        <p:spPr>
          <a:xfrm>
            <a:off x="672577" y="4523452"/>
            <a:ext cx="3165216" cy="380670"/>
          </a:xfrm>
          <a:prstGeom prst="rect">
            <a:avLst/>
          </a:prstGeom>
        </p:spPr>
        <p:txBody>
          <a:bodyPr tIns="0" bIns="0" anchor="b">
            <a:noAutofit/>
          </a:bodyPr>
          <a:lstStyle>
            <a:lvl1pPr marL="0" indent="0" algn="r">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3" name="Text Placeholder 29">
            <a:extLst>
              <a:ext uri="{FF2B5EF4-FFF2-40B4-BE49-F238E27FC236}">
                <a16:creationId xmlns:a16="http://schemas.microsoft.com/office/drawing/2014/main" id="{0206F3E3-C9BB-F3F6-BFA2-16BCF99BF810}"/>
              </a:ext>
            </a:extLst>
          </p:cNvPr>
          <p:cNvSpPr>
            <a:spLocks noGrp="1"/>
          </p:cNvSpPr>
          <p:nvPr>
            <p:ph type="body" sz="quarter" idx="37"/>
          </p:nvPr>
        </p:nvSpPr>
        <p:spPr>
          <a:xfrm>
            <a:off x="672575" y="4976122"/>
            <a:ext cx="3165218" cy="995130"/>
          </a:xfrm>
          <a:prstGeom prst="rect">
            <a:avLst/>
          </a:prstGeom>
        </p:spPr>
        <p:txBody>
          <a:bodyPr tIns="0" bIns="0">
            <a:noAutofit/>
          </a:bodyPr>
          <a:lstStyle>
            <a:lvl1pPr marL="0" indent="0" algn="r">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C758637B-2B37-289A-2F1E-80486EC83B80}"/>
              </a:ext>
            </a:extLst>
          </p:cNvPr>
          <p:cNvSpPr>
            <a:spLocks noGrp="1"/>
          </p:cNvSpPr>
          <p:nvPr>
            <p:ph type="body" sz="quarter" idx="39"/>
          </p:nvPr>
        </p:nvSpPr>
        <p:spPr>
          <a:xfrm>
            <a:off x="7902657" y="4520912"/>
            <a:ext cx="3165216" cy="380670"/>
          </a:xfrm>
          <a:prstGeom prst="rect">
            <a:avLst/>
          </a:prstGeom>
        </p:spPr>
        <p:txBody>
          <a:bodyPr tIns="0" bIns="0" anchor="b">
            <a:noAutofit/>
          </a:bodyPr>
          <a:lstStyle>
            <a:lvl1pPr marL="0" indent="0" algn="l">
              <a:buNone/>
              <a:defRPr sz="1800" b="1">
                <a:latin typeface="+mn-lt"/>
                <a:ea typeface="Calibri" panose="020F0502020204030204" pitchFamily="34" charset="0"/>
                <a:cs typeface="Calibri" panose="020F0502020204030204" pitchFamily="34" charset="0"/>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8913713B-7E16-6FBF-9995-3573671A6B46}"/>
              </a:ext>
            </a:extLst>
          </p:cNvPr>
          <p:cNvSpPr>
            <a:spLocks noGrp="1"/>
          </p:cNvSpPr>
          <p:nvPr>
            <p:ph type="body" sz="quarter" idx="40"/>
          </p:nvPr>
        </p:nvSpPr>
        <p:spPr>
          <a:xfrm>
            <a:off x="7902656" y="4973582"/>
            <a:ext cx="3165218" cy="995130"/>
          </a:xfrm>
          <a:prstGeom prst="rect">
            <a:avLst/>
          </a:prstGeom>
        </p:spPr>
        <p:txBody>
          <a:bodyPr tIns="0" bIns="0">
            <a:noAutofit/>
          </a:bodyPr>
          <a:lstStyle>
            <a:lvl1pPr marL="0" indent="0" algn="l">
              <a:buNone/>
              <a:defRPr sz="1600" b="0">
                <a:latin typeface="+mn-lt"/>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Text Placeholder 6">
            <a:extLst>
              <a:ext uri="{FF2B5EF4-FFF2-40B4-BE49-F238E27FC236}">
                <a16:creationId xmlns:a16="http://schemas.microsoft.com/office/drawing/2014/main" id="{84E32545-377D-6710-AA43-E9A54D6948BB}"/>
              </a:ext>
            </a:extLst>
          </p:cNvPr>
          <p:cNvSpPr>
            <a:spLocks noGrp="1"/>
          </p:cNvSpPr>
          <p:nvPr>
            <p:ph type="body" sz="quarter" idx="35" hasCustomPrompt="1"/>
          </p:nvPr>
        </p:nvSpPr>
        <p:spPr>
          <a:xfrm>
            <a:off x="4389065" y="1740252"/>
            <a:ext cx="2727064" cy="442809"/>
          </a:xfrm>
        </p:spPr>
        <p:txBody>
          <a:bodyPr anchor="ctr">
            <a:noAutofit/>
          </a:bodyPr>
          <a:lstStyle>
            <a:lvl1pPr marL="0" indent="0" algn="ctr">
              <a:buNone/>
              <a:defRPr sz="4800" b="1">
                <a:solidFill>
                  <a:schemeClr val="tx1"/>
                </a:solidFill>
                <a:latin typeface="+mj-lt"/>
              </a:defRPr>
            </a:lvl1pPr>
          </a:lstStyle>
          <a:p>
            <a:pPr lvl="0"/>
            <a:r>
              <a:rPr lang="en-US" dirty="0"/>
              <a:t>xx%</a:t>
            </a:r>
          </a:p>
        </p:txBody>
      </p:sp>
      <p:sp>
        <p:nvSpPr>
          <p:cNvPr id="27" name="Text Placeholder 6">
            <a:extLst>
              <a:ext uri="{FF2B5EF4-FFF2-40B4-BE49-F238E27FC236}">
                <a16:creationId xmlns:a16="http://schemas.microsoft.com/office/drawing/2014/main" id="{A05481B2-9222-E338-8868-A718B8EE7D97}"/>
              </a:ext>
            </a:extLst>
          </p:cNvPr>
          <p:cNvSpPr>
            <a:spLocks noGrp="1"/>
          </p:cNvSpPr>
          <p:nvPr>
            <p:ph type="body" sz="quarter" idx="38" hasCustomPrompt="1"/>
          </p:nvPr>
        </p:nvSpPr>
        <p:spPr>
          <a:xfrm>
            <a:off x="7902656" y="3895886"/>
            <a:ext cx="2428876" cy="553026"/>
          </a:xfrm>
        </p:spPr>
        <p:txBody>
          <a:bodyPr anchor="ctr">
            <a:noAutofit/>
          </a:bodyPr>
          <a:lstStyle>
            <a:lvl1pPr marL="0" indent="0" algn="l">
              <a:buNone/>
              <a:defRPr sz="4000" b="1">
                <a:solidFill>
                  <a:schemeClr val="tx1"/>
                </a:solidFill>
                <a:latin typeface="+mj-lt"/>
              </a:defRPr>
            </a:lvl1pPr>
          </a:lstStyle>
          <a:p>
            <a:pPr lvl="0"/>
            <a:r>
              <a:rPr lang="en-US" dirty="0"/>
              <a:t>xx%</a:t>
            </a:r>
          </a:p>
        </p:txBody>
      </p:sp>
      <p:cxnSp>
        <p:nvCxnSpPr>
          <p:cNvPr id="28" name="Straight Connector 27">
            <a:extLst>
              <a:ext uri="{FF2B5EF4-FFF2-40B4-BE49-F238E27FC236}">
                <a16:creationId xmlns:a16="http://schemas.microsoft.com/office/drawing/2014/main" id="{3BC85FE8-BEA6-2D5E-578F-224397A5F15E}"/>
              </a:ext>
            </a:extLst>
          </p:cNvPr>
          <p:cNvCxnSpPr>
            <a:cxnSpLocks/>
            <a:stCxn id="16" idx="0"/>
            <a:endCxn id="21" idx="2"/>
          </p:cNvCxnSpPr>
          <p:nvPr userDrawn="1"/>
        </p:nvCxnSpPr>
        <p:spPr>
          <a:xfrm flipV="1">
            <a:off x="5752597" y="3251350"/>
            <a:ext cx="0" cy="177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10">
            <a:extLst>
              <a:ext uri="{FF2B5EF4-FFF2-40B4-BE49-F238E27FC236}">
                <a16:creationId xmlns:a16="http://schemas.microsoft.com/office/drawing/2014/main" id="{36D8684F-508C-B4D4-D86C-08453E961081}"/>
              </a:ext>
            </a:extLst>
          </p:cNvPr>
          <p:cNvCxnSpPr>
            <a:cxnSpLocks/>
            <a:stCxn id="19" idx="3"/>
            <a:endCxn id="17" idx="2"/>
          </p:cNvCxnSpPr>
          <p:nvPr userDrawn="1"/>
        </p:nvCxnSpPr>
        <p:spPr>
          <a:xfrm>
            <a:off x="3837793" y="4174939"/>
            <a:ext cx="690656" cy="8252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12">
            <a:extLst>
              <a:ext uri="{FF2B5EF4-FFF2-40B4-BE49-F238E27FC236}">
                <a16:creationId xmlns:a16="http://schemas.microsoft.com/office/drawing/2014/main" id="{D8F3943F-A926-AAE9-892C-D0865CF825D3}"/>
              </a:ext>
            </a:extLst>
          </p:cNvPr>
          <p:cNvCxnSpPr>
            <a:cxnSpLocks/>
            <a:stCxn id="18" idx="6"/>
            <a:endCxn id="27" idx="1"/>
          </p:cNvCxnSpPr>
          <p:nvPr userDrawn="1"/>
        </p:nvCxnSpPr>
        <p:spPr>
          <a:xfrm flipV="1">
            <a:off x="6808129" y="4172399"/>
            <a:ext cx="1094527" cy="10077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3851691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2633276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5168966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F03E7-8901-4116-86F1-6CCBBB4996B2}" type="datetimeFigureOut">
              <a:rPr lang="tr-TR" smtClean="0"/>
              <a:t>29.08.2025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1404665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F03E7-8901-4116-86F1-6CCBBB4996B2}" type="datetimeFigureOut">
              <a:rPr lang="tr-TR" smtClean="0"/>
              <a:t>29.08.2025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5239648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350012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1739196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9886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4" y="1162050"/>
            <a:ext cx="11017252" cy="2459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771526" y="1819275"/>
            <a:ext cx="10648950"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771524" y="3729067"/>
            <a:ext cx="10648954"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422046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F03E7-8901-4116-86F1-6CCBBB4996B2}" type="datetimeFigureOut">
              <a:rPr lang="tr-TR" smtClean="0"/>
              <a:t>29.08.2025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874692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994267"/>
      </p:ext>
    </p:extLst>
  </p:cSld>
  <p:clrMapOvr>
    <a:masterClrMapping/>
  </p:clrMapOvr>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96313"/>
      </p:ext>
    </p:extLst>
  </p:cSld>
  <p:clrMapOvr>
    <a:masterClrMapping/>
  </p:clrMapOvr>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4146026"/>
      </p:ext>
    </p:extLst>
  </p:cSld>
  <p:clrMapOvr>
    <a:masterClrMapping/>
  </p:clrMapOvr>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2213715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882513"/>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2928361"/>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5158949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F03E7-8901-4116-86F1-6CCBBB4996B2}" type="datetimeFigureOut">
              <a:rPr lang="tr-TR" smtClean="0"/>
              <a:t>29.08.2025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7A0B35F-4B8B-48E4-B6C9-C51B26AB844B}" type="slidenum">
              <a:rPr lang="tr-TR" smtClean="0"/>
              <a:t>‹#›</a:t>
            </a:fld>
            <a:endParaRPr lang="tr-TR"/>
          </a:p>
        </p:txBody>
      </p:sp>
    </p:spTree>
    <p:extLst>
      <p:ext uri="{BB962C8B-B14F-4D97-AF65-F5344CB8AC3E}">
        <p14:creationId xmlns:p14="http://schemas.microsoft.com/office/powerpoint/2010/main" val="315829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873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15509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873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15509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873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15509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873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15509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1" name="Text Placeholder 7">
            <a:extLst>
              <a:ext uri="{FF2B5EF4-FFF2-40B4-BE49-F238E27FC236}">
                <a16:creationId xmlns:a16="http://schemas.microsoft.com/office/drawing/2014/main" id="{80BA4CCE-4622-D674-399D-036E98F61614}"/>
              </a:ext>
            </a:extLst>
          </p:cNvPr>
          <p:cNvSpPr>
            <a:spLocks noGrp="1"/>
          </p:cNvSpPr>
          <p:nvPr>
            <p:ph type="body" sz="quarter" idx="27" hasCustomPrompt="1"/>
          </p:nvPr>
        </p:nvSpPr>
        <p:spPr>
          <a:xfrm>
            <a:off x="63150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5</a:t>
            </a:r>
          </a:p>
        </p:txBody>
      </p:sp>
      <p:sp>
        <p:nvSpPr>
          <p:cNvPr id="33" name="Text Placeholder 7">
            <a:extLst>
              <a:ext uri="{FF2B5EF4-FFF2-40B4-BE49-F238E27FC236}">
                <a16:creationId xmlns:a16="http://schemas.microsoft.com/office/drawing/2014/main" id="{BEC7F440-76A7-0A08-D512-D594C7FEA405}"/>
              </a:ext>
            </a:extLst>
          </p:cNvPr>
          <p:cNvSpPr>
            <a:spLocks noGrp="1"/>
          </p:cNvSpPr>
          <p:nvPr>
            <p:ph type="body" sz="quarter" idx="29"/>
          </p:nvPr>
        </p:nvSpPr>
        <p:spPr>
          <a:xfrm>
            <a:off x="72786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EAD80685-DE91-D8A4-D019-BDA690450524}"/>
              </a:ext>
            </a:extLst>
          </p:cNvPr>
          <p:cNvSpPr>
            <a:spLocks noGrp="1"/>
          </p:cNvSpPr>
          <p:nvPr>
            <p:ph type="body" sz="quarter" idx="30" hasCustomPrompt="1"/>
          </p:nvPr>
        </p:nvSpPr>
        <p:spPr>
          <a:xfrm>
            <a:off x="63150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6</a:t>
            </a:r>
          </a:p>
        </p:txBody>
      </p:sp>
      <p:sp>
        <p:nvSpPr>
          <p:cNvPr id="36" name="Text Placeholder 7">
            <a:extLst>
              <a:ext uri="{FF2B5EF4-FFF2-40B4-BE49-F238E27FC236}">
                <a16:creationId xmlns:a16="http://schemas.microsoft.com/office/drawing/2014/main" id="{94D5B001-7EC8-CE55-DBB3-470FA298AA4F}"/>
              </a:ext>
            </a:extLst>
          </p:cNvPr>
          <p:cNvSpPr>
            <a:spLocks noGrp="1"/>
          </p:cNvSpPr>
          <p:nvPr>
            <p:ph type="body" sz="quarter" idx="32"/>
          </p:nvPr>
        </p:nvSpPr>
        <p:spPr>
          <a:xfrm>
            <a:off x="72786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7">
            <a:extLst>
              <a:ext uri="{FF2B5EF4-FFF2-40B4-BE49-F238E27FC236}">
                <a16:creationId xmlns:a16="http://schemas.microsoft.com/office/drawing/2014/main" id="{5CCC7C13-4DEA-093A-C56B-6B68A3343148}"/>
              </a:ext>
            </a:extLst>
          </p:cNvPr>
          <p:cNvSpPr>
            <a:spLocks noGrp="1"/>
          </p:cNvSpPr>
          <p:nvPr>
            <p:ph type="body" sz="quarter" idx="33" hasCustomPrompt="1"/>
          </p:nvPr>
        </p:nvSpPr>
        <p:spPr>
          <a:xfrm>
            <a:off x="63150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US" dirty="0"/>
              <a:t>7</a:t>
            </a:r>
            <a:endParaRPr lang="en-GB" dirty="0"/>
          </a:p>
        </p:txBody>
      </p:sp>
      <p:sp>
        <p:nvSpPr>
          <p:cNvPr id="39" name="Text Placeholder 7">
            <a:extLst>
              <a:ext uri="{FF2B5EF4-FFF2-40B4-BE49-F238E27FC236}">
                <a16:creationId xmlns:a16="http://schemas.microsoft.com/office/drawing/2014/main" id="{DE4763C5-AB04-D0BB-BC2B-A0E144728228}"/>
              </a:ext>
            </a:extLst>
          </p:cNvPr>
          <p:cNvSpPr>
            <a:spLocks noGrp="1"/>
          </p:cNvSpPr>
          <p:nvPr>
            <p:ph type="body" sz="quarter" idx="35"/>
          </p:nvPr>
        </p:nvSpPr>
        <p:spPr>
          <a:xfrm>
            <a:off x="72786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0" name="Text Placeholder 7">
            <a:extLst>
              <a:ext uri="{FF2B5EF4-FFF2-40B4-BE49-F238E27FC236}">
                <a16:creationId xmlns:a16="http://schemas.microsoft.com/office/drawing/2014/main" id="{019E6F1B-C14A-F9FC-D881-B2CF75A3FB77}"/>
              </a:ext>
            </a:extLst>
          </p:cNvPr>
          <p:cNvSpPr>
            <a:spLocks noGrp="1"/>
          </p:cNvSpPr>
          <p:nvPr>
            <p:ph type="body" sz="quarter" idx="36" hasCustomPrompt="1"/>
          </p:nvPr>
        </p:nvSpPr>
        <p:spPr>
          <a:xfrm>
            <a:off x="63150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8</a:t>
            </a:r>
          </a:p>
        </p:txBody>
      </p:sp>
      <p:sp>
        <p:nvSpPr>
          <p:cNvPr id="42" name="Text Placeholder 7">
            <a:extLst>
              <a:ext uri="{FF2B5EF4-FFF2-40B4-BE49-F238E27FC236}">
                <a16:creationId xmlns:a16="http://schemas.microsoft.com/office/drawing/2014/main" id="{101049CB-1A56-606E-8D05-5A9A9A8E5904}"/>
              </a:ext>
            </a:extLst>
          </p:cNvPr>
          <p:cNvSpPr>
            <a:spLocks noGrp="1"/>
          </p:cNvSpPr>
          <p:nvPr>
            <p:ph type="body" sz="quarter" idx="38"/>
          </p:nvPr>
        </p:nvSpPr>
        <p:spPr>
          <a:xfrm>
            <a:off x="72786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948027"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6911638" y="1884844"/>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948027"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6911638" y="3095048"/>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948027"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6911638" y="4305252"/>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948027"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6911638" y="5515457"/>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87BCAFF3-1EA2-2D5E-52F7-058EFC439DFD}"/>
              </a:ext>
            </a:extLst>
          </p:cNvPr>
          <p:cNvSpPr/>
          <p:nvPr userDrawn="1"/>
        </p:nvSpPr>
        <p:spPr>
          <a:xfrm>
            <a:off x="461982"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5" name="Rectangle 4">
            <a:extLst>
              <a:ext uri="{FF2B5EF4-FFF2-40B4-BE49-F238E27FC236}">
                <a16:creationId xmlns:a16="http://schemas.microsoft.com/office/drawing/2014/main" id="{1200C168-C6A3-CBB4-7DCD-EF4D1CC32B74}"/>
              </a:ext>
            </a:extLst>
          </p:cNvPr>
          <p:cNvSpPr/>
          <p:nvPr userDrawn="1"/>
        </p:nvSpPr>
        <p:spPr>
          <a:xfrm>
            <a:off x="3917126" y="1889609"/>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6" name="Picture Placeholder 9">
            <a:extLst>
              <a:ext uri="{FF2B5EF4-FFF2-40B4-BE49-F238E27FC236}">
                <a16:creationId xmlns:a16="http://schemas.microsoft.com/office/drawing/2014/main" id="{48AE1E1D-5338-6A91-AEBB-C3AB11D4B631}"/>
              </a:ext>
            </a:extLst>
          </p:cNvPr>
          <p:cNvSpPr>
            <a:spLocks noGrp="1"/>
          </p:cNvSpPr>
          <p:nvPr>
            <p:ph type="pic" sz="quarter" idx="10"/>
          </p:nvPr>
        </p:nvSpPr>
        <p:spPr>
          <a:xfrm>
            <a:off x="587375" y="2003909"/>
            <a:ext cx="4828191" cy="4144498"/>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a:p>
        </p:txBody>
      </p:sp>
    </p:spTree>
    <p:extLst>
      <p:ext uri="{BB962C8B-B14F-4D97-AF65-F5344CB8AC3E}">
        <p14:creationId xmlns:p14="http://schemas.microsoft.com/office/powerpoint/2010/main" val="234271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4667251" y="188960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4667251" y="584200"/>
            <a:ext cx="6937375" cy="1158875"/>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946652" y="188484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5293B3F5-F59B-7C3F-A953-D83BF1E9863E}"/>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3">
            <a:extLst>
              <a:ext uri="{FF2B5EF4-FFF2-40B4-BE49-F238E27FC236}">
                <a16:creationId xmlns:a16="http://schemas.microsoft.com/office/drawing/2014/main" id="{8DF470F1-2185-B184-78BF-4280296087E7}"/>
              </a:ext>
            </a:extLst>
          </p:cNvPr>
          <p:cNvSpPr>
            <a:spLocks noGrp="1"/>
          </p:cNvSpPr>
          <p:nvPr>
            <p:ph type="pic" sz="quarter" idx="10"/>
          </p:nvPr>
        </p:nvSpPr>
        <p:spPr>
          <a:xfrm>
            <a:off x="712771" y="584200"/>
            <a:ext cx="3367106" cy="5564207"/>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dirty="0"/>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4667251" y="279924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4946652" y="279448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4667251" y="370888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4946652" y="370412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4667251" y="461852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4946652" y="461376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4667251" y="5528167"/>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4946652" y="5523402"/>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8980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2.xml"/><Relationship Id="rId3" Type="http://schemas.openxmlformats.org/officeDocument/2006/relationships/slideLayout" Target="../slideLayouts/slideLayout54.xml"/><Relationship Id="rId21" Type="http://schemas.openxmlformats.org/officeDocument/2006/relationships/image" Target="../media/image5.pn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image" Target="../media/image4.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3">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80" r:id="rId2"/>
    <p:sldLayoutId id="2147483881" r:id="rId3"/>
    <p:sldLayoutId id="2147483857" r:id="rId4"/>
    <p:sldLayoutId id="2147483882" r:id="rId5"/>
    <p:sldLayoutId id="2147483883" r:id="rId6"/>
    <p:sldLayoutId id="2147483817" r:id="rId7"/>
    <p:sldLayoutId id="2147483875" r:id="rId8"/>
    <p:sldLayoutId id="2147483868" r:id="rId9"/>
    <p:sldLayoutId id="2147483886" r:id="rId10"/>
    <p:sldLayoutId id="2147483887" r:id="rId11"/>
    <p:sldLayoutId id="2147483874" r:id="rId12"/>
    <p:sldLayoutId id="2147483873" r:id="rId13"/>
    <p:sldLayoutId id="2147483872" r:id="rId14"/>
    <p:sldLayoutId id="2147483884" r:id="rId15"/>
    <p:sldLayoutId id="2147483885" r:id="rId16"/>
    <p:sldLayoutId id="2147483888" r:id="rId17"/>
    <p:sldLayoutId id="2147483889" r:id="rId18"/>
    <p:sldLayoutId id="2147483890" r:id="rId19"/>
    <p:sldLayoutId id="2147483891" r:id="rId20"/>
    <p:sldLayoutId id="2147483892" r:id="rId21"/>
    <p:sldLayoutId id="2147483893" r:id="rId22"/>
    <p:sldLayoutId id="2147483805" r:id="rId23"/>
    <p:sldLayoutId id="2147483814" r:id="rId24"/>
    <p:sldLayoutId id="2147483858" r:id="rId25"/>
    <p:sldLayoutId id="2147483850" r:id="rId26"/>
    <p:sldLayoutId id="2147483834" r:id="rId27"/>
    <p:sldLayoutId id="2147483809" r:id="rId28"/>
    <p:sldLayoutId id="2147483894" r:id="rId29"/>
    <p:sldLayoutId id="2147483811" r:id="rId30"/>
    <p:sldLayoutId id="2147483851" r:id="rId31"/>
    <p:sldLayoutId id="2147483869" r:id="rId32"/>
    <p:sldLayoutId id="2147483895" r:id="rId33"/>
    <p:sldLayoutId id="2147483852" r:id="rId34"/>
    <p:sldLayoutId id="2147483853" r:id="rId35"/>
    <p:sldLayoutId id="2147483854" r:id="rId36"/>
    <p:sldLayoutId id="2147483855" r:id="rId37"/>
    <p:sldLayoutId id="2147483870" r:id="rId38"/>
    <p:sldLayoutId id="2147483871" r:id="rId39"/>
    <p:sldLayoutId id="2147483864" r:id="rId40"/>
    <p:sldLayoutId id="2147483865" r:id="rId41"/>
    <p:sldLayoutId id="2147483866" r:id="rId42"/>
    <p:sldLayoutId id="2147483867" r:id="rId43"/>
    <p:sldLayoutId id="2147483876" r:id="rId44"/>
    <p:sldLayoutId id="2147483877" r:id="rId45"/>
    <p:sldLayoutId id="2147483878" r:id="rId46"/>
    <p:sldLayoutId id="2147483879" r:id="rId47"/>
    <p:sldLayoutId id="2147483859" r:id="rId48"/>
    <p:sldLayoutId id="2147483860" r:id="rId49"/>
    <p:sldLayoutId id="2147483896" r:id="rId50"/>
    <p:sldLayoutId id="2147483897" r:id="rId5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
        <p:nvSpPr>
          <p:cNvPr id="11" name="TextBox 10">
            <a:extLst>
              <a:ext uri="{FF2B5EF4-FFF2-40B4-BE49-F238E27FC236}">
                <a16:creationId xmlns:a16="http://schemas.microsoft.com/office/drawing/2014/main" id="{82811C2C-458E-AC4D-B812-01BF3E42EE92}"/>
              </a:ext>
            </a:extLst>
          </p:cNvPr>
          <p:cNvSpPr txBox="1"/>
          <p:nvPr userDrawn="1">
            <p:extLst>
              <p:ext uri="{1162E1C5-73C7-4A58-AE30-91384D911F3F}">
                <p184:classification xmlns:p184="http://schemas.microsoft.com/office/powerpoint/2018/4/main" val="hdr"/>
              </p:ext>
            </p:extLst>
          </p:nvPr>
        </p:nvSpPr>
        <p:spPr>
          <a:xfrm>
            <a:off x="63500" y="63500"/>
            <a:ext cx="865188" cy="152400"/>
          </a:xfrm>
          <a:prstGeom prst="rect">
            <a:avLst/>
          </a:prstGeom>
        </p:spPr>
        <p:txBody>
          <a:bodyPr horzOverflow="overflow" lIns="0" tIns="0" rIns="0" bIns="0">
            <a:spAutoFit/>
          </a:bodyPr>
          <a:lstStyle/>
          <a:p>
            <a:pPr algn="l"/>
            <a:r>
              <a:rPr lang="tr-TR"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Mamentis Team</a:t>
            </a:r>
          </a:p>
        </p:txBody>
      </p:sp>
      <p:sp>
        <p:nvSpPr>
          <p:cNvPr id="12" name="TextBox 11">
            <a:extLst>
              <a:ext uri="{FF2B5EF4-FFF2-40B4-BE49-F238E27FC236}">
                <a16:creationId xmlns:a16="http://schemas.microsoft.com/office/drawing/2014/main" id="{C644BCDE-FA91-1D3F-D1A3-2C114D5BFC00}"/>
              </a:ext>
            </a:extLst>
          </p:cNvPr>
          <p:cNvSpPr txBox="1"/>
          <p:nvPr userDrawn="1">
            <p:extLst>
              <p:ext uri="{1162E1C5-73C7-4A58-AE30-91384D911F3F}">
                <p184:classification xmlns:p184="http://schemas.microsoft.com/office/powerpoint/2018/4/main" val="ftr"/>
              </p:ext>
            </p:extLst>
          </p:nvPr>
        </p:nvSpPr>
        <p:spPr>
          <a:xfrm>
            <a:off x="11291888" y="6642100"/>
            <a:ext cx="865187" cy="152400"/>
          </a:xfrm>
          <a:prstGeom prst="rect">
            <a:avLst/>
          </a:prstGeom>
        </p:spPr>
        <p:txBody>
          <a:bodyPr horzOverflow="overflow" lIns="0" tIns="0" rIns="0" bIns="0">
            <a:spAutoFit/>
          </a:bodyPr>
          <a:lstStyle/>
          <a:p>
            <a:pPr algn="l"/>
            <a:r>
              <a:rPr lang="tr-TR"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Mamentis Team</a:t>
            </a:r>
          </a:p>
        </p:txBody>
      </p:sp>
    </p:spTree>
    <p:extLst>
      <p:ext uri="{BB962C8B-B14F-4D97-AF65-F5344CB8AC3E}">
        <p14:creationId xmlns:p14="http://schemas.microsoft.com/office/powerpoint/2010/main" val="519894165"/>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CB61-90F0-1A51-AF4B-2B2972012F98}"/>
              </a:ext>
            </a:extLst>
          </p:cNvPr>
          <p:cNvSpPr>
            <a:spLocks noGrp="1"/>
          </p:cNvSpPr>
          <p:nvPr>
            <p:ph type="ctrTitle"/>
          </p:nvPr>
        </p:nvSpPr>
        <p:spPr>
          <a:xfrm>
            <a:off x="673173" y="2283541"/>
            <a:ext cx="9463884" cy="3329581"/>
          </a:xfrm>
        </p:spPr>
        <p:txBody>
          <a:bodyPr/>
          <a:lstStyle/>
          <a:p>
            <a:r>
              <a:rPr lang="tr-TR" dirty="0"/>
              <a:t>LangChain</a:t>
            </a:r>
          </a:p>
        </p:txBody>
      </p:sp>
    </p:spTree>
    <p:extLst>
      <p:ext uri="{BB962C8B-B14F-4D97-AF65-F5344CB8AC3E}">
        <p14:creationId xmlns:p14="http://schemas.microsoft.com/office/powerpoint/2010/main" val="38541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6CC1-24B2-586E-C7CA-FB26E85842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1FCDD-F9BB-E4CD-65F8-FFD13751C950}"/>
              </a:ext>
            </a:extLst>
          </p:cNvPr>
          <p:cNvSpPr>
            <a:spLocks noGrp="1"/>
          </p:cNvSpPr>
          <p:nvPr>
            <p:ph idx="1"/>
          </p:nvPr>
        </p:nvSpPr>
        <p:spPr>
          <a:xfrm>
            <a:off x="674623" y="679571"/>
            <a:ext cx="9404723" cy="5603241"/>
          </a:xfrm>
        </p:spPr>
        <p:txBody>
          <a:bodyPr>
            <a:normAutofit/>
          </a:bodyPr>
          <a:lstStyle/>
          <a:p>
            <a:r>
              <a:rPr lang="tr-TR" dirty="0"/>
              <a:t>Sequential Chain (Sıralı Zincir): </a:t>
            </a:r>
          </a:p>
          <a:p>
            <a:pPr lvl="1"/>
            <a:r>
              <a:rPr lang="tr-TR" dirty="0"/>
              <a:t>Adımların belirli ve sabit bir sırada çalıştığı zincir türüdür. Örneğin, önce bir makale başlığı üreten, sonra bu başlığa uygun bir makale yazan ve son olarak makaleyi sosyal medya gönderisine dönüştüren bir zincir SequentialChain'dir. Her adım bir sonrakini tetikler.</a:t>
            </a:r>
          </a:p>
          <a:p>
            <a:pPr lvl="1"/>
            <a:endParaRPr lang="tr-TR" dirty="0"/>
          </a:p>
          <a:p>
            <a:r>
              <a:rPr lang="tr-TR" dirty="0"/>
              <a:t>Router Chain (Yönlendirici Zincir): </a:t>
            </a:r>
          </a:p>
          <a:p>
            <a:pPr lvl="1"/>
            <a:r>
              <a:rPr lang="tr-TR" dirty="0"/>
              <a:t>Gelen girdinin içeriğine göre hangi zincirin veya aracın çalışacağına dinamik olarak karar veren daha akıllı bir zincir türüdür. Bir LLM, gelen girdiyi analiz eder ve örneğin "Bu bir matematik sorusu, hesap makinesi aracını kullan" veya "Bu bir tarih sorusu, ansiklopedi arama zincirini kullan" gibi bir karar verir. Bu, uygulamaya daha fazla esneklik ve zeka katar.</a:t>
            </a:r>
          </a:p>
        </p:txBody>
      </p:sp>
      <p:sp>
        <p:nvSpPr>
          <p:cNvPr id="5" name="Slide Number Placeholder 4">
            <a:extLst>
              <a:ext uri="{FF2B5EF4-FFF2-40B4-BE49-F238E27FC236}">
                <a16:creationId xmlns:a16="http://schemas.microsoft.com/office/drawing/2014/main" id="{FC10BB9D-7889-9193-6159-C87E309DCFF1}"/>
              </a:ext>
            </a:extLst>
          </p:cNvPr>
          <p:cNvSpPr>
            <a:spLocks noGrp="1"/>
          </p:cNvSpPr>
          <p:nvPr>
            <p:ph type="sldNum" sz="quarter" idx="12"/>
          </p:nvPr>
        </p:nvSpPr>
        <p:spPr/>
        <p:txBody>
          <a:bodyPr/>
          <a:lstStyle/>
          <a:p>
            <a:fld id="{B7A0B35F-4B8B-48E4-B6C9-C51B26AB844B}" type="slidenum">
              <a:rPr lang="tr-TR" smtClean="0"/>
              <a:t>10</a:t>
            </a:fld>
            <a:endParaRPr lang="tr-TR"/>
          </a:p>
        </p:txBody>
      </p:sp>
    </p:spTree>
    <p:extLst>
      <p:ext uri="{BB962C8B-B14F-4D97-AF65-F5344CB8AC3E}">
        <p14:creationId xmlns:p14="http://schemas.microsoft.com/office/powerpoint/2010/main" val="176305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C62E2-A380-3168-0165-EB716D8CEB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52E51-BD33-5206-A1CD-D70AB0FA2E50}"/>
              </a:ext>
            </a:extLst>
          </p:cNvPr>
          <p:cNvSpPr>
            <a:spLocks noGrp="1"/>
          </p:cNvSpPr>
          <p:nvPr>
            <p:ph idx="1"/>
          </p:nvPr>
        </p:nvSpPr>
        <p:spPr>
          <a:xfrm>
            <a:off x="645126" y="1710811"/>
            <a:ext cx="9404723" cy="4662306"/>
          </a:xfrm>
        </p:spPr>
        <p:txBody>
          <a:bodyPr>
            <a:normAutofit/>
          </a:bodyPr>
          <a:lstStyle/>
          <a:p>
            <a:r>
              <a:rPr lang="tr-TR" dirty="0"/>
              <a:t>Modüler Yapı ve Bileşenlerin Kombinasyonu:</a:t>
            </a:r>
          </a:p>
          <a:p>
            <a:pPr lvl="1"/>
            <a:r>
              <a:rPr lang="tr-TR" dirty="0"/>
              <a:t>LangChain, geliştiricileri monolitik (tek parça) kod yazmak yerine, küçük ve belirli görevleri yerine getiren modüler bileşenler oluşturmaya teşvik eder. Bir prompt şablonu, bir LLM sarmalayıcısı, bir çıktı ayrıştırıcısı gibi her bir parça ayrı ayrı geliştirilip test edilebilir. Bu modülerlik, kodun anlaşılmasını, bakımını ve güncellenmesini kolaylaştırır.</a:t>
            </a:r>
          </a:p>
          <a:p>
            <a:pPr lvl="1"/>
            <a:endParaRPr lang="tr-TR" dirty="0"/>
          </a:p>
          <a:p>
            <a:r>
              <a:rPr lang="tr-TR" dirty="0"/>
              <a:t>Pipelines (İş Akışı) Yaklaşımı:</a:t>
            </a:r>
          </a:p>
          <a:p>
            <a:pPr lvl="1"/>
            <a:r>
              <a:rPr lang="tr-TR" dirty="0"/>
              <a:t>LangChain'de bir uygulama, bir verinin bir dizi işlemden geçtiği bir "pipeline" olarak tasarlanır. Girdi bir uçtan girer, zincirdeki halkalardan (bileşenlerden) sırayla geçer, her adımda dönüşüme uğrar ve son çıktı diğer uçtan çıkar. Bu yaklaşım, karmaşık süreçleri yönetilebilir adımlara bölmeyi sağlar ve her adımın ne iş yaptığını net bir şekilde ortaya koyar.</a:t>
            </a:r>
          </a:p>
        </p:txBody>
      </p:sp>
      <p:sp>
        <p:nvSpPr>
          <p:cNvPr id="5" name="Slide Number Placeholder 4">
            <a:extLst>
              <a:ext uri="{FF2B5EF4-FFF2-40B4-BE49-F238E27FC236}">
                <a16:creationId xmlns:a16="http://schemas.microsoft.com/office/drawing/2014/main" id="{3C5A6473-9836-FDAA-D49A-0CE316E8D086}"/>
              </a:ext>
            </a:extLst>
          </p:cNvPr>
          <p:cNvSpPr>
            <a:spLocks noGrp="1"/>
          </p:cNvSpPr>
          <p:nvPr>
            <p:ph type="sldNum" sz="quarter" idx="12"/>
          </p:nvPr>
        </p:nvSpPr>
        <p:spPr/>
        <p:txBody>
          <a:bodyPr/>
          <a:lstStyle/>
          <a:p>
            <a:fld id="{B7A0B35F-4B8B-48E4-B6C9-C51B26AB844B}" type="slidenum">
              <a:rPr lang="tr-TR" smtClean="0"/>
              <a:t>11</a:t>
            </a:fld>
            <a:endParaRPr lang="tr-TR" dirty="0"/>
          </a:p>
        </p:txBody>
      </p:sp>
      <p:sp>
        <p:nvSpPr>
          <p:cNvPr id="4" name="Title 1">
            <a:extLst>
              <a:ext uri="{FF2B5EF4-FFF2-40B4-BE49-F238E27FC236}">
                <a16:creationId xmlns:a16="http://schemas.microsoft.com/office/drawing/2014/main" id="{293AA049-B0AD-51E3-67AF-35A93D44FACE}"/>
              </a:ext>
            </a:extLst>
          </p:cNvPr>
          <p:cNvSpPr>
            <a:spLocks noGrp="1"/>
          </p:cNvSpPr>
          <p:nvPr>
            <p:ph type="title"/>
          </p:nvPr>
        </p:nvSpPr>
        <p:spPr>
          <a:xfrm>
            <a:off x="644299" y="484883"/>
            <a:ext cx="9708242" cy="767687"/>
          </a:xfrm>
        </p:spPr>
        <p:txBody>
          <a:bodyPr/>
          <a:lstStyle/>
          <a:p>
            <a:r>
              <a:rPr lang="tr-TR" dirty="0"/>
              <a:t>LangChain’de Çalışma Akışı Tasarımı</a:t>
            </a:r>
          </a:p>
        </p:txBody>
      </p:sp>
    </p:spTree>
    <p:extLst>
      <p:ext uri="{BB962C8B-B14F-4D97-AF65-F5344CB8AC3E}">
        <p14:creationId xmlns:p14="http://schemas.microsoft.com/office/powerpoint/2010/main" val="255408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B88E9-7BB4-496C-6BD5-70F236AC6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5D796-528C-E403-B0E0-0C3705CBD715}"/>
              </a:ext>
            </a:extLst>
          </p:cNvPr>
          <p:cNvSpPr>
            <a:spLocks noGrp="1"/>
          </p:cNvSpPr>
          <p:nvPr>
            <p:ph idx="1"/>
          </p:nvPr>
        </p:nvSpPr>
        <p:spPr>
          <a:xfrm>
            <a:off x="645126" y="589935"/>
            <a:ext cx="9404723" cy="5783182"/>
          </a:xfrm>
        </p:spPr>
        <p:txBody>
          <a:bodyPr>
            <a:normAutofit/>
          </a:bodyPr>
          <a:lstStyle/>
          <a:p>
            <a:r>
              <a:rPr lang="tr-TR" dirty="0"/>
              <a:t>Reusable Komponentlerin (Yeniden Kullanılabilir Bileşenlerin) Avantajı:</a:t>
            </a:r>
          </a:p>
          <a:p>
            <a:pPr lvl="1"/>
            <a:r>
              <a:rPr lang="tr-TR" dirty="0"/>
              <a:t>LangChain'in en büyük avantajlarından biri, oluşturulan bileşenlerin (prompt şablonları, zincirler, araçlar) projenin farklı yerlerinde veya tamamen farklı projelerde yeniden kullanılabilmesidir. </a:t>
            </a:r>
          </a:p>
          <a:p>
            <a:pPr lvl="1"/>
            <a:r>
              <a:rPr lang="tr-TR" dirty="0"/>
              <a:t>Örneğin, bir metinden kişisel bilgileri (isim, telefon vb.) çıkaran bir zincir oluşturduysanız, bu zinciri hem müşteri hizmetleri sohbet robotunda hem de bir belge anonimleştirme aracında hiçbir değişiklik yapmadan kullanabilirsiniz. </a:t>
            </a:r>
          </a:p>
          <a:p>
            <a:pPr lvl="1"/>
            <a:r>
              <a:rPr lang="tr-TR" dirty="0"/>
              <a:t>Bu, geliştirme süresini önemli ölçüde kısaltır ve tutarlılığı artırır.</a:t>
            </a:r>
          </a:p>
        </p:txBody>
      </p:sp>
      <p:sp>
        <p:nvSpPr>
          <p:cNvPr id="5" name="Slide Number Placeholder 4">
            <a:extLst>
              <a:ext uri="{FF2B5EF4-FFF2-40B4-BE49-F238E27FC236}">
                <a16:creationId xmlns:a16="http://schemas.microsoft.com/office/drawing/2014/main" id="{DF142013-AFC0-C8AE-CC52-4E206F18723F}"/>
              </a:ext>
            </a:extLst>
          </p:cNvPr>
          <p:cNvSpPr>
            <a:spLocks noGrp="1"/>
          </p:cNvSpPr>
          <p:nvPr>
            <p:ph type="sldNum" sz="quarter" idx="12"/>
          </p:nvPr>
        </p:nvSpPr>
        <p:spPr/>
        <p:txBody>
          <a:bodyPr/>
          <a:lstStyle/>
          <a:p>
            <a:fld id="{B7A0B35F-4B8B-48E4-B6C9-C51B26AB844B}" type="slidenum">
              <a:rPr lang="tr-TR" smtClean="0"/>
              <a:t>12</a:t>
            </a:fld>
            <a:endParaRPr lang="tr-TR" dirty="0"/>
          </a:p>
        </p:txBody>
      </p:sp>
    </p:spTree>
    <p:extLst>
      <p:ext uri="{BB962C8B-B14F-4D97-AF65-F5344CB8AC3E}">
        <p14:creationId xmlns:p14="http://schemas.microsoft.com/office/powerpoint/2010/main" val="31338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985-CF78-3D47-3E55-0491842365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C305-148C-C78B-C54D-70E0072521CC}"/>
              </a:ext>
            </a:extLst>
          </p:cNvPr>
          <p:cNvSpPr>
            <a:spLocks noGrp="1"/>
          </p:cNvSpPr>
          <p:nvPr>
            <p:ph idx="1"/>
          </p:nvPr>
        </p:nvSpPr>
        <p:spPr>
          <a:xfrm>
            <a:off x="645129" y="1543664"/>
            <a:ext cx="9404723" cy="5201265"/>
          </a:xfrm>
        </p:spPr>
        <p:txBody>
          <a:bodyPr>
            <a:normAutofit/>
          </a:bodyPr>
          <a:lstStyle/>
          <a:p>
            <a:r>
              <a:rPr lang="tr-TR" dirty="0"/>
              <a:t>LangChain, büyük dil modellerini tekil olmaktan çıkarıp, onları dış dünyaya bağlayabilen, diğer araçlarla ve veri kaynaklarıyla etkileşim kurabilen karmaşık uygulamaların yapı taşları haline getirme amacıyla ortaya çıkmıştır.</a:t>
            </a:r>
          </a:p>
          <a:p>
            <a:r>
              <a:rPr lang="tr-TR" dirty="0"/>
              <a:t>Ortaya çıkış amacı şu temel problemlere çözüm bulmaktır:</a:t>
            </a:r>
          </a:p>
          <a:p>
            <a:pPr lvl="1"/>
            <a:r>
              <a:rPr lang="tr-TR" dirty="0"/>
              <a:t>Veri Kısıtlılığı: LLM'ler, eğitimlerinin tamamlandığı andaki bilgilere sahiptir. Güncel olaylar, özel şirket veritabanları veya kişisel belgeler gibi "dış" verilere erişemezler.</a:t>
            </a:r>
          </a:p>
          <a:p>
            <a:pPr lvl="1"/>
            <a:r>
              <a:rPr lang="tr-TR" dirty="0"/>
              <a:t>İzole Çalışma: LLM'ler, tek başlarına bir hesap makinesi kullanamaz, bir API'ye istek atamaz veya bir arama motorunda arama yapamazlar. Sadece metin girdisi alıp metin çıktısı verirler.</a:t>
            </a:r>
          </a:p>
          <a:p>
            <a:pPr lvl="1"/>
            <a:r>
              <a:rPr lang="tr-TR" dirty="0"/>
              <a:t>Uygulama Geliştirme Zorluğu: Bir LLM'i, bir veritabanı, bir arama motoru ve bir hesap makinesi ile birlikte çalışacak şekilde bir uygulamaya entegre etmek, çok fazla manuel kodlama, durum yönetimi ve orkestrasyon gerektirir. Bu süreç karmaşık ve zaman alıcıdır.</a:t>
            </a:r>
          </a:p>
        </p:txBody>
      </p:sp>
      <p:sp>
        <p:nvSpPr>
          <p:cNvPr id="5" name="Slide Number Placeholder 4">
            <a:extLst>
              <a:ext uri="{FF2B5EF4-FFF2-40B4-BE49-F238E27FC236}">
                <a16:creationId xmlns:a16="http://schemas.microsoft.com/office/drawing/2014/main" id="{D33D02B5-E2AD-992D-0EBA-4A4BE5EED477}"/>
              </a:ext>
            </a:extLst>
          </p:cNvPr>
          <p:cNvSpPr>
            <a:spLocks noGrp="1"/>
          </p:cNvSpPr>
          <p:nvPr>
            <p:ph type="sldNum" sz="quarter" idx="12"/>
          </p:nvPr>
        </p:nvSpPr>
        <p:spPr/>
        <p:txBody>
          <a:bodyPr/>
          <a:lstStyle/>
          <a:p>
            <a:fld id="{B7A0B35F-4B8B-48E4-B6C9-C51B26AB844B}" type="slidenum">
              <a:rPr lang="tr-TR" smtClean="0"/>
              <a:t>2</a:t>
            </a:fld>
            <a:endParaRPr lang="tr-TR"/>
          </a:p>
        </p:txBody>
      </p:sp>
      <p:sp>
        <p:nvSpPr>
          <p:cNvPr id="4" name="Title 1">
            <a:extLst>
              <a:ext uri="{FF2B5EF4-FFF2-40B4-BE49-F238E27FC236}">
                <a16:creationId xmlns:a16="http://schemas.microsoft.com/office/drawing/2014/main" id="{8E2A1BC1-85C0-9BCF-F943-0BBC338E151A}"/>
              </a:ext>
            </a:extLst>
          </p:cNvPr>
          <p:cNvSpPr>
            <a:spLocks noGrp="1"/>
          </p:cNvSpPr>
          <p:nvPr>
            <p:ph type="title"/>
          </p:nvPr>
        </p:nvSpPr>
        <p:spPr>
          <a:xfrm>
            <a:off x="645129" y="394052"/>
            <a:ext cx="9404723" cy="767687"/>
          </a:xfrm>
        </p:spPr>
        <p:txBody>
          <a:bodyPr/>
          <a:lstStyle/>
          <a:p>
            <a:r>
              <a:rPr lang="tr-TR" dirty="0"/>
              <a:t>LangChain’in Ortaya Çıkış Amacı</a:t>
            </a:r>
          </a:p>
        </p:txBody>
      </p:sp>
    </p:spTree>
    <p:extLst>
      <p:ext uri="{BB962C8B-B14F-4D97-AF65-F5344CB8AC3E}">
        <p14:creationId xmlns:p14="http://schemas.microsoft.com/office/powerpoint/2010/main" val="119257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A4EA5-4897-CB38-22F3-F62C6DACDCB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BC2DC-5F12-132D-D392-5E32B59C40FF}"/>
              </a:ext>
            </a:extLst>
          </p:cNvPr>
          <p:cNvSpPr>
            <a:spLocks noGrp="1"/>
          </p:cNvSpPr>
          <p:nvPr>
            <p:ph idx="1"/>
          </p:nvPr>
        </p:nvSpPr>
        <p:spPr>
          <a:xfrm>
            <a:off x="645126" y="1710811"/>
            <a:ext cx="9404723" cy="1885336"/>
          </a:xfrm>
        </p:spPr>
        <p:txBody>
          <a:bodyPr>
            <a:normAutofit/>
          </a:bodyPr>
          <a:lstStyle/>
          <a:p>
            <a:r>
              <a:rPr lang="tr-TR" dirty="0"/>
              <a:t>Yapı:</a:t>
            </a:r>
          </a:p>
          <a:p>
            <a:pPr lvl="1"/>
            <a:r>
              <a:rPr lang="tr-TR" dirty="0"/>
              <a:t>Geleneksel Sistemler: Her API çağrısı bağımsızdır. Önceki konuşmaları veya bağlamı hatırlamaz.</a:t>
            </a:r>
          </a:p>
          <a:p>
            <a:pPr lvl="1"/>
            <a:r>
              <a:rPr lang="tr-TR" dirty="0"/>
              <a:t>LangChain: Zincirler (Chains) ve Bellek (Memory) sayesinde adımlar arasında bağlamı ve geçmişi koruyabilir.</a:t>
            </a:r>
          </a:p>
        </p:txBody>
      </p:sp>
      <p:sp>
        <p:nvSpPr>
          <p:cNvPr id="5" name="Slide Number Placeholder 4">
            <a:extLst>
              <a:ext uri="{FF2B5EF4-FFF2-40B4-BE49-F238E27FC236}">
                <a16:creationId xmlns:a16="http://schemas.microsoft.com/office/drawing/2014/main" id="{33D0F6D5-7083-3EFF-2DCC-36B6BCC9A3E7}"/>
              </a:ext>
            </a:extLst>
          </p:cNvPr>
          <p:cNvSpPr>
            <a:spLocks noGrp="1"/>
          </p:cNvSpPr>
          <p:nvPr>
            <p:ph type="sldNum" sz="quarter" idx="12"/>
          </p:nvPr>
        </p:nvSpPr>
        <p:spPr/>
        <p:txBody>
          <a:bodyPr/>
          <a:lstStyle/>
          <a:p>
            <a:fld id="{B7A0B35F-4B8B-48E4-B6C9-C51B26AB844B}" type="slidenum">
              <a:rPr lang="tr-TR" smtClean="0"/>
              <a:t>3</a:t>
            </a:fld>
            <a:endParaRPr lang="tr-TR"/>
          </a:p>
        </p:txBody>
      </p:sp>
      <p:sp>
        <p:nvSpPr>
          <p:cNvPr id="4" name="Title 1">
            <a:extLst>
              <a:ext uri="{FF2B5EF4-FFF2-40B4-BE49-F238E27FC236}">
                <a16:creationId xmlns:a16="http://schemas.microsoft.com/office/drawing/2014/main" id="{5195602C-1943-69AD-DB16-2094CEB9B712}"/>
              </a:ext>
            </a:extLst>
          </p:cNvPr>
          <p:cNvSpPr>
            <a:spLocks noGrp="1"/>
          </p:cNvSpPr>
          <p:nvPr>
            <p:ph type="title"/>
          </p:nvPr>
        </p:nvSpPr>
        <p:spPr>
          <a:xfrm>
            <a:off x="645126" y="608830"/>
            <a:ext cx="9895053" cy="767687"/>
          </a:xfrm>
        </p:spPr>
        <p:txBody>
          <a:bodyPr/>
          <a:lstStyle/>
          <a:p>
            <a:r>
              <a:rPr lang="tr-TR" dirty="0"/>
              <a:t>Geleneksel Kullanımlara Göre Farklar</a:t>
            </a:r>
          </a:p>
        </p:txBody>
      </p:sp>
      <p:sp>
        <p:nvSpPr>
          <p:cNvPr id="2" name="Content Placeholder 2">
            <a:extLst>
              <a:ext uri="{FF2B5EF4-FFF2-40B4-BE49-F238E27FC236}">
                <a16:creationId xmlns:a16="http://schemas.microsoft.com/office/drawing/2014/main" id="{8A600121-8484-CC45-00A2-7D33253CB399}"/>
              </a:ext>
            </a:extLst>
          </p:cNvPr>
          <p:cNvSpPr txBox="1">
            <a:spLocks/>
          </p:cNvSpPr>
          <p:nvPr/>
        </p:nvSpPr>
        <p:spPr>
          <a:xfrm>
            <a:off x="645126" y="3633017"/>
            <a:ext cx="9404723" cy="18853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Veri Erişimi:</a:t>
            </a:r>
          </a:p>
          <a:p>
            <a:pPr lvl="1"/>
            <a:r>
              <a:rPr lang="tr-TR" dirty="0"/>
              <a:t>Geleneksel Sistemler: Sadece modelin kendi eğitim verisine erişimi vardır.</a:t>
            </a:r>
          </a:p>
          <a:p>
            <a:pPr lvl="1"/>
            <a:r>
              <a:rPr lang="tr-TR" dirty="0"/>
              <a:t>LangChain: Veritabanları, PDF dosyaları, web siteleri, API'ler gibi harici ve özel verilere bağlanabilir.</a:t>
            </a:r>
          </a:p>
        </p:txBody>
      </p:sp>
    </p:spTree>
    <p:extLst>
      <p:ext uri="{BB962C8B-B14F-4D97-AF65-F5344CB8AC3E}">
        <p14:creationId xmlns:p14="http://schemas.microsoft.com/office/powerpoint/2010/main" val="243049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1237D-37C2-B9FE-3340-1E435651F9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9B5AA-9F48-3113-17A1-71620FF127E2}"/>
              </a:ext>
            </a:extLst>
          </p:cNvPr>
          <p:cNvSpPr>
            <a:spLocks noGrp="1"/>
          </p:cNvSpPr>
          <p:nvPr>
            <p:ph idx="1"/>
          </p:nvPr>
        </p:nvSpPr>
        <p:spPr>
          <a:xfrm>
            <a:off x="645126" y="679572"/>
            <a:ext cx="9404723" cy="1650673"/>
          </a:xfrm>
        </p:spPr>
        <p:txBody>
          <a:bodyPr>
            <a:normAutofit/>
          </a:bodyPr>
          <a:lstStyle/>
          <a:p>
            <a:r>
              <a:rPr lang="tr-TR" dirty="0"/>
              <a:t>İşlevsellik:</a:t>
            </a:r>
          </a:p>
          <a:p>
            <a:pPr lvl="1"/>
            <a:r>
              <a:rPr lang="tr-TR" dirty="0"/>
              <a:t>Geleneksel Sistemler: Temel olarak metin alır ve metin üretir. </a:t>
            </a:r>
          </a:p>
          <a:p>
            <a:pPr lvl="1"/>
            <a:r>
              <a:rPr lang="tr-TR" dirty="0"/>
              <a:t>LangChain: LLM'i bir "düşünme motoru" olarak kullanarak arama yapma, hesaplama yapma gibi eylemleri tetikleyebilir.</a:t>
            </a:r>
          </a:p>
        </p:txBody>
      </p:sp>
      <p:sp>
        <p:nvSpPr>
          <p:cNvPr id="5" name="Slide Number Placeholder 4">
            <a:extLst>
              <a:ext uri="{FF2B5EF4-FFF2-40B4-BE49-F238E27FC236}">
                <a16:creationId xmlns:a16="http://schemas.microsoft.com/office/drawing/2014/main" id="{CDFCC194-6707-FA72-B978-4F422DEEA928}"/>
              </a:ext>
            </a:extLst>
          </p:cNvPr>
          <p:cNvSpPr>
            <a:spLocks noGrp="1"/>
          </p:cNvSpPr>
          <p:nvPr>
            <p:ph type="sldNum" sz="quarter" idx="12"/>
          </p:nvPr>
        </p:nvSpPr>
        <p:spPr/>
        <p:txBody>
          <a:bodyPr/>
          <a:lstStyle/>
          <a:p>
            <a:fld id="{B7A0B35F-4B8B-48E4-B6C9-C51B26AB844B}" type="slidenum">
              <a:rPr lang="tr-TR" smtClean="0"/>
              <a:t>4</a:t>
            </a:fld>
            <a:endParaRPr lang="tr-TR"/>
          </a:p>
        </p:txBody>
      </p:sp>
      <p:sp>
        <p:nvSpPr>
          <p:cNvPr id="2" name="Content Placeholder 2">
            <a:extLst>
              <a:ext uri="{FF2B5EF4-FFF2-40B4-BE49-F238E27FC236}">
                <a16:creationId xmlns:a16="http://schemas.microsoft.com/office/drawing/2014/main" id="{2FA44266-8ECF-F889-7F5B-E80AA22D097B}"/>
              </a:ext>
            </a:extLst>
          </p:cNvPr>
          <p:cNvSpPr txBox="1">
            <a:spLocks/>
          </p:cNvSpPr>
          <p:nvPr/>
        </p:nvSpPr>
        <p:spPr>
          <a:xfrm>
            <a:off x="645125" y="2330245"/>
            <a:ext cx="9404723" cy="18853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Geliştirme Süreci:</a:t>
            </a:r>
          </a:p>
          <a:p>
            <a:pPr lvl="1"/>
            <a:r>
              <a:rPr lang="tr-TR" dirty="0"/>
              <a:t>Geleneksel Sistemler: LLM'i diğer araçlarla birleştirmek için tüm mantığı (veri işleme, hata yönetimi vb.) geliştiricinin yazması gerekir.</a:t>
            </a:r>
          </a:p>
          <a:p>
            <a:pPr lvl="1"/>
            <a:r>
              <a:rPr lang="tr-TR" dirty="0"/>
              <a:t>LangChain: Hazır bileşenler (LLM, Prompt, Parser vb.) bir araya getirilerek karmaşık iş akışları hızla oluşturulur.</a:t>
            </a:r>
          </a:p>
        </p:txBody>
      </p:sp>
      <p:sp>
        <p:nvSpPr>
          <p:cNvPr id="8" name="Content Placeholder 2">
            <a:extLst>
              <a:ext uri="{FF2B5EF4-FFF2-40B4-BE49-F238E27FC236}">
                <a16:creationId xmlns:a16="http://schemas.microsoft.com/office/drawing/2014/main" id="{49173CB1-1C45-FDE5-8DD3-460DD72738E9}"/>
              </a:ext>
            </a:extLst>
          </p:cNvPr>
          <p:cNvSpPr txBox="1">
            <a:spLocks/>
          </p:cNvSpPr>
          <p:nvPr/>
        </p:nvSpPr>
        <p:spPr>
          <a:xfrm>
            <a:off x="645125" y="4215581"/>
            <a:ext cx="9404723" cy="18853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tr-TR" dirty="0"/>
              <a:t>Prompt Yönetimi:</a:t>
            </a:r>
          </a:p>
          <a:p>
            <a:pPr lvl="1"/>
            <a:r>
              <a:rPr lang="tr-TR" dirty="0"/>
              <a:t>Geleneksel Sistemler: Prompt'lar genellikle kod içinde manuel olarak birleştirilen metinlerdir.</a:t>
            </a:r>
          </a:p>
          <a:p>
            <a:pPr lvl="1"/>
            <a:r>
              <a:rPr lang="tr-TR" dirty="0"/>
              <a:t>LangChain: PromptTemplate'ler sayesinde prompt'lar dinamik olarak ve daha temiz bir şekilde oluşturulur.</a:t>
            </a:r>
          </a:p>
        </p:txBody>
      </p:sp>
    </p:spTree>
    <p:extLst>
      <p:ext uri="{BB962C8B-B14F-4D97-AF65-F5344CB8AC3E}">
        <p14:creationId xmlns:p14="http://schemas.microsoft.com/office/powerpoint/2010/main" val="221667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50034-B2AA-22BC-AE74-2612C3BA7A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55818-37B7-6CFF-B0B4-3AD4FC382D18}"/>
              </a:ext>
            </a:extLst>
          </p:cNvPr>
          <p:cNvSpPr>
            <a:spLocks noGrp="1"/>
          </p:cNvSpPr>
          <p:nvPr>
            <p:ph idx="1"/>
          </p:nvPr>
        </p:nvSpPr>
        <p:spPr>
          <a:xfrm>
            <a:off x="645126" y="1710811"/>
            <a:ext cx="9404723" cy="4662306"/>
          </a:xfrm>
        </p:spPr>
        <p:txBody>
          <a:bodyPr>
            <a:normAutofit/>
          </a:bodyPr>
          <a:lstStyle/>
          <a:p>
            <a:r>
              <a:rPr lang="tr-TR" dirty="0"/>
              <a:t>LLM Wrappers: </a:t>
            </a:r>
          </a:p>
          <a:p>
            <a:pPr lvl="1"/>
            <a:r>
              <a:rPr lang="tr-TR" dirty="0"/>
              <a:t>Farklı şirketlerin (OpenAI, Google, Anthropic, Hugging Face vb.) sunduğu LLM'ler farklı API arayüzlerine sahiptir. Her biri için ayrı ayrı kod yazmak yerine LangChain, bu modelleri standart bir arayüz arkasına "sarmalar". </a:t>
            </a:r>
          </a:p>
          <a:p>
            <a:pPr lvl="1"/>
            <a:r>
              <a:rPr lang="tr-TR" dirty="0"/>
              <a:t>Bu LLM Wrapper'lar sayesinde, projemizin ortasında OpenAI'nin GPT-4 modelinden Google'ın Gemini modeline geçmek istersek, sadece tek bir satır kodu değiştirmemiz  yeterli olur. </a:t>
            </a:r>
          </a:p>
          <a:p>
            <a:pPr lvl="1"/>
            <a:r>
              <a:rPr lang="tr-TR" dirty="0"/>
              <a:t>Uygulamanın  geri kalanı aynı standart arayüz üzerinden çalışmaya devam eder. Bu, model esnekliği ve kodun yeniden kullanılabilirliği açısından büyük bir avantajdır.</a:t>
            </a:r>
          </a:p>
        </p:txBody>
      </p:sp>
      <p:sp>
        <p:nvSpPr>
          <p:cNvPr id="5" name="Slide Number Placeholder 4">
            <a:extLst>
              <a:ext uri="{FF2B5EF4-FFF2-40B4-BE49-F238E27FC236}">
                <a16:creationId xmlns:a16="http://schemas.microsoft.com/office/drawing/2014/main" id="{6C81F254-AE29-03C7-2B1E-901ACC368905}"/>
              </a:ext>
            </a:extLst>
          </p:cNvPr>
          <p:cNvSpPr>
            <a:spLocks noGrp="1"/>
          </p:cNvSpPr>
          <p:nvPr>
            <p:ph type="sldNum" sz="quarter" idx="12"/>
          </p:nvPr>
        </p:nvSpPr>
        <p:spPr/>
        <p:txBody>
          <a:bodyPr/>
          <a:lstStyle/>
          <a:p>
            <a:fld id="{B7A0B35F-4B8B-48E4-B6C9-C51B26AB844B}" type="slidenum">
              <a:rPr lang="tr-TR" smtClean="0"/>
              <a:t>5</a:t>
            </a:fld>
            <a:endParaRPr lang="tr-TR"/>
          </a:p>
        </p:txBody>
      </p:sp>
      <p:sp>
        <p:nvSpPr>
          <p:cNvPr id="4" name="Title 1">
            <a:extLst>
              <a:ext uri="{FF2B5EF4-FFF2-40B4-BE49-F238E27FC236}">
                <a16:creationId xmlns:a16="http://schemas.microsoft.com/office/drawing/2014/main" id="{412C1E96-1D49-4BFB-594C-7E35F53071BC}"/>
              </a:ext>
            </a:extLst>
          </p:cNvPr>
          <p:cNvSpPr>
            <a:spLocks noGrp="1"/>
          </p:cNvSpPr>
          <p:nvPr>
            <p:ph type="title"/>
          </p:nvPr>
        </p:nvSpPr>
        <p:spPr>
          <a:xfrm>
            <a:off x="645126" y="484883"/>
            <a:ext cx="9895053" cy="767687"/>
          </a:xfrm>
        </p:spPr>
        <p:txBody>
          <a:bodyPr/>
          <a:lstStyle/>
          <a:p>
            <a:r>
              <a:rPr lang="tr-TR" dirty="0"/>
              <a:t>Temel Bileşenler</a:t>
            </a:r>
          </a:p>
        </p:txBody>
      </p:sp>
    </p:spTree>
    <p:extLst>
      <p:ext uri="{BB962C8B-B14F-4D97-AF65-F5344CB8AC3E}">
        <p14:creationId xmlns:p14="http://schemas.microsoft.com/office/powerpoint/2010/main" val="21292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AF8BD-C854-69A4-135B-827299FD4C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7E148-A555-F8D1-7371-DAB1E82A69B5}"/>
              </a:ext>
            </a:extLst>
          </p:cNvPr>
          <p:cNvSpPr>
            <a:spLocks noGrp="1"/>
          </p:cNvSpPr>
          <p:nvPr>
            <p:ph idx="1"/>
          </p:nvPr>
        </p:nvSpPr>
        <p:spPr>
          <a:xfrm>
            <a:off x="645126" y="679571"/>
            <a:ext cx="9404723" cy="5404705"/>
          </a:xfrm>
        </p:spPr>
        <p:txBody>
          <a:bodyPr>
            <a:normAutofit/>
          </a:bodyPr>
          <a:lstStyle/>
          <a:p>
            <a:r>
              <a:rPr lang="tr-TR" dirty="0"/>
              <a:t>Prompt Templates:</a:t>
            </a:r>
          </a:p>
          <a:p>
            <a:pPr lvl="1"/>
            <a:r>
              <a:rPr lang="tr-TR" dirty="0"/>
              <a:t>Bir LLM'e gönderilen talimatların (prompt) kalitesi, alınacak yanıtın kalitesini doğrudan etkiler. PromptTemplate, bu talimatları dinamik olarak ve hatasız bir şekilde oluşturmak için kullanılır. </a:t>
            </a:r>
          </a:p>
          <a:p>
            <a:pPr lvl="1"/>
            <a:r>
              <a:rPr lang="tr-TR" dirty="0"/>
              <a:t>Statik bir metin yazmak yerine, değişkenler içeren bir şablon oluşturulur. Örneğin: "Lütfen {ulke} hakkında bir seyahat rehberi yaz."Burada {ulke} bir değişkendir. </a:t>
            </a:r>
          </a:p>
          <a:p>
            <a:pPr lvl="1"/>
            <a:r>
              <a:rPr lang="tr-TR" dirty="0"/>
              <a:t>Uygulama çalışırken bu şablona "Türkiye", "İtalya" gibi farklı değerler gönderilerek her seferinde özel bir prompt kolayca oluşturulur. Bu yapı, prompt'ların yönetimini, yeniden kullanımını ve karmaşık talimatların oluşturulmasını basitleştirir.</a:t>
            </a:r>
          </a:p>
          <a:p>
            <a:pPr marL="457200" lvl="1" indent="0">
              <a:buNone/>
            </a:pPr>
            <a:r>
              <a:rPr lang="tr-TR" dirty="0"/>
              <a:t>(Bilinmeyen bir ortamdan alınan değişkenler prompta enjekte edilmemelidir. Yalnızca kontrol altındaki değikenler enjekte edilmelidir.)</a:t>
            </a:r>
          </a:p>
        </p:txBody>
      </p:sp>
      <p:sp>
        <p:nvSpPr>
          <p:cNvPr id="5" name="Slide Number Placeholder 4">
            <a:extLst>
              <a:ext uri="{FF2B5EF4-FFF2-40B4-BE49-F238E27FC236}">
                <a16:creationId xmlns:a16="http://schemas.microsoft.com/office/drawing/2014/main" id="{7D9B8433-16CE-9BF6-3F64-376B8E71CA59}"/>
              </a:ext>
            </a:extLst>
          </p:cNvPr>
          <p:cNvSpPr>
            <a:spLocks noGrp="1"/>
          </p:cNvSpPr>
          <p:nvPr>
            <p:ph type="sldNum" sz="quarter" idx="12"/>
          </p:nvPr>
        </p:nvSpPr>
        <p:spPr/>
        <p:txBody>
          <a:bodyPr/>
          <a:lstStyle/>
          <a:p>
            <a:fld id="{B7A0B35F-4B8B-48E4-B6C9-C51B26AB844B}" type="slidenum">
              <a:rPr lang="tr-TR" smtClean="0"/>
              <a:t>6</a:t>
            </a:fld>
            <a:endParaRPr lang="tr-TR"/>
          </a:p>
        </p:txBody>
      </p:sp>
    </p:spTree>
    <p:extLst>
      <p:ext uri="{BB962C8B-B14F-4D97-AF65-F5344CB8AC3E}">
        <p14:creationId xmlns:p14="http://schemas.microsoft.com/office/powerpoint/2010/main" val="293095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75519-8513-BD88-7AE2-67CF844A2D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22052-A998-1F6E-5C66-0FBBBB489031}"/>
              </a:ext>
            </a:extLst>
          </p:cNvPr>
          <p:cNvSpPr>
            <a:spLocks noGrp="1"/>
          </p:cNvSpPr>
          <p:nvPr>
            <p:ph idx="1"/>
          </p:nvPr>
        </p:nvSpPr>
        <p:spPr>
          <a:xfrm>
            <a:off x="645126" y="845574"/>
            <a:ext cx="9404723" cy="5238702"/>
          </a:xfrm>
        </p:spPr>
        <p:txBody>
          <a:bodyPr>
            <a:normAutofit/>
          </a:bodyPr>
          <a:lstStyle/>
          <a:p>
            <a:r>
              <a:rPr lang="tr-TR" dirty="0"/>
              <a:t>Output Parsers:</a:t>
            </a:r>
          </a:p>
          <a:p>
            <a:pPr lvl="1"/>
            <a:r>
              <a:rPr lang="tr-TR" dirty="0"/>
              <a:t>LLM'ler genellikle düz metin (string) olarak yanıt dönerler. Ancak uygulamalarda bu metni işlemek için genellikle daha yapısal bir formata (JSON, XML, liste vb.) ihtiyaç duyulur. </a:t>
            </a:r>
          </a:p>
          <a:p>
            <a:pPr lvl="1"/>
            <a:r>
              <a:rPr lang="tr-TR" dirty="0"/>
              <a:t>Output Parsers, LLM'den gelen metin çıktısını alır ve onu istenen yapısal formata dönüştürür. </a:t>
            </a:r>
          </a:p>
          <a:p>
            <a:pPr lvl="1"/>
            <a:r>
              <a:rPr lang="tr-TR" dirty="0"/>
              <a:t>Örneğin, LLM'e bir metinden isim, soyisim ve e-posta adresini çıkarmasını isteyebilirsiniz. Output Parser, "Ahmet Yılmaz - ahmet@mail.com" gibi bir metni alıp şu şekilde bir JSON nesnesine çevirebilir:</a:t>
            </a:r>
          </a:p>
          <a:p>
            <a:pPr lvl="2"/>
            <a:r>
              <a:rPr lang="tr-TR" dirty="0"/>
              <a:t>{"isim": "Ahmet","soyisim": "Yılmaz", "email": "ahmet@mail.com"}</a:t>
            </a:r>
          </a:p>
        </p:txBody>
      </p:sp>
      <p:sp>
        <p:nvSpPr>
          <p:cNvPr id="5" name="Slide Number Placeholder 4">
            <a:extLst>
              <a:ext uri="{FF2B5EF4-FFF2-40B4-BE49-F238E27FC236}">
                <a16:creationId xmlns:a16="http://schemas.microsoft.com/office/drawing/2014/main" id="{1BF8FA40-AF26-C1F9-1178-4A1AF9142148}"/>
              </a:ext>
            </a:extLst>
          </p:cNvPr>
          <p:cNvSpPr>
            <a:spLocks noGrp="1"/>
          </p:cNvSpPr>
          <p:nvPr>
            <p:ph type="sldNum" sz="quarter" idx="12"/>
          </p:nvPr>
        </p:nvSpPr>
        <p:spPr/>
        <p:txBody>
          <a:bodyPr/>
          <a:lstStyle/>
          <a:p>
            <a:fld id="{B7A0B35F-4B8B-48E4-B6C9-C51B26AB844B}" type="slidenum">
              <a:rPr lang="tr-TR" smtClean="0"/>
              <a:t>7</a:t>
            </a:fld>
            <a:endParaRPr lang="tr-TR"/>
          </a:p>
        </p:txBody>
      </p:sp>
    </p:spTree>
    <p:extLst>
      <p:ext uri="{BB962C8B-B14F-4D97-AF65-F5344CB8AC3E}">
        <p14:creationId xmlns:p14="http://schemas.microsoft.com/office/powerpoint/2010/main" val="161312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E7476-10D7-09F3-3156-70E14A90FF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F4EB4-369A-AED2-5671-A42B6AAC854B}"/>
              </a:ext>
            </a:extLst>
          </p:cNvPr>
          <p:cNvSpPr>
            <a:spLocks noGrp="1"/>
          </p:cNvSpPr>
          <p:nvPr>
            <p:ph idx="1"/>
          </p:nvPr>
        </p:nvSpPr>
        <p:spPr>
          <a:xfrm>
            <a:off x="645126" y="845574"/>
            <a:ext cx="9404723" cy="3923071"/>
          </a:xfrm>
        </p:spPr>
        <p:txBody>
          <a:bodyPr>
            <a:normAutofit/>
          </a:bodyPr>
          <a:lstStyle/>
          <a:p>
            <a:r>
              <a:rPr lang="tr-TR" dirty="0"/>
              <a:t>Memory:</a:t>
            </a:r>
          </a:p>
          <a:p>
            <a:pPr lvl="1"/>
            <a:r>
              <a:rPr lang="tr-TR" dirty="0"/>
              <a:t>Daha önce belirtildiği gibi, LLM'ler doğası gereği durumsuzdur. Yani her çağrıda önceki konuşmayı unuturlar. Memory bileşeni, bu sorunu çözmek için tasarlanmıştır. </a:t>
            </a:r>
          </a:p>
          <a:p>
            <a:pPr lvl="1"/>
            <a:r>
              <a:rPr lang="tr-TR" dirty="0"/>
              <a:t>Konuşma geçmişini (hem kullanıcının girdilerini hem de modelin yanıtlarını) saklar ve bir sonraki LLM çağrısında bu geçmişi bağlam olarak prompt'a ekler. Bu sayede, bir sohbet robotu önceki sorularınızı ve cevaplarınızı "hatırlayabilir" ve konuşma tutarlı bir şekilde devam edebilir.</a:t>
            </a:r>
          </a:p>
          <a:p>
            <a:pPr lvl="1"/>
            <a:r>
              <a:rPr lang="tr-TR" dirty="0"/>
              <a:t> LangChain, basit özet belleklerinden, daha karmaşık ve veritabanı destekli bellek türlerine kadar çeşitli seçenekler sunar.</a:t>
            </a:r>
          </a:p>
        </p:txBody>
      </p:sp>
      <p:sp>
        <p:nvSpPr>
          <p:cNvPr id="5" name="Slide Number Placeholder 4">
            <a:extLst>
              <a:ext uri="{FF2B5EF4-FFF2-40B4-BE49-F238E27FC236}">
                <a16:creationId xmlns:a16="http://schemas.microsoft.com/office/drawing/2014/main" id="{88EA76CC-1EC6-CD40-E174-B6F8BCF1806C}"/>
              </a:ext>
            </a:extLst>
          </p:cNvPr>
          <p:cNvSpPr>
            <a:spLocks noGrp="1"/>
          </p:cNvSpPr>
          <p:nvPr>
            <p:ph type="sldNum" sz="quarter" idx="12"/>
          </p:nvPr>
        </p:nvSpPr>
        <p:spPr/>
        <p:txBody>
          <a:bodyPr/>
          <a:lstStyle/>
          <a:p>
            <a:fld id="{B7A0B35F-4B8B-48E4-B6C9-C51B26AB844B}" type="slidenum">
              <a:rPr lang="tr-TR" smtClean="0"/>
              <a:t>8</a:t>
            </a:fld>
            <a:endParaRPr lang="tr-TR"/>
          </a:p>
        </p:txBody>
      </p:sp>
    </p:spTree>
    <p:extLst>
      <p:ext uri="{BB962C8B-B14F-4D97-AF65-F5344CB8AC3E}">
        <p14:creationId xmlns:p14="http://schemas.microsoft.com/office/powerpoint/2010/main" val="341012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82919-B8E5-75DD-EAD4-85BE7D68EC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CFCA9-A75D-8234-D808-F0CF32CE6262}"/>
              </a:ext>
            </a:extLst>
          </p:cNvPr>
          <p:cNvSpPr>
            <a:spLocks noGrp="1"/>
          </p:cNvSpPr>
          <p:nvPr>
            <p:ph idx="1"/>
          </p:nvPr>
        </p:nvSpPr>
        <p:spPr>
          <a:xfrm>
            <a:off x="645126" y="1710811"/>
            <a:ext cx="9404723" cy="4662306"/>
          </a:xfrm>
        </p:spPr>
        <p:txBody>
          <a:bodyPr>
            <a:normAutofit/>
          </a:bodyPr>
          <a:lstStyle/>
          <a:p>
            <a:r>
              <a:rPr lang="tr-TR" dirty="0"/>
              <a:t>Tek Adımlı Zincirler:</a:t>
            </a:r>
          </a:p>
          <a:p>
            <a:pPr lvl="1"/>
            <a:r>
              <a:rPr lang="tr-TR" dirty="0"/>
              <a:t>En basit zincir türüdür. Genellikle bir PromptTemplate, bir LLM Wrapper ve isteğe bağlı olarak bir Output Parser'dan oluşur. Kullanıcıdan bir girdi alır, prompt'u formatlar, LLM'e gönderir ve çıktıyı döndürür.</a:t>
            </a:r>
          </a:p>
          <a:p>
            <a:pPr lvl="1"/>
            <a:endParaRPr lang="tr-TR" dirty="0"/>
          </a:p>
          <a:p>
            <a:r>
              <a:rPr lang="tr-TR" dirty="0"/>
              <a:t>Çok Adımlı Zincirler: </a:t>
            </a:r>
          </a:p>
          <a:p>
            <a:pPr lvl="1"/>
            <a:r>
              <a:rPr lang="tr-TR" dirty="0"/>
              <a:t>Birden fazla zincirin veya bileşenin birbirine bağlandığı daha karmaşık yapılardır. Bir adımın çıktısı, bir sonraki adımın girdisi olarak kullanılır. Örneğin, bir metni önce özetleyen (1. adım), sonra özetlenen metni İngilizceye çeviren (2. adım) bir iş akışı çok adımlı bir zincirdir.</a:t>
            </a:r>
          </a:p>
        </p:txBody>
      </p:sp>
      <p:sp>
        <p:nvSpPr>
          <p:cNvPr id="5" name="Slide Number Placeholder 4">
            <a:extLst>
              <a:ext uri="{FF2B5EF4-FFF2-40B4-BE49-F238E27FC236}">
                <a16:creationId xmlns:a16="http://schemas.microsoft.com/office/drawing/2014/main" id="{C499AC1A-D5FC-CCAB-DC17-CC9EF9694723}"/>
              </a:ext>
            </a:extLst>
          </p:cNvPr>
          <p:cNvSpPr>
            <a:spLocks noGrp="1"/>
          </p:cNvSpPr>
          <p:nvPr>
            <p:ph type="sldNum" sz="quarter" idx="12"/>
          </p:nvPr>
        </p:nvSpPr>
        <p:spPr/>
        <p:txBody>
          <a:bodyPr/>
          <a:lstStyle/>
          <a:p>
            <a:fld id="{B7A0B35F-4B8B-48E4-B6C9-C51B26AB844B}" type="slidenum">
              <a:rPr lang="tr-TR" smtClean="0"/>
              <a:t>9</a:t>
            </a:fld>
            <a:endParaRPr lang="tr-TR"/>
          </a:p>
        </p:txBody>
      </p:sp>
      <p:sp>
        <p:nvSpPr>
          <p:cNvPr id="4" name="Title 1">
            <a:extLst>
              <a:ext uri="{FF2B5EF4-FFF2-40B4-BE49-F238E27FC236}">
                <a16:creationId xmlns:a16="http://schemas.microsoft.com/office/drawing/2014/main" id="{B0A16255-4C23-8529-A933-3321492D9110}"/>
              </a:ext>
            </a:extLst>
          </p:cNvPr>
          <p:cNvSpPr>
            <a:spLocks noGrp="1"/>
          </p:cNvSpPr>
          <p:nvPr>
            <p:ph type="title"/>
          </p:nvPr>
        </p:nvSpPr>
        <p:spPr>
          <a:xfrm>
            <a:off x="645126" y="484883"/>
            <a:ext cx="9895053" cy="767687"/>
          </a:xfrm>
        </p:spPr>
        <p:txBody>
          <a:bodyPr/>
          <a:lstStyle/>
          <a:p>
            <a:r>
              <a:rPr lang="tr-TR" dirty="0"/>
              <a:t>LangChain’de Zincir (Chain) Kavramı</a:t>
            </a:r>
          </a:p>
        </p:txBody>
      </p:sp>
    </p:spTree>
    <p:extLst>
      <p:ext uri="{BB962C8B-B14F-4D97-AF65-F5344CB8AC3E}">
        <p14:creationId xmlns:p14="http://schemas.microsoft.com/office/powerpoint/2010/main" val="39496653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int">
  <a:themeElements>
    <a:clrScheme name="Custom 250">
      <a:dk1>
        <a:srgbClr val="000000"/>
      </a:dk1>
      <a:lt1>
        <a:srgbClr val="FFFFFF"/>
      </a:lt1>
      <a:dk2>
        <a:srgbClr val="0E2841"/>
      </a:dk2>
      <a:lt2>
        <a:srgbClr val="E8E8E8"/>
      </a:lt2>
      <a:accent1>
        <a:srgbClr val="82E5F6"/>
      </a:accent1>
      <a:accent2>
        <a:srgbClr val="D2F6FB"/>
      </a:accent2>
      <a:accent3>
        <a:srgbClr val="82E5F6"/>
      </a:accent3>
      <a:accent4>
        <a:srgbClr val="4E6887"/>
      </a:accent4>
      <a:accent5>
        <a:srgbClr val="22D3EE"/>
      </a:accent5>
      <a:accent6>
        <a:srgbClr val="054EA7"/>
      </a:accent6>
      <a:hlink>
        <a:srgbClr val="467886"/>
      </a:hlink>
      <a:folHlink>
        <a:srgbClr val="96607D"/>
      </a:folHlink>
    </a:clrScheme>
    <a:fontScheme name="Custom 117">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830F7E-C108-49AB-81E1-6A64423DFF3F}">
  <we:reference id="WA200005566" version="3.0.0.3" store="Omex" storeType="OMEX"/>
  <we:alternateReferences>
    <we:reference id="WA200005566" version="3.0.0.3" store="WA200005566"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e5f200bd-3f64-4a12-841e-65c543e42c8c}" enabled="1" method="Privileged" siteId="{7eccda46-7379-45b3-84a2-5c6ed50db131}" contentBits="3" removed="0"/>
</clbl:labelList>
</file>

<file path=docProps/app.xml><?xml version="1.0" encoding="utf-8"?>
<Properties xmlns="http://schemas.openxmlformats.org/officeDocument/2006/extended-properties" xmlns:vt="http://schemas.openxmlformats.org/officeDocument/2006/docPropsVTypes">
  <TotalTime>1564</TotalTime>
  <Words>1185</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Aptos</vt:lpstr>
      <vt:lpstr>Arial</vt:lpstr>
      <vt:lpstr>Arial Black</vt:lpstr>
      <vt:lpstr>Calibri</vt:lpstr>
      <vt:lpstr>Century Gothic</vt:lpstr>
      <vt:lpstr>Wingdings</vt:lpstr>
      <vt:lpstr>Wingdings 3</vt:lpstr>
      <vt:lpstr>Mint</vt:lpstr>
      <vt:lpstr>Ion</vt:lpstr>
      <vt:lpstr>LangChain</vt:lpstr>
      <vt:lpstr>LangChain’in Ortaya Çıkış Amacı</vt:lpstr>
      <vt:lpstr>Geleneksel Kullanımlara Göre Farklar</vt:lpstr>
      <vt:lpstr>PowerPoint Presentation</vt:lpstr>
      <vt:lpstr>Temel Bileşenler</vt:lpstr>
      <vt:lpstr>PowerPoint Presentation</vt:lpstr>
      <vt:lpstr>PowerPoint Presentation</vt:lpstr>
      <vt:lpstr>PowerPoint Presentation</vt:lpstr>
      <vt:lpstr>LangChain’de Zincir (Chain) Kavramı</vt:lpstr>
      <vt:lpstr>PowerPoint Presentation</vt:lpstr>
      <vt:lpstr>LangChain’de Çalışma Akışı Tasarımı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Berke Pagnıklı</dc:creator>
  <cp:lastModifiedBy>Berke Pagnıklı</cp:lastModifiedBy>
  <cp:revision>34</cp:revision>
  <dcterms:created xsi:type="dcterms:W3CDTF">2025-07-30T11:21:31Z</dcterms:created>
  <dcterms:modified xsi:type="dcterms:W3CDTF">2025-08-29T19:07:36Z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Theme:10</vt:lpwstr>
  </property>
  <property fmtid="{D5CDD505-2E9C-101B-9397-08002B2CF9AE}" pid="3" name="ClassificationContentMarkingFooterText">
    <vt:lpwstr>Mamentis Team</vt:lpwstr>
  </property>
  <property fmtid="{D5CDD505-2E9C-101B-9397-08002B2CF9AE}" pid="4" name="ClassificationContentMarkingHeaderLocations">
    <vt:lpwstr>Office Theme:9</vt:lpwstr>
  </property>
  <property fmtid="{D5CDD505-2E9C-101B-9397-08002B2CF9AE}" pid="5" name="ClassificationContentMarkingHeaderText">
    <vt:lpwstr>Mamentis Team</vt:lpwstr>
  </property>
</Properties>
</file>