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 id="2147483928" r:id="rId2"/>
  </p:sldMasterIdLst>
  <p:notesMasterIdLst>
    <p:notesMasterId r:id="rId21"/>
  </p:notesMasterIdLst>
  <p:sldIdLst>
    <p:sldId id="256" r:id="rId3"/>
    <p:sldId id="279" r:id="rId4"/>
    <p:sldId id="280" r:id="rId5"/>
    <p:sldId id="284" r:id="rId6"/>
    <p:sldId id="285" r:id="rId7"/>
    <p:sldId id="291" r:id="rId8"/>
    <p:sldId id="299" r:id="rId9"/>
    <p:sldId id="283" r:id="rId10"/>
    <p:sldId id="286" r:id="rId11"/>
    <p:sldId id="287" r:id="rId12"/>
    <p:sldId id="288" r:id="rId13"/>
    <p:sldId id="290" r:id="rId14"/>
    <p:sldId id="292" r:id="rId15"/>
    <p:sldId id="293" r:id="rId16"/>
    <p:sldId id="295" r:id="rId17"/>
    <p:sldId id="296" r:id="rId18"/>
    <p:sldId id="297" r:id="rId19"/>
    <p:sldId id="298"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78" d="100"/>
          <a:sy n="78" d="100"/>
        </p:scale>
        <p:origin x="8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79DE6-322E-471D-B12B-061FFDB782E9}" type="datetimeFigureOut">
              <a:rPr lang="tr-TR" smtClean="0"/>
              <a:t>17.08.2025</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4DD3DD-4545-482C-9D4D-B91D3E2F3C83}" type="slidenum">
              <a:rPr lang="tr-TR" smtClean="0"/>
              <a:t>‹#›</a:t>
            </a:fld>
            <a:endParaRPr lang="tr-TR"/>
          </a:p>
        </p:txBody>
      </p:sp>
    </p:spTree>
    <p:extLst>
      <p:ext uri="{BB962C8B-B14F-4D97-AF65-F5344CB8AC3E}">
        <p14:creationId xmlns:p14="http://schemas.microsoft.com/office/powerpoint/2010/main" val="956517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01V1">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87375" y="-1"/>
            <a:ext cx="3373437" cy="4152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714390" y="125393"/>
            <a:ext cx="3365486" cy="4152900"/>
          </a:xfrm>
          <a:prstGeom prst="rect">
            <a:avLst/>
          </a:prstGeom>
          <a:solidFill>
            <a:schemeClr val="accent2"/>
          </a:solidFill>
        </p:spPr>
        <p:txBody>
          <a:bodyPr anchor="ctr"/>
          <a:lstStyle>
            <a:lvl1pPr algn="ctr">
              <a:defRPr sz="1400">
                <a:solidFill>
                  <a:schemeClr val="tx1"/>
                </a:solidFill>
              </a:defRPr>
            </a:lvl1pPr>
          </a:lstStyle>
          <a:p>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4545367" y="584199"/>
            <a:ext cx="7059258" cy="3694093"/>
          </a:xfrm>
          <a:prstGeom prst="rect">
            <a:avLst/>
          </a:prstGeom>
        </p:spPr>
        <p:txBody>
          <a:bodyPr anchor="b">
            <a:noAutofit/>
          </a:bodyPr>
          <a:lstStyle>
            <a:lvl1pPr algn="l">
              <a:defRPr sz="5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4545365" y="4386292"/>
            <a:ext cx="7059258" cy="1423958"/>
          </a:xfrm>
          <a:prstGeom prst="rect">
            <a:avLst/>
          </a:prstGeom>
        </p:spPr>
        <p:txBody>
          <a:bodyPr>
            <a:noAutofit/>
          </a:bodyPr>
          <a:lstStyle>
            <a:lvl1pPr marL="0" indent="0" algn="l">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24" name="Rectangle 23">
            <a:extLst>
              <a:ext uri="{FF2B5EF4-FFF2-40B4-BE49-F238E27FC236}">
                <a16:creationId xmlns:a16="http://schemas.microsoft.com/office/drawing/2014/main" id="{313269A7-B0E7-4766-A676-0A4011D4BE7D}"/>
              </a:ext>
            </a:extLst>
          </p:cNvPr>
          <p:cNvSpPr/>
          <p:nvPr userDrawn="1"/>
        </p:nvSpPr>
        <p:spPr>
          <a:xfrm>
            <a:off x="587375" y="4857750"/>
            <a:ext cx="3373437" cy="200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 name="Rectangle 3">
            <a:extLst>
              <a:ext uri="{FF2B5EF4-FFF2-40B4-BE49-F238E27FC236}">
                <a16:creationId xmlns:a16="http://schemas.microsoft.com/office/drawing/2014/main" id="{459AD306-A7EB-56A5-0710-BCB555093871}"/>
              </a:ext>
            </a:extLst>
          </p:cNvPr>
          <p:cNvSpPr/>
          <p:nvPr userDrawn="1"/>
        </p:nvSpPr>
        <p:spPr>
          <a:xfrm>
            <a:off x="4545364" y="4278292"/>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3058191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S04V2">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F77713-F434-F5D2-6BED-BEAD7DF89ED0}"/>
              </a:ext>
            </a:extLst>
          </p:cNvPr>
          <p:cNvSpPr/>
          <p:nvPr userDrawn="1"/>
        </p:nvSpPr>
        <p:spPr>
          <a:xfrm>
            <a:off x="1" y="1609842"/>
            <a:ext cx="1838327" cy="3638316"/>
          </a:xfrm>
          <a:custGeom>
            <a:avLst/>
            <a:gdLst>
              <a:gd name="connsiteX0" fmla="*/ 19169 w 1838327"/>
              <a:gd name="connsiteY0" fmla="*/ 0 h 3638316"/>
              <a:gd name="connsiteX1" fmla="*/ 1838327 w 1838327"/>
              <a:gd name="connsiteY1" fmla="*/ 1819158 h 3638316"/>
              <a:gd name="connsiteX2" fmla="*/ 19169 w 1838327"/>
              <a:gd name="connsiteY2" fmla="*/ 3638316 h 3638316"/>
              <a:gd name="connsiteX3" fmla="*/ 0 w 1838327"/>
              <a:gd name="connsiteY3" fmla="*/ 3637348 h 3638316"/>
              <a:gd name="connsiteX4" fmla="*/ 0 w 1838327"/>
              <a:gd name="connsiteY4" fmla="*/ 968 h 363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327" h="3638316">
                <a:moveTo>
                  <a:pt x="19169" y="0"/>
                </a:moveTo>
                <a:cubicBezTo>
                  <a:pt x="1023862" y="0"/>
                  <a:pt x="1838327" y="814465"/>
                  <a:pt x="1838327" y="1819158"/>
                </a:cubicBezTo>
                <a:cubicBezTo>
                  <a:pt x="1838327" y="2823851"/>
                  <a:pt x="1023862" y="3638316"/>
                  <a:pt x="19169" y="3638316"/>
                </a:cubicBezTo>
                <a:lnTo>
                  <a:pt x="0" y="3637348"/>
                </a:lnTo>
                <a:lnTo>
                  <a:pt x="0" y="968"/>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a:off x="2425702" y="588965"/>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rot="16200000">
            <a:off x="-1540671" y="2709068"/>
            <a:ext cx="5695958" cy="1439864"/>
          </a:xfrm>
          <a:prstGeom prst="rect">
            <a:avLst/>
          </a:prstGeom>
        </p:spPr>
        <p:txBody>
          <a:bodyPr>
            <a:noAutofit/>
          </a:bodyPr>
          <a:lstStyle>
            <a:lvl1pPr algn="ctr">
              <a:defRPr>
                <a:solidFill>
                  <a:schemeClr val="tx1"/>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2705103" y="584200"/>
            <a:ext cx="8899522" cy="933684"/>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6" name="Text Placeholder 7">
            <a:extLst>
              <a:ext uri="{FF2B5EF4-FFF2-40B4-BE49-F238E27FC236}">
                <a16:creationId xmlns:a16="http://schemas.microsoft.com/office/drawing/2014/main" id="{139508AC-A555-3AF1-8C16-1293891E1B45}"/>
              </a:ext>
            </a:extLst>
          </p:cNvPr>
          <p:cNvSpPr>
            <a:spLocks noGrp="1"/>
          </p:cNvSpPr>
          <p:nvPr>
            <p:ph type="body" sz="quarter" idx="18" hasCustomPrompt="1"/>
          </p:nvPr>
        </p:nvSpPr>
        <p:spPr>
          <a:xfrm>
            <a:off x="2425702" y="1776753"/>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0" name="Text Placeholder 7">
            <a:extLst>
              <a:ext uri="{FF2B5EF4-FFF2-40B4-BE49-F238E27FC236}">
                <a16:creationId xmlns:a16="http://schemas.microsoft.com/office/drawing/2014/main" id="{991B3922-EF7C-75BC-26A5-E3F399C35DA1}"/>
              </a:ext>
            </a:extLst>
          </p:cNvPr>
          <p:cNvSpPr>
            <a:spLocks noGrp="1"/>
          </p:cNvSpPr>
          <p:nvPr>
            <p:ph type="body" sz="quarter" idx="19"/>
          </p:nvPr>
        </p:nvSpPr>
        <p:spPr>
          <a:xfrm>
            <a:off x="2705103" y="1771988"/>
            <a:ext cx="8899522" cy="933684"/>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2" name="Text Placeholder 7">
            <a:extLst>
              <a:ext uri="{FF2B5EF4-FFF2-40B4-BE49-F238E27FC236}">
                <a16:creationId xmlns:a16="http://schemas.microsoft.com/office/drawing/2014/main" id="{DAAA0C93-22FB-F901-A143-F75E121C9D7B}"/>
              </a:ext>
            </a:extLst>
          </p:cNvPr>
          <p:cNvSpPr>
            <a:spLocks noGrp="1"/>
          </p:cNvSpPr>
          <p:nvPr>
            <p:ph type="body" sz="quarter" idx="20" hasCustomPrompt="1"/>
          </p:nvPr>
        </p:nvSpPr>
        <p:spPr>
          <a:xfrm>
            <a:off x="2425702" y="2964541"/>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3" name="Text Placeholder 7">
            <a:extLst>
              <a:ext uri="{FF2B5EF4-FFF2-40B4-BE49-F238E27FC236}">
                <a16:creationId xmlns:a16="http://schemas.microsoft.com/office/drawing/2014/main" id="{95BFD1B9-B6FC-0C76-D38F-833EA2187095}"/>
              </a:ext>
            </a:extLst>
          </p:cNvPr>
          <p:cNvSpPr>
            <a:spLocks noGrp="1"/>
          </p:cNvSpPr>
          <p:nvPr>
            <p:ph type="body" sz="quarter" idx="21"/>
          </p:nvPr>
        </p:nvSpPr>
        <p:spPr>
          <a:xfrm>
            <a:off x="2705103" y="2959776"/>
            <a:ext cx="8899522" cy="933684"/>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0DE83CB3-4FF4-BC67-E70E-D08DB7E7C1C0}"/>
              </a:ext>
            </a:extLst>
          </p:cNvPr>
          <p:cNvSpPr>
            <a:spLocks noGrp="1"/>
          </p:cNvSpPr>
          <p:nvPr>
            <p:ph type="body" sz="quarter" idx="22" hasCustomPrompt="1"/>
          </p:nvPr>
        </p:nvSpPr>
        <p:spPr>
          <a:xfrm>
            <a:off x="2425702" y="4152329"/>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5" name="Text Placeholder 7">
            <a:extLst>
              <a:ext uri="{FF2B5EF4-FFF2-40B4-BE49-F238E27FC236}">
                <a16:creationId xmlns:a16="http://schemas.microsoft.com/office/drawing/2014/main" id="{537D5842-5861-D0AB-650A-B050D51FF6D4}"/>
              </a:ext>
            </a:extLst>
          </p:cNvPr>
          <p:cNvSpPr>
            <a:spLocks noGrp="1"/>
          </p:cNvSpPr>
          <p:nvPr>
            <p:ph type="body" sz="quarter" idx="23"/>
          </p:nvPr>
        </p:nvSpPr>
        <p:spPr>
          <a:xfrm>
            <a:off x="2705103" y="4147564"/>
            <a:ext cx="8899522" cy="933684"/>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6" name="Text Placeholder 7">
            <a:extLst>
              <a:ext uri="{FF2B5EF4-FFF2-40B4-BE49-F238E27FC236}">
                <a16:creationId xmlns:a16="http://schemas.microsoft.com/office/drawing/2014/main" id="{1C8F732A-D082-92DB-9548-1D313806D96A}"/>
              </a:ext>
            </a:extLst>
          </p:cNvPr>
          <p:cNvSpPr>
            <a:spLocks noGrp="1"/>
          </p:cNvSpPr>
          <p:nvPr>
            <p:ph type="body" sz="quarter" idx="24" hasCustomPrompt="1"/>
          </p:nvPr>
        </p:nvSpPr>
        <p:spPr>
          <a:xfrm>
            <a:off x="2425702" y="5340116"/>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7" name="Text Placeholder 7">
            <a:extLst>
              <a:ext uri="{FF2B5EF4-FFF2-40B4-BE49-F238E27FC236}">
                <a16:creationId xmlns:a16="http://schemas.microsoft.com/office/drawing/2014/main" id="{B46B6DDF-FBB0-68BC-EDB9-5038752A3005}"/>
              </a:ext>
            </a:extLst>
          </p:cNvPr>
          <p:cNvSpPr>
            <a:spLocks noGrp="1"/>
          </p:cNvSpPr>
          <p:nvPr>
            <p:ph type="body" sz="quarter" idx="25"/>
          </p:nvPr>
        </p:nvSpPr>
        <p:spPr>
          <a:xfrm>
            <a:off x="2705103" y="5335351"/>
            <a:ext cx="8899522" cy="933684"/>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3055512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S04V3">
    <p:bg>
      <p:bgPr>
        <a:solidFill>
          <a:schemeClr val="bg1"/>
        </a:solidFill>
        <a:effectLst/>
      </p:bgPr>
    </p:bg>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rot="5400000">
            <a:off x="1474152" y="1325645"/>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1" cy="1158875"/>
          </a:xfrm>
          <a:prstGeom prst="rect">
            <a:avLst/>
          </a:prstGeom>
        </p:spPr>
        <p:txBody>
          <a:bodyPr>
            <a:noAutofit/>
          </a:bodyPr>
          <a:lstStyle>
            <a:lvl1pPr algn="ctr">
              <a:defRPr>
                <a:solidFill>
                  <a:schemeClr val="tx1"/>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587374" y="2320372"/>
            <a:ext cx="1881505" cy="2861228"/>
          </a:xfrm>
          <a:solidFill>
            <a:schemeClr val="accent1">
              <a:lumMod val="20000"/>
              <a:lumOff val="80000"/>
            </a:schemeClr>
          </a:solidFill>
        </p:spPr>
        <p:txBody>
          <a:bodyPr anchor="t">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6" name="Text Placeholder 7">
            <a:extLst>
              <a:ext uri="{FF2B5EF4-FFF2-40B4-BE49-F238E27FC236}">
                <a16:creationId xmlns:a16="http://schemas.microsoft.com/office/drawing/2014/main" id="{139508AC-A555-3AF1-8C16-1293891E1B45}"/>
              </a:ext>
            </a:extLst>
          </p:cNvPr>
          <p:cNvSpPr>
            <a:spLocks noGrp="1"/>
          </p:cNvSpPr>
          <p:nvPr>
            <p:ph type="body" sz="quarter" idx="18" hasCustomPrompt="1"/>
          </p:nvPr>
        </p:nvSpPr>
        <p:spPr>
          <a:xfrm rot="5400000">
            <a:off x="3758088" y="1325645"/>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0" name="Text Placeholder 7">
            <a:extLst>
              <a:ext uri="{FF2B5EF4-FFF2-40B4-BE49-F238E27FC236}">
                <a16:creationId xmlns:a16="http://schemas.microsoft.com/office/drawing/2014/main" id="{991B3922-EF7C-75BC-26A5-E3F399C35DA1}"/>
              </a:ext>
            </a:extLst>
          </p:cNvPr>
          <p:cNvSpPr>
            <a:spLocks noGrp="1"/>
          </p:cNvSpPr>
          <p:nvPr>
            <p:ph type="body" sz="quarter" idx="19"/>
          </p:nvPr>
        </p:nvSpPr>
        <p:spPr>
          <a:xfrm>
            <a:off x="2871310" y="2320372"/>
            <a:ext cx="1881505" cy="2861228"/>
          </a:xfrm>
          <a:solidFill>
            <a:schemeClr val="accent1">
              <a:lumMod val="20000"/>
              <a:lumOff val="80000"/>
            </a:schemeClr>
          </a:solidFill>
        </p:spPr>
        <p:txBody>
          <a:bodyPr anchor="t">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12" name="Text Placeholder 7">
            <a:extLst>
              <a:ext uri="{FF2B5EF4-FFF2-40B4-BE49-F238E27FC236}">
                <a16:creationId xmlns:a16="http://schemas.microsoft.com/office/drawing/2014/main" id="{DAAA0C93-22FB-F901-A143-F75E121C9D7B}"/>
              </a:ext>
            </a:extLst>
          </p:cNvPr>
          <p:cNvSpPr>
            <a:spLocks noGrp="1"/>
          </p:cNvSpPr>
          <p:nvPr>
            <p:ph type="body" sz="quarter" idx="20" hasCustomPrompt="1"/>
          </p:nvPr>
        </p:nvSpPr>
        <p:spPr>
          <a:xfrm rot="5400000">
            <a:off x="6042024" y="1325645"/>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3" name="Text Placeholder 7">
            <a:extLst>
              <a:ext uri="{FF2B5EF4-FFF2-40B4-BE49-F238E27FC236}">
                <a16:creationId xmlns:a16="http://schemas.microsoft.com/office/drawing/2014/main" id="{95BFD1B9-B6FC-0C76-D38F-833EA2187095}"/>
              </a:ext>
            </a:extLst>
          </p:cNvPr>
          <p:cNvSpPr>
            <a:spLocks noGrp="1"/>
          </p:cNvSpPr>
          <p:nvPr>
            <p:ph type="body" sz="quarter" idx="21"/>
          </p:nvPr>
        </p:nvSpPr>
        <p:spPr>
          <a:xfrm>
            <a:off x="5155246" y="2320372"/>
            <a:ext cx="1881505" cy="2861228"/>
          </a:xfrm>
          <a:solidFill>
            <a:schemeClr val="accent1">
              <a:lumMod val="20000"/>
              <a:lumOff val="80000"/>
            </a:schemeClr>
          </a:solidFill>
        </p:spPr>
        <p:txBody>
          <a:bodyPr anchor="t">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0DE83CB3-4FF4-BC67-E70E-D08DB7E7C1C0}"/>
              </a:ext>
            </a:extLst>
          </p:cNvPr>
          <p:cNvSpPr>
            <a:spLocks noGrp="1"/>
          </p:cNvSpPr>
          <p:nvPr>
            <p:ph type="body" sz="quarter" idx="22" hasCustomPrompt="1"/>
          </p:nvPr>
        </p:nvSpPr>
        <p:spPr>
          <a:xfrm rot="5400000">
            <a:off x="8325960" y="1325645"/>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5" name="Text Placeholder 7">
            <a:extLst>
              <a:ext uri="{FF2B5EF4-FFF2-40B4-BE49-F238E27FC236}">
                <a16:creationId xmlns:a16="http://schemas.microsoft.com/office/drawing/2014/main" id="{537D5842-5861-D0AB-650A-B050D51FF6D4}"/>
              </a:ext>
            </a:extLst>
          </p:cNvPr>
          <p:cNvSpPr>
            <a:spLocks noGrp="1"/>
          </p:cNvSpPr>
          <p:nvPr>
            <p:ph type="body" sz="quarter" idx="23"/>
          </p:nvPr>
        </p:nvSpPr>
        <p:spPr>
          <a:xfrm>
            <a:off x="7439182" y="2320372"/>
            <a:ext cx="1881505" cy="2861228"/>
          </a:xfrm>
          <a:solidFill>
            <a:schemeClr val="accent1">
              <a:lumMod val="20000"/>
              <a:lumOff val="80000"/>
            </a:schemeClr>
          </a:solidFill>
        </p:spPr>
        <p:txBody>
          <a:bodyPr anchor="t">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16" name="Text Placeholder 7">
            <a:extLst>
              <a:ext uri="{FF2B5EF4-FFF2-40B4-BE49-F238E27FC236}">
                <a16:creationId xmlns:a16="http://schemas.microsoft.com/office/drawing/2014/main" id="{1C8F732A-D082-92DB-9548-1D313806D96A}"/>
              </a:ext>
            </a:extLst>
          </p:cNvPr>
          <p:cNvSpPr>
            <a:spLocks noGrp="1"/>
          </p:cNvSpPr>
          <p:nvPr>
            <p:ph type="body" sz="quarter" idx="24" hasCustomPrompt="1"/>
          </p:nvPr>
        </p:nvSpPr>
        <p:spPr>
          <a:xfrm rot="5400000">
            <a:off x="10609897" y="1325646"/>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7" name="Text Placeholder 7">
            <a:extLst>
              <a:ext uri="{FF2B5EF4-FFF2-40B4-BE49-F238E27FC236}">
                <a16:creationId xmlns:a16="http://schemas.microsoft.com/office/drawing/2014/main" id="{B46B6DDF-FBB0-68BC-EDB9-5038752A3005}"/>
              </a:ext>
            </a:extLst>
          </p:cNvPr>
          <p:cNvSpPr>
            <a:spLocks noGrp="1"/>
          </p:cNvSpPr>
          <p:nvPr>
            <p:ph type="body" sz="quarter" idx="25"/>
          </p:nvPr>
        </p:nvSpPr>
        <p:spPr>
          <a:xfrm>
            <a:off x="9723119" y="2320373"/>
            <a:ext cx="1881505" cy="2861228"/>
          </a:xfrm>
          <a:solidFill>
            <a:schemeClr val="accent1">
              <a:lumMod val="20000"/>
              <a:lumOff val="80000"/>
            </a:schemeClr>
          </a:solidFill>
        </p:spPr>
        <p:txBody>
          <a:bodyPr anchor="t">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980216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Us S05V1">
    <p:bg>
      <p:bgPr>
        <a:solidFill>
          <a:schemeClr val="bg1"/>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9BDC26C-8299-B910-EF50-85A08F71504F}"/>
              </a:ext>
            </a:extLst>
          </p:cNvPr>
          <p:cNvSpPr/>
          <p:nvPr userDrawn="1"/>
        </p:nvSpPr>
        <p:spPr>
          <a:xfrm>
            <a:off x="1" y="1609842"/>
            <a:ext cx="1838327" cy="3638316"/>
          </a:xfrm>
          <a:custGeom>
            <a:avLst/>
            <a:gdLst>
              <a:gd name="connsiteX0" fmla="*/ 19169 w 1838327"/>
              <a:gd name="connsiteY0" fmla="*/ 0 h 3638316"/>
              <a:gd name="connsiteX1" fmla="*/ 1838327 w 1838327"/>
              <a:gd name="connsiteY1" fmla="*/ 1819158 h 3638316"/>
              <a:gd name="connsiteX2" fmla="*/ 19169 w 1838327"/>
              <a:gd name="connsiteY2" fmla="*/ 3638316 h 3638316"/>
              <a:gd name="connsiteX3" fmla="*/ 0 w 1838327"/>
              <a:gd name="connsiteY3" fmla="*/ 3637348 h 3638316"/>
              <a:gd name="connsiteX4" fmla="*/ 0 w 1838327"/>
              <a:gd name="connsiteY4" fmla="*/ 968 h 363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327" h="3638316">
                <a:moveTo>
                  <a:pt x="19169" y="0"/>
                </a:moveTo>
                <a:cubicBezTo>
                  <a:pt x="1023862" y="0"/>
                  <a:pt x="1838327" y="814465"/>
                  <a:pt x="1838327" y="1819158"/>
                </a:cubicBezTo>
                <a:cubicBezTo>
                  <a:pt x="1838327" y="2823851"/>
                  <a:pt x="1023862" y="3638316"/>
                  <a:pt x="19169" y="3638316"/>
                </a:cubicBezTo>
                <a:lnTo>
                  <a:pt x="0" y="3637348"/>
                </a:lnTo>
                <a:lnTo>
                  <a:pt x="0" y="968"/>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4201" y="2331077"/>
            <a:ext cx="4362452" cy="2195848"/>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4" name="Text Placeholder 7">
            <a:extLst>
              <a:ext uri="{FF2B5EF4-FFF2-40B4-BE49-F238E27FC236}">
                <a16:creationId xmlns:a16="http://schemas.microsoft.com/office/drawing/2014/main" id="{01614C68-FDBB-C111-CC6D-C9CD918DE9EA}"/>
              </a:ext>
            </a:extLst>
          </p:cNvPr>
          <p:cNvSpPr>
            <a:spLocks noGrp="1"/>
          </p:cNvSpPr>
          <p:nvPr>
            <p:ph type="body" sz="quarter" idx="41"/>
          </p:nvPr>
        </p:nvSpPr>
        <p:spPr>
          <a:xfrm>
            <a:off x="6096000" y="1206565"/>
            <a:ext cx="75565" cy="747251"/>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endParaRPr lang="en-GB" dirty="0"/>
          </a:p>
        </p:txBody>
      </p:sp>
      <p:sp>
        <p:nvSpPr>
          <p:cNvPr id="30" name="Text Placeholder 2">
            <a:extLst>
              <a:ext uri="{FF2B5EF4-FFF2-40B4-BE49-F238E27FC236}">
                <a16:creationId xmlns:a16="http://schemas.microsoft.com/office/drawing/2014/main" id="{B34F0E4C-A102-7FB3-DA56-605994BB4A91}"/>
              </a:ext>
            </a:extLst>
          </p:cNvPr>
          <p:cNvSpPr>
            <a:spLocks noGrp="1"/>
          </p:cNvSpPr>
          <p:nvPr>
            <p:ph type="body" sz="quarter" idx="15"/>
          </p:nvPr>
        </p:nvSpPr>
        <p:spPr>
          <a:xfrm>
            <a:off x="6322057" y="1600143"/>
            <a:ext cx="5282568" cy="35367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1" name="Text Placeholder 7">
            <a:extLst>
              <a:ext uri="{FF2B5EF4-FFF2-40B4-BE49-F238E27FC236}">
                <a16:creationId xmlns:a16="http://schemas.microsoft.com/office/drawing/2014/main" id="{BB35C661-AF3B-3FC9-CDCC-DD6D4EE53944}"/>
              </a:ext>
            </a:extLst>
          </p:cNvPr>
          <p:cNvSpPr>
            <a:spLocks noGrp="1"/>
          </p:cNvSpPr>
          <p:nvPr>
            <p:ph type="body" sz="quarter" idx="16" hasCustomPrompt="1"/>
          </p:nvPr>
        </p:nvSpPr>
        <p:spPr>
          <a:xfrm>
            <a:off x="6322057" y="1206565"/>
            <a:ext cx="5282568" cy="360000"/>
          </a:xfrm>
        </p:spPr>
        <p:txBody>
          <a:bodyPr anchor="b">
            <a:noAutofit/>
          </a:bodyPr>
          <a:lstStyle>
            <a:lvl1pPr>
              <a:lnSpc>
                <a:spcPct val="100000"/>
              </a:lnSpc>
              <a:spcBef>
                <a:spcPts val="0"/>
              </a:spcBef>
              <a:defRPr sz="1800">
                <a:solidFill>
                  <a:schemeClr val="tx1"/>
                </a:solidFill>
              </a:defRPr>
            </a:lvl1pPr>
          </a:lstStyle>
          <a:p>
            <a:pPr lvl="0"/>
            <a:r>
              <a:rPr lang="en-GB" dirty="0"/>
              <a:t>Website</a:t>
            </a:r>
          </a:p>
        </p:txBody>
      </p:sp>
      <p:sp>
        <p:nvSpPr>
          <p:cNvPr id="41" name="Text Placeholder 7">
            <a:extLst>
              <a:ext uri="{FF2B5EF4-FFF2-40B4-BE49-F238E27FC236}">
                <a16:creationId xmlns:a16="http://schemas.microsoft.com/office/drawing/2014/main" id="{D2109F74-4C70-1E9B-757C-ADC29EC846CB}"/>
              </a:ext>
            </a:extLst>
          </p:cNvPr>
          <p:cNvSpPr>
            <a:spLocks noGrp="1"/>
          </p:cNvSpPr>
          <p:nvPr>
            <p:ph type="body" sz="quarter" idx="42"/>
          </p:nvPr>
        </p:nvSpPr>
        <p:spPr>
          <a:xfrm>
            <a:off x="6096000" y="2435290"/>
            <a:ext cx="75565" cy="747251"/>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endParaRPr lang="en-GB" dirty="0"/>
          </a:p>
        </p:txBody>
      </p:sp>
      <p:sp>
        <p:nvSpPr>
          <p:cNvPr id="42" name="Text Placeholder 2">
            <a:extLst>
              <a:ext uri="{FF2B5EF4-FFF2-40B4-BE49-F238E27FC236}">
                <a16:creationId xmlns:a16="http://schemas.microsoft.com/office/drawing/2014/main" id="{AD50E6BA-249D-3966-8242-DD4F8350E3AE}"/>
              </a:ext>
            </a:extLst>
          </p:cNvPr>
          <p:cNvSpPr>
            <a:spLocks noGrp="1"/>
          </p:cNvSpPr>
          <p:nvPr>
            <p:ph type="body" sz="quarter" idx="43"/>
          </p:nvPr>
        </p:nvSpPr>
        <p:spPr>
          <a:xfrm>
            <a:off x="6322057" y="2828868"/>
            <a:ext cx="5282568" cy="35367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3" name="Text Placeholder 7">
            <a:extLst>
              <a:ext uri="{FF2B5EF4-FFF2-40B4-BE49-F238E27FC236}">
                <a16:creationId xmlns:a16="http://schemas.microsoft.com/office/drawing/2014/main" id="{97D5E9CC-686E-4DF0-97CF-52A9A2F9B8E2}"/>
              </a:ext>
            </a:extLst>
          </p:cNvPr>
          <p:cNvSpPr>
            <a:spLocks noGrp="1"/>
          </p:cNvSpPr>
          <p:nvPr>
            <p:ph type="body" sz="quarter" idx="44" hasCustomPrompt="1"/>
          </p:nvPr>
        </p:nvSpPr>
        <p:spPr>
          <a:xfrm>
            <a:off x="6322057" y="2435290"/>
            <a:ext cx="5282568" cy="360000"/>
          </a:xfrm>
        </p:spPr>
        <p:txBody>
          <a:bodyPr anchor="b">
            <a:noAutofit/>
          </a:bodyPr>
          <a:lstStyle>
            <a:lvl1pPr>
              <a:lnSpc>
                <a:spcPct val="100000"/>
              </a:lnSpc>
              <a:spcBef>
                <a:spcPts val="0"/>
              </a:spcBef>
              <a:defRPr sz="1800">
                <a:solidFill>
                  <a:schemeClr val="tx1"/>
                </a:solidFill>
              </a:defRPr>
            </a:lvl1pPr>
          </a:lstStyle>
          <a:p>
            <a:pPr lvl="0"/>
            <a:r>
              <a:rPr lang="en-GB" dirty="0"/>
              <a:t>Email</a:t>
            </a:r>
          </a:p>
        </p:txBody>
      </p:sp>
      <p:sp>
        <p:nvSpPr>
          <p:cNvPr id="44" name="Text Placeholder 7">
            <a:extLst>
              <a:ext uri="{FF2B5EF4-FFF2-40B4-BE49-F238E27FC236}">
                <a16:creationId xmlns:a16="http://schemas.microsoft.com/office/drawing/2014/main" id="{2A61ED0E-0A4A-AC57-F434-F6BBB3B78231}"/>
              </a:ext>
            </a:extLst>
          </p:cNvPr>
          <p:cNvSpPr>
            <a:spLocks noGrp="1"/>
          </p:cNvSpPr>
          <p:nvPr>
            <p:ph type="body" sz="quarter" idx="45"/>
          </p:nvPr>
        </p:nvSpPr>
        <p:spPr>
          <a:xfrm>
            <a:off x="6096000" y="3664015"/>
            <a:ext cx="75565" cy="747251"/>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endParaRPr lang="en-GB" dirty="0"/>
          </a:p>
        </p:txBody>
      </p:sp>
      <p:sp>
        <p:nvSpPr>
          <p:cNvPr id="45" name="Text Placeholder 2">
            <a:extLst>
              <a:ext uri="{FF2B5EF4-FFF2-40B4-BE49-F238E27FC236}">
                <a16:creationId xmlns:a16="http://schemas.microsoft.com/office/drawing/2014/main" id="{40815D57-2D27-9A48-A049-486C224B49E6}"/>
              </a:ext>
            </a:extLst>
          </p:cNvPr>
          <p:cNvSpPr>
            <a:spLocks noGrp="1"/>
          </p:cNvSpPr>
          <p:nvPr>
            <p:ph type="body" sz="quarter" idx="46"/>
          </p:nvPr>
        </p:nvSpPr>
        <p:spPr>
          <a:xfrm>
            <a:off x="6322057" y="4057593"/>
            <a:ext cx="5282568" cy="35367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6" name="Text Placeholder 7">
            <a:extLst>
              <a:ext uri="{FF2B5EF4-FFF2-40B4-BE49-F238E27FC236}">
                <a16:creationId xmlns:a16="http://schemas.microsoft.com/office/drawing/2014/main" id="{616DB3A9-450A-C10E-31B1-FC2364F7747F}"/>
              </a:ext>
            </a:extLst>
          </p:cNvPr>
          <p:cNvSpPr>
            <a:spLocks noGrp="1"/>
          </p:cNvSpPr>
          <p:nvPr>
            <p:ph type="body" sz="quarter" idx="47" hasCustomPrompt="1"/>
          </p:nvPr>
        </p:nvSpPr>
        <p:spPr>
          <a:xfrm>
            <a:off x="6322057" y="3664015"/>
            <a:ext cx="5282568" cy="360000"/>
          </a:xfrm>
        </p:spPr>
        <p:txBody>
          <a:bodyPr anchor="b">
            <a:noAutofit/>
          </a:bodyPr>
          <a:lstStyle>
            <a:lvl1pPr>
              <a:lnSpc>
                <a:spcPct val="100000"/>
              </a:lnSpc>
              <a:spcBef>
                <a:spcPts val="0"/>
              </a:spcBef>
              <a:defRPr sz="1800">
                <a:solidFill>
                  <a:schemeClr val="tx1"/>
                </a:solidFill>
              </a:defRPr>
            </a:lvl1pPr>
          </a:lstStyle>
          <a:p>
            <a:pPr lvl="0"/>
            <a:r>
              <a:rPr lang="en-GB" dirty="0"/>
              <a:t>Phone Number</a:t>
            </a:r>
          </a:p>
        </p:txBody>
      </p:sp>
      <p:sp>
        <p:nvSpPr>
          <p:cNvPr id="47" name="Text Placeholder 7">
            <a:extLst>
              <a:ext uri="{FF2B5EF4-FFF2-40B4-BE49-F238E27FC236}">
                <a16:creationId xmlns:a16="http://schemas.microsoft.com/office/drawing/2014/main" id="{6CFDB8A9-E7ED-A496-D955-EC4AA9B9E157}"/>
              </a:ext>
            </a:extLst>
          </p:cNvPr>
          <p:cNvSpPr>
            <a:spLocks noGrp="1"/>
          </p:cNvSpPr>
          <p:nvPr>
            <p:ph type="body" sz="quarter" idx="48"/>
          </p:nvPr>
        </p:nvSpPr>
        <p:spPr>
          <a:xfrm>
            <a:off x="6096000" y="4892740"/>
            <a:ext cx="75565" cy="747251"/>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endParaRPr lang="en-GB" dirty="0"/>
          </a:p>
        </p:txBody>
      </p:sp>
      <p:sp>
        <p:nvSpPr>
          <p:cNvPr id="48" name="Text Placeholder 2">
            <a:extLst>
              <a:ext uri="{FF2B5EF4-FFF2-40B4-BE49-F238E27FC236}">
                <a16:creationId xmlns:a16="http://schemas.microsoft.com/office/drawing/2014/main" id="{95F61A35-347B-6E05-34CB-9EA27C05032E}"/>
              </a:ext>
            </a:extLst>
          </p:cNvPr>
          <p:cNvSpPr>
            <a:spLocks noGrp="1"/>
          </p:cNvSpPr>
          <p:nvPr>
            <p:ph type="body" sz="quarter" idx="49"/>
          </p:nvPr>
        </p:nvSpPr>
        <p:spPr>
          <a:xfrm>
            <a:off x="6322057" y="5286318"/>
            <a:ext cx="5282568" cy="35367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9" name="Text Placeholder 7">
            <a:extLst>
              <a:ext uri="{FF2B5EF4-FFF2-40B4-BE49-F238E27FC236}">
                <a16:creationId xmlns:a16="http://schemas.microsoft.com/office/drawing/2014/main" id="{CF64AFD7-D2E0-6E08-3D73-92A20508657D}"/>
              </a:ext>
            </a:extLst>
          </p:cNvPr>
          <p:cNvSpPr>
            <a:spLocks noGrp="1"/>
          </p:cNvSpPr>
          <p:nvPr>
            <p:ph type="body" sz="quarter" idx="50" hasCustomPrompt="1"/>
          </p:nvPr>
        </p:nvSpPr>
        <p:spPr>
          <a:xfrm>
            <a:off x="6322057" y="4892740"/>
            <a:ext cx="5282568" cy="360000"/>
          </a:xfrm>
        </p:spPr>
        <p:txBody>
          <a:bodyPr anchor="b">
            <a:noAutofit/>
          </a:bodyPr>
          <a:lstStyle>
            <a:lvl1pPr>
              <a:lnSpc>
                <a:spcPct val="100000"/>
              </a:lnSpc>
              <a:spcBef>
                <a:spcPts val="0"/>
              </a:spcBef>
              <a:defRPr sz="1800">
                <a:solidFill>
                  <a:schemeClr val="tx1"/>
                </a:solidFill>
              </a:defRPr>
            </a:lvl1pPr>
          </a:lstStyle>
          <a:p>
            <a:pPr lvl="0"/>
            <a:r>
              <a:rPr lang="en-GB" dirty="0"/>
              <a:t>Location</a:t>
            </a:r>
          </a:p>
        </p:txBody>
      </p:sp>
    </p:spTree>
    <p:extLst>
      <p:ext uri="{BB962C8B-B14F-4D97-AF65-F5344CB8AC3E}">
        <p14:creationId xmlns:p14="http://schemas.microsoft.com/office/powerpoint/2010/main" val="371659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Us S05V2">
    <p:bg>
      <p:bgPr>
        <a:solidFill>
          <a:schemeClr val="bg1"/>
        </a:solidFill>
        <a:effectLst/>
      </p:bgPr>
    </p:bg>
    <p:spTree>
      <p:nvGrpSpPr>
        <p:cNvPr id="1" name=""/>
        <p:cNvGrpSpPr/>
        <p:nvPr/>
      </p:nvGrpSpPr>
      <p:grpSpPr>
        <a:xfrm>
          <a:off x="0" y="0"/>
          <a:ext cx="0" cy="0"/>
          <a:chOff x="0" y="0"/>
          <a:chExt cx="0" cy="0"/>
        </a:xfrm>
      </p:grpSpPr>
      <p:sp>
        <p:nvSpPr>
          <p:cNvPr id="94" name="Text Placeholder 93">
            <a:extLst>
              <a:ext uri="{FF2B5EF4-FFF2-40B4-BE49-F238E27FC236}">
                <a16:creationId xmlns:a16="http://schemas.microsoft.com/office/drawing/2014/main" id="{D9BF0405-AD83-547B-0BC8-7E0A284143E2}"/>
              </a:ext>
            </a:extLst>
          </p:cNvPr>
          <p:cNvSpPr>
            <a:spLocks noGrp="1"/>
          </p:cNvSpPr>
          <p:nvPr>
            <p:ph type="body" sz="quarter" idx="44"/>
          </p:nvPr>
        </p:nvSpPr>
        <p:spPr>
          <a:xfrm>
            <a:off x="5839091" y="1491191"/>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92" name="Text Placeholder 91">
            <a:extLst>
              <a:ext uri="{FF2B5EF4-FFF2-40B4-BE49-F238E27FC236}">
                <a16:creationId xmlns:a16="http://schemas.microsoft.com/office/drawing/2014/main" id="{5A5C8D52-CA53-DDEF-C918-B70E6C77F839}"/>
              </a:ext>
            </a:extLst>
          </p:cNvPr>
          <p:cNvSpPr>
            <a:spLocks noGrp="1"/>
          </p:cNvSpPr>
          <p:nvPr>
            <p:ph type="body" sz="quarter" idx="43"/>
          </p:nvPr>
        </p:nvSpPr>
        <p:spPr>
          <a:xfrm>
            <a:off x="5825570" y="2569349"/>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90" name="Text Placeholder 89">
            <a:extLst>
              <a:ext uri="{FF2B5EF4-FFF2-40B4-BE49-F238E27FC236}">
                <a16:creationId xmlns:a16="http://schemas.microsoft.com/office/drawing/2014/main" id="{017D09F1-F9AE-D1BC-4238-43482288C0A4}"/>
              </a:ext>
            </a:extLst>
          </p:cNvPr>
          <p:cNvSpPr>
            <a:spLocks noGrp="1"/>
          </p:cNvSpPr>
          <p:nvPr>
            <p:ph type="body" sz="quarter" idx="42"/>
          </p:nvPr>
        </p:nvSpPr>
        <p:spPr>
          <a:xfrm>
            <a:off x="5825911" y="3715116"/>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88" name="Text Placeholder 87">
            <a:extLst>
              <a:ext uri="{FF2B5EF4-FFF2-40B4-BE49-F238E27FC236}">
                <a16:creationId xmlns:a16="http://schemas.microsoft.com/office/drawing/2014/main" id="{9BB716BD-1889-015D-9C0F-E7138A3898D2}"/>
              </a:ext>
            </a:extLst>
          </p:cNvPr>
          <p:cNvSpPr>
            <a:spLocks noGrp="1"/>
          </p:cNvSpPr>
          <p:nvPr>
            <p:ph type="body" sz="quarter" idx="41"/>
          </p:nvPr>
        </p:nvSpPr>
        <p:spPr>
          <a:xfrm>
            <a:off x="5954486" y="4874403"/>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4201" y="2331077"/>
            <a:ext cx="4362452" cy="2195848"/>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9" name="Freeform: Shape 8">
            <a:extLst>
              <a:ext uri="{FF2B5EF4-FFF2-40B4-BE49-F238E27FC236}">
                <a16:creationId xmlns:a16="http://schemas.microsoft.com/office/drawing/2014/main" id="{91FA46AC-369F-A789-6C23-E8313F5511DB}"/>
              </a:ext>
            </a:extLst>
          </p:cNvPr>
          <p:cNvSpPr/>
          <p:nvPr userDrawn="1"/>
        </p:nvSpPr>
        <p:spPr>
          <a:xfrm flipV="1">
            <a:off x="0" y="5114925"/>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11" name="Text Placeholder 7">
            <a:extLst>
              <a:ext uri="{FF2B5EF4-FFF2-40B4-BE49-F238E27FC236}">
                <a16:creationId xmlns:a16="http://schemas.microsoft.com/office/drawing/2014/main" id="{467FFE41-87BA-382B-FABF-2D6AE99DAC88}"/>
              </a:ext>
            </a:extLst>
          </p:cNvPr>
          <p:cNvSpPr>
            <a:spLocks noGrp="1"/>
          </p:cNvSpPr>
          <p:nvPr>
            <p:ph type="body" sz="quarter" idx="13"/>
          </p:nvPr>
        </p:nvSpPr>
        <p:spPr>
          <a:xfrm>
            <a:off x="6572679" y="1376535"/>
            <a:ext cx="5031946" cy="747251"/>
          </a:xfrm>
        </p:spPr>
        <p:txBody>
          <a:bodyPr anchor="ctr">
            <a:noAutofit/>
          </a:bodyPr>
          <a:lstStyle>
            <a:lvl1pPr>
              <a:lnSpc>
                <a:spcPct val="100000"/>
              </a:lnSpc>
              <a:spcBef>
                <a:spcPts val="0"/>
              </a:spcBef>
              <a:defRPr sz="18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8" name="Text Placeholder 7">
            <a:extLst>
              <a:ext uri="{FF2B5EF4-FFF2-40B4-BE49-F238E27FC236}">
                <a16:creationId xmlns:a16="http://schemas.microsoft.com/office/drawing/2014/main" id="{AEE06FA4-0F97-6F61-C722-9F7239E2DC09}"/>
              </a:ext>
            </a:extLst>
          </p:cNvPr>
          <p:cNvSpPr>
            <a:spLocks noGrp="1"/>
          </p:cNvSpPr>
          <p:nvPr>
            <p:ph type="body" sz="quarter" idx="33"/>
          </p:nvPr>
        </p:nvSpPr>
        <p:spPr>
          <a:xfrm>
            <a:off x="6572679" y="2571746"/>
            <a:ext cx="5031946" cy="747251"/>
          </a:xfrm>
        </p:spPr>
        <p:txBody>
          <a:bodyPr anchor="ctr">
            <a:noAutofit/>
          </a:bodyPr>
          <a:lstStyle>
            <a:lvl1pPr>
              <a:lnSpc>
                <a:spcPct val="100000"/>
              </a:lnSpc>
              <a:spcBef>
                <a:spcPts val="0"/>
              </a:spcBef>
              <a:defRPr sz="18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9" name="Text Placeholder 7">
            <a:extLst>
              <a:ext uri="{FF2B5EF4-FFF2-40B4-BE49-F238E27FC236}">
                <a16:creationId xmlns:a16="http://schemas.microsoft.com/office/drawing/2014/main" id="{1A2EC03D-0031-5439-382A-06A1EBCCF70B}"/>
              </a:ext>
            </a:extLst>
          </p:cNvPr>
          <p:cNvSpPr>
            <a:spLocks noGrp="1"/>
          </p:cNvSpPr>
          <p:nvPr>
            <p:ph type="body" sz="quarter" idx="36"/>
          </p:nvPr>
        </p:nvSpPr>
        <p:spPr>
          <a:xfrm>
            <a:off x="6572679" y="3538996"/>
            <a:ext cx="5031946" cy="747251"/>
          </a:xfrm>
        </p:spPr>
        <p:txBody>
          <a:bodyPr anchor="ctr">
            <a:noAutofit/>
          </a:bodyPr>
          <a:lstStyle>
            <a:lvl1pPr>
              <a:lnSpc>
                <a:spcPct val="100000"/>
              </a:lnSpc>
              <a:spcBef>
                <a:spcPts val="0"/>
              </a:spcBef>
              <a:defRPr sz="18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0" name="Text Placeholder 7">
            <a:extLst>
              <a:ext uri="{FF2B5EF4-FFF2-40B4-BE49-F238E27FC236}">
                <a16:creationId xmlns:a16="http://schemas.microsoft.com/office/drawing/2014/main" id="{898D4D79-CC68-5105-005D-DD2DB9447915}"/>
              </a:ext>
            </a:extLst>
          </p:cNvPr>
          <p:cNvSpPr>
            <a:spLocks noGrp="1"/>
          </p:cNvSpPr>
          <p:nvPr>
            <p:ph type="body" sz="quarter" idx="39"/>
          </p:nvPr>
        </p:nvSpPr>
        <p:spPr>
          <a:xfrm>
            <a:off x="6572679" y="4730643"/>
            <a:ext cx="5031946" cy="747251"/>
          </a:xfrm>
        </p:spPr>
        <p:txBody>
          <a:bodyPr anchor="ctr">
            <a:noAutofit/>
          </a:bodyPr>
          <a:lstStyle>
            <a:lvl1pPr>
              <a:lnSpc>
                <a:spcPct val="100000"/>
              </a:lnSpc>
              <a:spcBef>
                <a:spcPts val="0"/>
              </a:spcBef>
              <a:defRPr sz="18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Tree>
    <p:extLst>
      <p:ext uri="{BB962C8B-B14F-4D97-AF65-F5344CB8AC3E}">
        <p14:creationId xmlns:p14="http://schemas.microsoft.com/office/powerpoint/2010/main" val="2591253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S06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3429000" cy="3428996"/>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3282F00A-A605-DB2C-17E8-A269DC1DC81A}"/>
              </a:ext>
            </a:extLst>
          </p:cNvPr>
          <p:cNvSpPr>
            <a:spLocks noGrp="1"/>
          </p:cNvSpPr>
          <p:nvPr>
            <p:ph type="ctrTitle"/>
          </p:nvPr>
        </p:nvSpPr>
        <p:spPr>
          <a:xfrm>
            <a:off x="587379" y="584199"/>
            <a:ext cx="9577383" cy="3694093"/>
          </a:xfrm>
          <a:prstGeom prst="rect">
            <a:avLst/>
          </a:prstGeom>
        </p:spPr>
        <p:txBody>
          <a:bodyPr anchor="b">
            <a:noAutofit/>
          </a:bodyPr>
          <a:lstStyle>
            <a:lvl1pPr algn="l">
              <a:defRPr sz="4400">
                <a:solidFill>
                  <a:schemeClr val="tx1"/>
                </a:solidFill>
              </a:defRPr>
            </a:lvl1pPr>
          </a:lstStyle>
          <a:p>
            <a:r>
              <a:rPr lang="en-US" dirty="0"/>
              <a:t>Click to edit Master title style</a:t>
            </a:r>
            <a:endParaRPr lang="en-ID" dirty="0"/>
          </a:p>
        </p:txBody>
      </p:sp>
      <p:sp>
        <p:nvSpPr>
          <p:cNvPr id="5" name="Subtitle 2">
            <a:extLst>
              <a:ext uri="{FF2B5EF4-FFF2-40B4-BE49-F238E27FC236}">
                <a16:creationId xmlns:a16="http://schemas.microsoft.com/office/drawing/2014/main" id="{25FF4370-38BB-6E85-843A-8141988084D5}"/>
              </a:ext>
            </a:extLst>
          </p:cNvPr>
          <p:cNvSpPr>
            <a:spLocks noGrp="1"/>
          </p:cNvSpPr>
          <p:nvPr>
            <p:ph type="subTitle" idx="1"/>
          </p:nvPr>
        </p:nvSpPr>
        <p:spPr>
          <a:xfrm>
            <a:off x="587377" y="4386292"/>
            <a:ext cx="9577383" cy="1423958"/>
          </a:xfrm>
          <a:prstGeom prst="rect">
            <a:avLst/>
          </a:prstGeom>
        </p:spPr>
        <p:txBody>
          <a:bodyPr>
            <a:noAutofit/>
          </a:bodyPr>
          <a:lstStyle>
            <a:lvl1pPr marL="0" indent="0" algn="l">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6" name="Rectangle 5">
            <a:extLst>
              <a:ext uri="{FF2B5EF4-FFF2-40B4-BE49-F238E27FC236}">
                <a16:creationId xmlns:a16="http://schemas.microsoft.com/office/drawing/2014/main" id="{C436FFF2-2DBB-1CD9-58EF-DC971AA99613}"/>
              </a:ext>
            </a:extLst>
          </p:cNvPr>
          <p:cNvSpPr/>
          <p:nvPr userDrawn="1"/>
        </p:nvSpPr>
        <p:spPr>
          <a:xfrm>
            <a:off x="587377" y="4278292"/>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2799413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06V2">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001FB9E8-FFD2-5B94-A9EC-C17430F2B27F}"/>
              </a:ext>
            </a:extLst>
          </p:cNvPr>
          <p:cNvSpPr/>
          <p:nvPr userDrawn="1"/>
        </p:nvSpPr>
        <p:spPr>
          <a:xfrm>
            <a:off x="0" y="1542920"/>
            <a:ext cx="1890476" cy="3772160"/>
          </a:xfrm>
          <a:custGeom>
            <a:avLst/>
            <a:gdLst>
              <a:gd name="connsiteX0" fmla="*/ 3776 w 1623776"/>
              <a:gd name="connsiteY0" fmla="*/ 0 h 3240000"/>
              <a:gd name="connsiteX1" fmla="*/ 0 w 1623776"/>
              <a:gd name="connsiteY1" fmla="*/ 191 h 3240000"/>
              <a:gd name="connsiteX2" fmla="*/ 0 w 1623776"/>
              <a:gd name="connsiteY2" fmla="*/ 3239810 h 3240000"/>
              <a:gd name="connsiteX3" fmla="*/ 3776 w 1623776"/>
              <a:gd name="connsiteY3" fmla="*/ 3240000 h 3240000"/>
              <a:gd name="connsiteX4" fmla="*/ 1623776 w 1623776"/>
              <a:gd name="connsiteY4" fmla="*/ 1620000 h 3240000"/>
              <a:gd name="connsiteX5" fmla="*/ 3776 w 1623776"/>
              <a:gd name="connsiteY5"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776" h="3240000">
                <a:moveTo>
                  <a:pt x="3776" y="0"/>
                </a:moveTo>
                <a:lnTo>
                  <a:pt x="0" y="191"/>
                </a:lnTo>
                <a:lnTo>
                  <a:pt x="0" y="3239810"/>
                </a:lnTo>
                <a:lnTo>
                  <a:pt x="3776" y="3240000"/>
                </a:lnTo>
                <a:cubicBezTo>
                  <a:pt x="898477" y="3240000"/>
                  <a:pt x="1623776" y="2514701"/>
                  <a:pt x="1623776" y="1620000"/>
                </a:cubicBezTo>
                <a:cubicBezTo>
                  <a:pt x="1623776" y="725299"/>
                  <a:pt x="898477" y="0"/>
                  <a:pt x="377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7BBEC518-0BEE-8EE2-B20F-6E73D5849DD7}"/>
              </a:ext>
            </a:extLst>
          </p:cNvPr>
          <p:cNvSpPr/>
          <p:nvPr userDrawn="1"/>
        </p:nvSpPr>
        <p:spPr>
          <a:xfrm flipH="1">
            <a:off x="10301524" y="1542920"/>
            <a:ext cx="1890476" cy="3772160"/>
          </a:xfrm>
          <a:custGeom>
            <a:avLst/>
            <a:gdLst>
              <a:gd name="connsiteX0" fmla="*/ 3776 w 1623776"/>
              <a:gd name="connsiteY0" fmla="*/ 0 h 3240000"/>
              <a:gd name="connsiteX1" fmla="*/ 0 w 1623776"/>
              <a:gd name="connsiteY1" fmla="*/ 191 h 3240000"/>
              <a:gd name="connsiteX2" fmla="*/ 0 w 1623776"/>
              <a:gd name="connsiteY2" fmla="*/ 3239810 h 3240000"/>
              <a:gd name="connsiteX3" fmla="*/ 3776 w 1623776"/>
              <a:gd name="connsiteY3" fmla="*/ 3240000 h 3240000"/>
              <a:gd name="connsiteX4" fmla="*/ 1623776 w 1623776"/>
              <a:gd name="connsiteY4" fmla="*/ 1620000 h 3240000"/>
              <a:gd name="connsiteX5" fmla="*/ 3776 w 1623776"/>
              <a:gd name="connsiteY5"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776" h="3240000">
                <a:moveTo>
                  <a:pt x="3776" y="0"/>
                </a:moveTo>
                <a:lnTo>
                  <a:pt x="0" y="191"/>
                </a:lnTo>
                <a:lnTo>
                  <a:pt x="0" y="3239810"/>
                </a:lnTo>
                <a:lnTo>
                  <a:pt x="3776" y="3240000"/>
                </a:lnTo>
                <a:cubicBezTo>
                  <a:pt x="898477" y="3240000"/>
                  <a:pt x="1623776" y="2514701"/>
                  <a:pt x="1623776" y="1620000"/>
                </a:cubicBezTo>
                <a:cubicBezTo>
                  <a:pt x="1623776" y="725299"/>
                  <a:pt x="898477" y="0"/>
                  <a:pt x="377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1">
            <a:extLst>
              <a:ext uri="{FF2B5EF4-FFF2-40B4-BE49-F238E27FC236}">
                <a16:creationId xmlns:a16="http://schemas.microsoft.com/office/drawing/2014/main" id="{3282F00A-A605-DB2C-17E8-A269DC1DC81A}"/>
              </a:ext>
            </a:extLst>
          </p:cNvPr>
          <p:cNvSpPr>
            <a:spLocks noGrp="1"/>
          </p:cNvSpPr>
          <p:nvPr>
            <p:ph type="ctrTitle"/>
          </p:nvPr>
        </p:nvSpPr>
        <p:spPr>
          <a:xfrm>
            <a:off x="1320804" y="2005042"/>
            <a:ext cx="9577383" cy="1423958"/>
          </a:xfrm>
          <a:prstGeom prst="rect">
            <a:avLst/>
          </a:prstGeom>
        </p:spPr>
        <p:txBody>
          <a:bodyPr anchor="b">
            <a:noAutofit/>
          </a:bodyPr>
          <a:lstStyle>
            <a:lvl1pPr algn="ctr">
              <a:defRPr sz="4400">
                <a:solidFill>
                  <a:schemeClr val="tx1"/>
                </a:solidFill>
              </a:defRPr>
            </a:lvl1pPr>
          </a:lstStyle>
          <a:p>
            <a:r>
              <a:rPr lang="en-US" dirty="0"/>
              <a:t>Click to edit Master title style</a:t>
            </a:r>
            <a:endParaRPr lang="en-ID" dirty="0"/>
          </a:p>
        </p:txBody>
      </p:sp>
      <p:sp>
        <p:nvSpPr>
          <p:cNvPr id="5" name="Subtitle 2">
            <a:extLst>
              <a:ext uri="{FF2B5EF4-FFF2-40B4-BE49-F238E27FC236}">
                <a16:creationId xmlns:a16="http://schemas.microsoft.com/office/drawing/2014/main" id="{25FF4370-38BB-6E85-843A-8141988084D5}"/>
              </a:ext>
            </a:extLst>
          </p:cNvPr>
          <p:cNvSpPr>
            <a:spLocks noGrp="1"/>
          </p:cNvSpPr>
          <p:nvPr>
            <p:ph type="subTitle" idx="1"/>
          </p:nvPr>
        </p:nvSpPr>
        <p:spPr>
          <a:xfrm>
            <a:off x="1320804" y="3537000"/>
            <a:ext cx="9577383" cy="1423958"/>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6" name="Rectangle 5">
            <a:extLst>
              <a:ext uri="{FF2B5EF4-FFF2-40B4-BE49-F238E27FC236}">
                <a16:creationId xmlns:a16="http://schemas.microsoft.com/office/drawing/2014/main" id="{C436FFF2-2DBB-1CD9-58EF-DC971AA99613}"/>
              </a:ext>
            </a:extLst>
          </p:cNvPr>
          <p:cNvSpPr/>
          <p:nvPr userDrawn="1"/>
        </p:nvSpPr>
        <p:spPr>
          <a:xfrm>
            <a:off x="5334178" y="3429000"/>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1982415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06V3">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001FB9E8-FFD2-5B94-A9EC-C17430F2B27F}"/>
              </a:ext>
            </a:extLst>
          </p:cNvPr>
          <p:cNvSpPr/>
          <p:nvPr userDrawn="1"/>
        </p:nvSpPr>
        <p:spPr>
          <a:xfrm rot="5400000">
            <a:off x="5150762" y="-940842"/>
            <a:ext cx="1890476" cy="3772160"/>
          </a:xfrm>
          <a:custGeom>
            <a:avLst/>
            <a:gdLst>
              <a:gd name="connsiteX0" fmla="*/ 3776 w 1623776"/>
              <a:gd name="connsiteY0" fmla="*/ 0 h 3240000"/>
              <a:gd name="connsiteX1" fmla="*/ 0 w 1623776"/>
              <a:gd name="connsiteY1" fmla="*/ 191 h 3240000"/>
              <a:gd name="connsiteX2" fmla="*/ 0 w 1623776"/>
              <a:gd name="connsiteY2" fmla="*/ 3239810 h 3240000"/>
              <a:gd name="connsiteX3" fmla="*/ 3776 w 1623776"/>
              <a:gd name="connsiteY3" fmla="*/ 3240000 h 3240000"/>
              <a:gd name="connsiteX4" fmla="*/ 1623776 w 1623776"/>
              <a:gd name="connsiteY4" fmla="*/ 1620000 h 3240000"/>
              <a:gd name="connsiteX5" fmla="*/ 3776 w 1623776"/>
              <a:gd name="connsiteY5"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776" h="3240000">
                <a:moveTo>
                  <a:pt x="3776" y="0"/>
                </a:moveTo>
                <a:lnTo>
                  <a:pt x="0" y="191"/>
                </a:lnTo>
                <a:lnTo>
                  <a:pt x="0" y="3239810"/>
                </a:lnTo>
                <a:lnTo>
                  <a:pt x="3776" y="3240000"/>
                </a:lnTo>
                <a:cubicBezTo>
                  <a:pt x="898477" y="3240000"/>
                  <a:pt x="1623776" y="2514701"/>
                  <a:pt x="1623776" y="1620000"/>
                </a:cubicBezTo>
                <a:cubicBezTo>
                  <a:pt x="1623776" y="725299"/>
                  <a:pt x="898477" y="0"/>
                  <a:pt x="377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1">
            <a:extLst>
              <a:ext uri="{FF2B5EF4-FFF2-40B4-BE49-F238E27FC236}">
                <a16:creationId xmlns:a16="http://schemas.microsoft.com/office/drawing/2014/main" id="{3282F00A-A605-DB2C-17E8-A269DC1DC81A}"/>
              </a:ext>
            </a:extLst>
          </p:cNvPr>
          <p:cNvSpPr>
            <a:spLocks noGrp="1"/>
          </p:cNvSpPr>
          <p:nvPr>
            <p:ph type="ctrTitle"/>
          </p:nvPr>
        </p:nvSpPr>
        <p:spPr>
          <a:xfrm>
            <a:off x="1320804" y="2005042"/>
            <a:ext cx="9577383" cy="1423958"/>
          </a:xfrm>
          <a:prstGeom prst="rect">
            <a:avLst/>
          </a:prstGeom>
        </p:spPr>
        <p:txBody>
          <a:bodyPr anchor="b">
            <a:noAutofit/>
          </a:bodyPr>
          <a:lstStyle>
            <a:lvl1pPr algn="ctr">
              <a:defRPr sz="4400">
                <a:solidFill>
                  <a:schemeClr val="tx1"/>
                </a:solidFill>
              </a:defRPr>
            </a:lvl1pPr>
          </a:lstStyle>
          <a:p>
            <a:r>
              <a:rPr lang="en-US" dirty="0"/>
              <a:t>Click to edit Master title style</a:t>
            </a:r>
            <a:endParaRPr lang="en-ID" dirty="0"/>
          </a:p>
        </p:txBody>
      </p:sp>
      <p:sp>
        <p:nvSpPr>
          <p:cNvPr id="5" name="Subtitle 2">
            <a:extLst>
              <a:ext uri="{FF2B5EF4-FFF2-40B4-BE49-F238E27FC236}">
                <a16:creationId xmlns:a16="http://schemas.microsoft.com/office/drawing/2014/main" id="{25FF4370-38BB-6E85-843A-8141988084D5}"/>
              </a:ext>
            </a:extLst>
          </p:cNvPr>
          <p:cNvSpPr>
            <a:spLocks noGrp="1"/>
          </p:cNvSpPr>
          <p:nvPr>
            <p:ph type="subTitle" idx="1"/>
          </p:nvPr>
        </p:nvSpPr>
        <p:spPr>
          <a:xfrm>
            <a:off x="1320804" y="3537000"/>
            <a:ext cx="9577383" cy="1423958"/>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6" name="Rectangle 5">
            <a:extLst>
              <a:ext uri="{FF2B5EF4-FFF2-40B4-BE49-F238E27FC236}">
                <a16:creationId xmlns:a16="http://schemas.microsoft.com/office/drawing/2014/main" id="{C436FFF2-2DBB-1CD9-58EF-DC971AA99613}"/>
              </a:ext>
            </a:extLst>
          </p:cNvPr>
          <p:cNvSpPr/>
          <p:nvPr userDrawn="1"/>
        </p:nvSpPr>
        <p:spPr>
          <a:xfrm>
            <a:off x="5334178" y="3429000"/>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3828188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S08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 name="Content Placeholder 3">
            <a:extLst>
              <a:ext uri="{FF2B5EF4-FFF2-40B4-BE49-F238E27FC236}">
                <a16:creationId xmlns:a16="http://schemas.microsoft.com/office/drawing/2014/main" id="{87710F97-4F79-635A-8480-E67B297F3F47}"/>
              </a:ext>
            </a:extLst>
          </p:cNvPr>
          <p:cNvSpPr>
            <a:spLocks noGrp="1"/>
          </p:cNvSpPr>
          <p:nvPr>
            <p:ph sz="quarter" idx="10"/>
          </p:nvPr>
        </p:nvSpPr>
        <p:spPr>
          <a:xfrm>
            <a:off x="587375" y="2124075"/>
            <a:ext cx="11017250" cy="4149725"/>
          </a:xfrm>
        </p:spPr>
        <p:txBody>
          <a:bodyPr/>
          <a:lstStyle>
            <a:lvl1pPr marL="285750" indent="-285750">
              <a:buClr>
                <a:schemeClr val="accent1"/>
              </a:buClr>
              <a:buFont typeface="Wingdings" panose="05000000000000000000" pitchFamily="2" charset="2"/>
              <a:buChar char="§"/>
              <a:defRPr sz="1800" b="0">
                <a:solidFill>
                  <a:schemeClr val="tx1"/>
                </a:solidFill>
              </a:defRPr>
            </a:lvl1pPr>
            <a:lvl2pPr marL="742939" indent="-285750">
              <a:buClr>
                <a:schemeClr val="accent1"/>
              </a:buClr>
              <a:buFont typeface="Wingdings" panose="05000000000000000000" pitchFamily="2" charset="2"/>
              <a:buChar char="§"/>
              <a:defRPr sz="1600">
                <a:solidFill>
                  <a:schemeClr val="tx1"/>
                </a:solidFill>
              </a:defRPr>
            </a:lvl2pPr>
            <a:lvl3pPr marL="1200127" indent="-285750">
              <a:buClr>
                <a:schemeClr val="accent1"/>
              </a:buClr>
              <a:buFont typeface="Wingdings" panose="05000000000000000000" pitchFamily="2" charset="2"/>
              <a:buChar char="§"/>
              <a:defRPr sz="1400">
                <a:solidFill>
                  <a:schemeClr val="tx1"/>
                </a:solidFill>
              </a:defRPr>
            </a:lvl3pPr>
            <a:lvl4pPr marL="1543016" indent="-171450">
              <a:buClr>
                <a:schemeClr val="accent1"/>
              </a:buClr>
              <a:buFont typeface="Wingdings" panose="05000000000000000000" pitchFamily="2" charset="2"/>
              <a:buChar char="§"/>
              <a:defRPr sz="1200">
                <a:solidFill>
                  <a:schemeClr val="tx1"/>
                </a:solidFill>
              </a:defRPr>
            </a:lvl4pPr>
            <a:lvl5pPr marL="2000205" indent="-171450">
              <a:buClr>
                <a:schemeClr val="accent1"/>
              </a:buClr>
              <a:buFont typeface="Wingdings" panose="05000000000000000000" pitchFamily="2" charset="2"/>
              <a:buChar char="§"/>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6524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07V1">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Rectangle 4">
            <a:extLst>
              <a:ext uri="{FF2B5EF4-FFF2-40B4-BE49-F238E27FC236}">
                <a16:creationId xmlns:a16="http://schemas.microsoft.com/office/drawing/2014/main" id="{A9C58487-FAF6-6FA2-6EE6-AF55ED7E11BD}"/>
              </a:ext>
            </a:extLst>
          </p:cNvPr>
          <p:cNvSpPr/>
          <p:nvPr userDrawn="1"/>
        </p:nvSpPr>
        <p:spPr>
          <a:xfrm>
            <a:off x="587375" y="1860550"/>
            <a:ext cx="1672954"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 name="Picture Placeholder 3">
            <a:extLst>
              <a:ext uri="{FF2B5EF4-FFF2-40B4-BE49-F238E27FC236}">
                <a16:creationId xmlns:a16="http://schemas.microsoft.com/office/drawing/2014/main" id="{A60A65A1-5F85-B33B-EA28-74D5F976D7D6}"/>
              </a:ext>
            </a:extLst>
          </p:cNvPr>
          <p:cNvSpPr>
            <a:spLocks noGrp="1"/>
          </p:cNvSpPr>
          <p:nvPr>
            <p:ph type="pic" sz="quarter" idx="12"/>
          </p:nvPr>
        </p:nvSpPr>
        <p:spPr>
          <a:xfrm>
            <a:off x="712769" y="1985759"/>
            <a:ext cx="4198686" cy="4288041"/>
          </a:xfrm>
          <a:solidFill>
            <a:schemeClr val="accent2"/>
          </a:solidFill>
        </p:spPr>
        <p:txBody>
          <a:bodyPr vert="horz" lIns="91440" tIns="45720" rIns="91440" bIns="45720" rtlCol="0" anchor="ctr">
            <a:noAutofit/>
          </a:bodyPr>
          <a:lstStyle>
            <a:lvl1pPr>
              <a:defRPr lang="en-ID" sz="1400"/>
            </a:lvl1pPr>
          </a:lstStyle>
          <a:p>
            <a:pPr lvl="0" algn="ctr"/>
            <a:endParaRPr lang="en-ID"/>
          </a:p>
        </p:txBody>
      </p:sp>
      <p:sp>
        <p:nvSpPr>
          <p:cNvPr id="7" name="Text Placeholder 2">
            <a:extLst>
              <a:ext uri="{FF2B5EF4-FFF2-40B4-BE49-F238E27FC236}">
                <a16:creationId xmlns:a16="http://schemas.microsoft.com/office/drawing/2014/main" id="{B9739D3D-43C6-568B-C822-71725DFDDE2B}"/>
              </a:ext>
            </a:extLst>
          </p:cNvPr>
          <p:cNvSpPr>
            <a:spLocks noGrp="1"/>
          </p:cNvSpPr>
          <p:nvPr>
            <p:ph type="body" sz="quarter" idx="15" hasCustomPrompt="1"/>
          </p:nvPr>
        </p:nvSpPr>
        <p:spPr>
          <a:xfrm>
            <a:off x="5200649" y="2379337"/>
            <a:ext cx="6403976" cy="360000"/>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9" name="Text Placeholder 7">
            <a:extLst>
              <a:ext uri="{FF2B5EF4-FFF2-40B4-BE49-F238E27FC236}">
                <a16:creationId xmlns:a16="http://schemas.microsoft.com/office/drawing/2014/main" id="{0FDDC7E6-D45A-8771-B382-2AB8909D9FAC}"/>
              </a:ext>
            </a:extLst>
          </p:cNvPr>
          <p:cNvSpPr>
            <a:spLocks noGrp="1"/>
          </p:cNvSpPr>
          <p:nvPr>
            <p:ph type="body" sz="quarter" idx="16" hasCustomPrompt="1"/>
          </p:nvPr>
        </p:nvSpPr>
        <p:spPr>
          <a:xfrm>
            <a:off x="5200649" y="1985759"/>
            <a:ext cx="6403976" cy="360000"/>
          </a:xfrm>
        </p:spPr>
        <p:txBody>
          <a:bodyPr anchor="b">
            <a:noAutofit/>
          </a:bodyPr>
          <a:lstStyle>
            <a:lvl1pPr>
              <a:lnSpc>
                <a:spcPct val="100000"/>
              </a:lnSpc>
              <a:spcBef>
                <a:spcPts val="0"/>
              </a:spcBef>
              <a:defRPr sz="1800">
                <a:solidFill>
                  <a:schemeClr val="tx1"/>
                </a:solidFill>
              </a:defRPr>
            </a:lvl1pPr>
          </a:lstStyle>
          <a:p>
            <a:pPr lvl="0"/>
            <a:r>
              <a:rPr lang="en-GB" dirty="0"/>
              <a:t>Name</a:t>
            </a:r>
          </a:p>
        </p:txBody>
      </p:sp>
      <p:sp>
        <p:nvSpPr>
          <p:cNvPr id="10" name="Text Placeholder 2">
            <a:extLst>
              <a:ext uri="{FF2B5EF4-FFF2-40B4-BE49-F238E27FC236}">
                <a16:creationId xmlns:a16="http://schemas.microsoft.com/office/drawing/2014/main" id="{D7DB3D4D-4280-F558-BF92-F16B9874E243}"/>
              </a:ext>
            </a:extLst>
          </p:cNvPr>
          <p:cNvSpPr>
            <a:spLocks noGrp="1"/>
          </p:cNvSpPr>
          <p:nvPr>
            <p:ph type="body" sz="quarter" idx="17" hasCustomPrompt="1"/>
          </p:nvPr>
        </p:nvSpPr>
        <p:spPr>
          <a:xfrm>
            <a:off x="5200649" y="2775736"/>
            <a:ext cx="6403976" cy="349806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Description</a:t>
            </a:r>
          </a:p>
        </p:txBody>
      </p:sp>
    </p:spTree>
    <p:extLst>
      <p:ext uri="{BB962C8B-B14F-4D97-AF65-F5344CB8AC3E}">
        <p14:creationId xmlns:p14="http://schemas.microsoft.com/office/powerpoint/2010/main" val="3074875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S07V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Rectangle 4">
            <a:extLst>
              <a:ext uri="{FF2B5EF4-FFF2-40B4-BE49-F238E27FC236}">
                <a16:creationId xmlns:a16="http://schemas.microsoft.com/office/drawing/2014/main" id="{A9C58487-FAF6-6FA2-6EE6-AF55ED7E11BD}"/>
              </a:ext>
            </a:extLst>
          </p:cNvPr>
          <p:cNvSpPr/>
          <p:nvPr userDrawn="1"/>
        </p:nvSpPr>
        <p:spPr>
          <a:xfrm>
            <a:off x="1020598"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 name="Picture Placeholder 3">
            <a:extLst>
              <a:ext uri="{FF2B5EF4-FFF2-40B4-BE49-F238E27FC236}">
                <a16:creationId xmlns:a16="http://schemas.microsoft.com/office/drawing/2014/main" id="{A60A65A1-5F85-B33B-EA28-74D5F976D7D6}"/>
              </a:ext>
            </a:extLst>
          </p:cNvPr>
          <p:cNvSpPr>
            <a:spLocks noGrp="1"/>
          </p:cNvSpPr>
          <p:nvPr>
            <p:ph type="pic" sz="quarter" idx="12"/>
          </p:nvPr>
        </p:nvSpPr>
        <p:spPr>
          <a:xfrm>
            <a:off x="1145992" y="2528999"/>
            <a:ext cx="1762492" cy="1800001"/>
          </a:xfrm>
          <a:solidFill>
            <a:schemeClr val="accent2"/>
          </a:solidFill>
        </p:spPr>
        <p:txBody>
          <a:bodyPr/>
          <a:lstStyle>
            <a:lvl1pPr>
              <a:defRPr>
                <a:solidFill>
                  <a:schemeClr val="tx1"/>
                </a:solidFill>
              </a:defRPr>
            </a:lvl1pPr>
          </a:lstStyle>
          <a:p>
            <a:endParaRPr lang="en-ID"/>
          </a:p>
        </p:txBody>
      </p:sp>
      <p:sp>
        <p:nvSpPr>
          <p:cNvPr id="7" name="Text Placeholder 2">
            <a:extLst>
              <a:ext uri="{FF2B5EF4-FFF2-40B4-BE49-F238E27FC236}">
                <a16:creationId xmlns:a16="http://schemas.microsoft.com/office/drawing/2014/main" id="{B9739D3D-43C6-568B-C822-71725DFDDE2B}"/>
              </a:ext>
            </a:extLst>
          </p:cNvPr>
          <p:cNvSpPr>
            <a:spLocks noGrp="1"/>
          </p:cNvSpPr>
          <p:nvPr>
            <p:ph type="body" sz="quarter" idx="15" hasCustomPrompt="1"/>
          </p:nvPr>
        </p:nvSpPr>
        <p:spPr>
          <a:xfrm>
            <a:off x="877723"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9" name="Text Placeholder 7">
            <a:extLst>
              <a:ext uri="{FF2B5EF4-FFF2-40B4-BE49-F238E27FC236}">
                <a16:creationId xmlns:a16="http://schemas.microsoft.com/office/drawing/2014/main" id="{0FDDC7E6-D45A-8771-B382-2AB8909D9FAC}"/>
              </a:ext>
            </a:extLst>
          </p:cNvPr>
          <p:cNvSpPr>
            <a:spLocks noGrp="1"/>
          </p:cNvSpPr>
          <p:nvPr>
            <p:ph type="body" sz="quarter" idx="16" hasCustomPrompt="1"/>
          </p:nvPr>
        </p:nvSpPr>
        <p:spPr>
          <a:xfrm>
            <a:off x="877723"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3" name="Rectangle 2">
            <a:extLst>
              <a:ext uri="{FF2B5EF4-FFF2-40B4-BE49-F238E27FC236}">
                <a16:creationId xmlns:a16="http://schemas.microsoft.com/office/drawing/2014/main" id="{66574410-6D2F-55A1-8E39-660141E6EF1C}"/>
              </a:ext>
            </a:extLst>
          </p:cNvPr>
          <p:cNvSpPr/>
          <p:nvPr userDrawn="1"/>
        </p:nvSpPr>
        <p:spPr>
          <a:xfrm>
            <a:off x="5089360"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 name="Picture Placeholder 3">
            <a:extLst>
              <a:ext uri="{FF2B5EF4-FFF2-40B4-BE49-F238E27FC236}">
                <a16:creationId xmlns:a16="http://schemas.microsoft.com/office/drawing/2014/main" id="{68C0A5A9-8E77-9BAC-76E0-26033140D6F9}"/>
              </a:ext>
            </a:extLst>
          </p:cNvPr>
          <p:cNvSpPr>
            <a:spLocks noGrp="1"/>
          </p:cNvSpPr>
          <p:nvPr>
            <p:ph type="pic" sz="quarter" idx="17"/>
          </p:nvPr>
        </p:nvSpPr>
        <p:spPr>
          <a:xfrm>
            <a:off x="5214754" y="2528999"/>
            <a:ext cx="1762492" cy="1800001"/>
          </a:xfrm>
          <a:solidFill>
            <a:schemeClr val="accent2"/>
          </a:solidFill>
        </p:spPr>
        <p:txBody>
          <a:bodyPr/>
          <a:lstStyle>
            <a:lvl1pPr>
              <a:defRPr>
                <a:solidFill>
                  <a:schemeClr val="tx1"/>
                </a:solidFill>
              </a:defRPr>
            </a:lvl1pPr>
          </a:lstStyle>
          <a:p>
            <a:endParaRPr lang="en-ID"/>
          </a:p>
        </p:txBody>
      </p:sp>
      <p:sp>
        <p:nvSpPr>
          <p:cNvPr id="8" name="Text Placeholder 2">
            <a:extLst>
              <a:ext uri="{FF2B5EF4-FFF2-40B4-BE49-F238E27FC236}">
                <a16:creationId xmlns:a16="http://schemas.microsoft.com/office/drawing/2014/main" id="{8643AD8B-BAE3-3848-73D3-62FAD7D0D089}"/>
              </a:ext>
            </a:extLst>
          </p:cNvPr>
          <p:cNvSpPr>
            <a:spLocks noGrp="1"/>
          </p:cNvSpPr>
          <p:nvPr>
            <p:ph type="body" sz="quarter" idx="18" hasCustomPrompt="1"/>
          </p:nvPr>
        </p:nvSpPr>
        <p:spPr>
          <a:xfrm>
            <a:off x="4946485"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1" name="Text Placeholder 7">
            <a:extLst>
              <a:ext uri="{FF2B5EF4-FFF2-40B4-BE49-F238E27FC236}">
                <a16:creationId xmlns:a16="http://schemas.microsoft.com/office/drawing/2014/main" id="{99CF8509-C7EC-79D3-7411-F26B02D10736}"/>
              </a:ext>
            </a:extLst>
          </p:cNvPr>
          <p:cNvSpPr>
            <a:spLocks noGrp="1"/>
          </p:cNvSpPr>
          <p:nvPr>
            <p:ph type="body" sz="quarter" idx="19" hasCustomPrompt="1"/>
          </p:nvPr>
        </p:nvSpPr>
        <p:spPr>
          <a:xfrm>
            <a:off x="4946485"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12" name="Rectangle 11">
            <a:extLst>
              <a:ext uri="{FF2B5EF4-FFF2-40B4-BE49-F238E27FC236}">
                <a16:creationId xmlns:a16="http://schemas.microsoft.com/office/drawing/2014/main" id="{53BA5D59-0209-89B8-9147-1C63D7A1B071}"/>
              </a:ext>
            </a:extLst>
          </p:cNvPr>
          <p:cNvSpPr/>
          <p:nvPr userDrawn="1"/>
        </p:nvSpPr>
        <p:spPr>
          <a:xfrm>
            <a:off x="9158122"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3" name="Picture Placeholder 3">
            <a:extLst>
              <a:ext uri="{FF2B5EF4-FFF2-40B4-BE49-F238E27FC236}">
                <a16:creationId xmlns:a16="http://schemas.microsoft.com/office/drawing/2014/main" id="{21C38032-B31A-CB71-7779-947398FC53DC}"/>
              </a:ext>
            </a:extLst>
          </p:cNvPr>
          <p:cNvSpPr>
            <a:spLocks noGrp="1"/>
          </p:cNvSpPr>
          <p:nvPr>
            <p:ph type="pic" sz="quarter" idx="20"/>
          </p:nvPr>
        </p:nvSpPr>
        <p:spPr>
          <a:xfrm>
            <a:off x="9283516" y="2528999"/>
            <a:ext cx="1762492" cy="1800001"/>
          </a:xfrm>
          <a:solidFill>
            <a:schemeClr val="accent2"/>
          </a:solidFill>
        </p:spPr>
        <p:txBody>
          <a:bodyPr/>
          <a:lstStyle>
            <a:lvl1pPr>
              <a:defRPr>
                <a:solidFill>
                  <a:schemeClr val="tx1"/>
                </a:solidFill>
              </a:defRPr>
            </a:lvl1pPr>
          </a:lstStyle>
          <a:p>
            <a:endParaRPr lang="en-ID"/>
          </a:p>
        </p:txBody>
      </p:sp>
      <p:sp>
        <p:nvSpPr>
          <p:cNvPr id="14" name="Text Placeholder 2">
            <a:extLst>
              <a:ext uri="{FF2B5EF4-FFF2-40B4-BE49-F238E27FC236}">
                <a16:creationId xmlns:a16="http://schemas.microsoft.com/office/drawing/2014/main" id="{1A3EAE2A-BC8F-C40E-3865-3BDF5B54D294}"/>
              </a:ext>
            </a:extLst>
          </p:cNvPr>
          <p:cNvSpPr>
            <a:spLocks noGrp="1"/>
          </p:cNvSpPr>
          <p:nvPr>
            <p:ph type="body" sz="quarter" idx="21" hasCustomPrompt="1"/>
          </p:nvPr>
        </p:nvSpPr>
        <p:spPr>
          <a:xfrm>
            <a:off x="9015247"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5" name="Text Placeholder 7">
            <a:extLst>
              <a:ext uri="{FF2B5EF4-FFF2-40B4-BE49-F238E27FC236}">
                <a16:creationId xmlns:a16="http://schemas.microsoft.com/office/drawing/2014/main" id="{047C502D-0AB2-780B-BDDB-36CCF8FEF686}"/>
              </a:ext>
            </a:extLst>
          </p:cNvPr>
          <p:cNvSpPr>
            <a:spLocks noGrp="1"/>
          </p:cNvSpPr>
          <p:nvPr>
            <p:ph type="body" sz="quarter" idx="22" hasCustomPrompt="1"/>
          </p:nvPr>
        </p:nvSpPr>
        <p:spPr>
          <a:xfrm>
            <a:off x="9015247"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Tree>
    <p:extLst>
      <p:ext uri="{BB962C8B-B14F-4D97-AF65-F5344CB8AC3E}">
        <p14:creationId xmlns:p14="http://schemas.microsoft.com/office/powerpoint/2010/main" val="3422810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01V2">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87375" y="584200"/>
            <a:ext cx="11017248" cy="5689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1308100" y="2099256"/>
            <a:ext cx="9575798" cy="2179036"/>
          </a:xfrm>
          <a:prstGeom prst="rect">
            <a:avLst/>
          </a:prstGeom>
        </p:spPr>
        <p:txBody>
          <a:bodyPr anchor="b">
            <a:noAutofit/>
          </a:bodyPr>
          <a:lstStyle>
            <a:lvl1pPr algn="ctr">
              <a:defRPr sz="5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1308100" y="4386292"/>
            <a:ext cx="9575798" cy="1423958"/>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4885976" y="4278292"/>
            <a:ext cx="2420046" cy="10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2185570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S07V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Rectangle 4">
            <a:extLst>
              <a:ext uri="{FF2B5EF4-FFF2-40B4-BE49-F238E27FC236}">
                <a16:creationId xmlns:a16="http://schemas.microsoft.com/office/drawing/2014/main" id="{A9C58487-FAF6-6FA2-6EE6-AF55ED7E11BD}"/>
              </a:ext>
            </a:extLst>
          </p:cNvPr>
          <p:cNvSpPr/>
          <p:nvPr userDrawn="1"/>
        </p:nvSpPr>
        <p:spPr>
          <a:xfrm>
            <a:off x="730250"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 name="Picture Placeholder 3">
            <a:extLst>
              <a:ext uri="{FF2B5EF4-FFF2-40B4-BE49-F238E27FC236}">
                <a16:creationId xmlns:a16="http://schemas.microsoft.com/office/drawing/2014/main" id="{A60A65A1-5F85-B33B-EA28-74D5F976D7D6}"/>
              </a:ext>
            </a:extLst>
          </p:cNvPr>
          <p:cNvSpPr>
            <a:spLocks noGrp="1"/>
          </p:cNvSpPr>
          <p:nvPr>
            <p:ph type="pic" sz="quarter" idx="12"/>
          </p:nvPr>
        </p:nvSpPr>
        <p:spPr>
          <a:xfrm>
            <a:off x="855644" y="2528999"/>
            <a:ext cx="1762492" cy="1800001"/>
          </a:xfrm>
          <a:solidFill>
            <a:schemeClr val="accent2"/>
          </a:solidFill>
        </p:spPr>
        <p:txBody>
          <a:bodyPr/>
          <a:lstStyle>
            <a:lvl1pPr>
              <a:defRPr>
                <a:solidFill>
                  <a:schemeClr val="tx1"/>
                </a:solidFill>
              </a:defRPr>
            </a:lvl1pPr>
          </a:lstStyle>
          <a:p>
            <a:endParaRPr lang="en-ID"/>
          </a:p>
        </p:txBody>
      </p:sp>
      <p:sp>
        <p:nvSpPr>
          <p:cNvPr id="7" name="Text Placeholder 2">
            <a:extLst>
              <a:ext uri="{FF2B5EF4-FFF2-40B4-BE49-F238E27FC236}">
                <a16:creationId xmlns:a16="http://schemas.microsoft.com/office/drawing/2014/main" id="{B9739D3D-43C6-568B-C822-71725DFDDE2B}"/>
              </a:ext>
            </a:extLst>
          </p:cNvPr>
          <p:cNvSpPr>
            <a:spLocks noGrp="1"/>
          </p:cNvSpPr>
          <p:nvPr>
            <p:ph type="body" sz="quarter" idx="15" hasCustomPrompt="1"/>
          </p:nvPr>
        </p:nvSpPr>
        <p:spPr>
          <a:xfrm>
            <a:off x="587375"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9" name="Text Placeholder 7">
            <a:extLst>
              <a:ext uri="{FF2B5EF4-FFF2-40B4-BE49-F238E27FC236}">
                <a16:creationId xmlns:a16="http://schemas.microsoft.com/office/drawing/2014/main" id="{0FDDC7E6-D45A-8771-B382-2AB8909D9FAC}"/>
              </a:ext>
            </a:extLst>
          </p:cNvPr>
          <p:cNvSpPr>
            <a:spLocks noGrp="1"/>
          </p:cNvSpPr>
          <p:nvPr>
            <p:ph type="body" sz="quarter" idx="16" hasCustomPrompt="1"/>
          </p:nvPr>
        </p:nvSpPr>
        <p:spPr>
          <a:xfrm>
            <a:off x="587375"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27" name="Rectangle 26">
            <a:extLst>
              <a:ext uri="{FF2B5EF4-FFF2-40B4-BE49-F238E27FC236}">
                <a16:creationId xmlns:a16="http://schemas.microsoft.com/office/drawing/2014/main" id="{8BA6A98A-D7E8-DACA-9006-CD8053271585}"/>
              </a:ext>
            </a:extLst>
          </p:cNvPr>
          <p:cNvSpPr/>
          <p:nvPr userDrawn="1"/>
        </p:nvSpPr>
        <p:spPr>
          <a:xfrm>
            <a:off x="3634316"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8" name="Picture Placeholder 3">
            <a:extLst>
              <a:ext uri="{FF2B5EF4-FFF2-40B4-BE49-F238E27FC236}">
                <a16:creationId xmlns:a16="http://schemas.microsoft.com/office/drawing/2014/main" id="{675AB211-7576-E1FA-EA29-B79982587E1F}"/>
              </a:ext>
            </a:extLst>
          </p:cNvPr>
          <p:cNvSpPr>
            <a:spLocks noGrp="1"/>
          </p:cNvSpPr>
          <p:nvPr>
            <p:ph type="pic" sz="quarter" idx="17"/>
          </p:nvPr>
        </p:nvSpPr>
        <p:spPr>
          <a:xfrm>
            <a:off x="3759710" y="2528999"/>
            <a:ext cx="1762492" cy="1800001"/>
          </a:xfrm>
          <a:solidFill>
            <a:schemeClr val="accent2"/>
          </a:solidFill>
        </p:spPr>
        <p:txBody>
          <a:bodyPr/>
          <a:lstStyle>
            <a:lvl1pPr>
              <a:defRPr>
                <a:solidFill>
                  <a:schemeClr val="tx1"/>
                </a:solidFill>
              </a:defRPr>
            </a:lvl1pPr>
          </a:lstStyle>
          <a:p>
            <a:endParaRPr lang="en-ID"/>
          </a:p>
        </p:txBody>
      </p:sp>
      <p:sp>
        <p:nvSpPr>
          <p:cNvPr id="29" name="Text Placeholder 2">
            <a:extLst>
              <a:ext uri="{FF2B5EF4-FFF2-40B4-BE49-F238E27FC236}">
                <a16:creationId xmlns:a16="http://schemas.microsoft.com/office/drawing/2014/main" id="{446CBDD2-D76B-E541-1010-51F52DEBB0AB}"/>
              </a:ext>
            </a:extLst>
          </p:cNvPr>
          <p:cNvSpPr>
            <a:spLocks noGrp="1"/>
          </p:cNvSpPr>
          <p:nvPr>
            <p:ph type="body" sz="quarter" idx="18" hasCustomPrompt="1"/>
          </p:nvPr>
        </p:nvSpPr>
        <p:spPr>
          <a:xfrm>
            <a:off x="3491441"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30" name="Text Placeholder 7">
            <a:extLst>
              <a:ext uri="{FF2B5EF4-FFF2-40B4-BE49-F238E27FC236}">
                <a16:creationId xmlns:a16="http://schemas.microsoft.com/office/drawing/2014/main" id="{BD2D176A-8984-014A-3DD7-95E73E098DE1}"/>
              </a:ext>
            </a:extLst>
          </p:cNvPr>
          <p:cNvSpPr>
            <a:spLocks noGrp="1"/>
          </p:cNvSpPr>
          <p:nvPr>
            <p:ph type="body" sz="quarter" idx="19" hasCustomPrompt="1"/>
          </p:nvPr>
        </p:nvSpPr>
        <p:spPr>
          <a:xfrm>
            <a:off x="3491441"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31" name="Rectangle 30">
            <a:extLst>
              <a:ext uri="{FF2B5EF4-FFF2-40B4-BE49-F238E27FC236}">
                <a16:creationId xmlns:a16="http://schemas.microsoft.com/office/drawing/2014/main" id="{5D3E502E-44C3-9BA0-5EF8-2BCF3B51B0E9}"/>
              </a:ext>
            </a:extLst>
          </p:cNvPr>
          <p:cNvSpPr/>
          <p:nvPr userDrawn="1"/>
        </p:nvSpPr>
        <p:spPr>
          <a:xfrm>
            <a:off x="6538382"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32" name="Picture Placeholder 3">
            <a:extLst>
              <a:ext uri="{FF2B5EF4-FFF2-40B4-BE49-F238E27FC236}">
                <a16:creationId xmlns:a16="http://schemas.microsoft.com/office/drawing/2014/main" id="{A7D470C9-B206-8884-B452-644A47C1E25F}"/>
              </a:ext>
            </a:extLst>
          </p:cNvPr>
          <p:cNvSpPr>
            <a:spLocks noGrp="1"/>
          </p:cNvSpPr>
          <p:nvPr>
            <p:ph type="pic" sz="quarter" idx="20"/>
          </p:nvPr>
        </p:nvSpPr>
        <p:spPr>
          <a:xfrm>
            <a:off x="6663776" y="2528999"/>
            <a:ext cx="1762492" cy="1800001"/>
          </a:xfrm>
          <a:solidFill>
            <a:schemeClr val="accent2"/>
          </a:solidFill>
        </p:spPr>
        <p:txBody>
          <a:bodyPr/>
          <a:lstStyle>
            <a:lvl1pPr>
              <a:defRPr>
                <a:solidFill>
                  <a:schemeClr val="tx1"/>
                </a:solidFill>
              </a:defRPr>
            </a:lvl1pPr>
          </a:lstStyle>
          <a:p>
            <a:endParaRPr lang="en-ID"/>
          </a:p>
        </p:txBody>
      </p:sp>
      <p:sp>
        <p:nvSpPr>
          <p:cNvPr id="33" name="Text Placeholder 2">
            <a:extLst>
              <a:ext uri="{FF2B5EF4-FFF2-40B4-BE49-F238E27FC236}">
                <a16:creationId xmlns:a16="http://schemas.microsoft.com/office/drawing/2014/main" id="{B4A97306-5669-EFC7-0E04-7F32BA205799}"/>
              </a:ext>
            </a:extLst>
          </p:cNvPr>
          <p:cNvSpPr>
            <a:spLocks noGrp="1"/>
          </p:cNvSpPr>
          <p:nvPr>
            <p:ph type="body" sz="quarter" idx="21" hasCustomPrompt="1"/>
          </p:nvPr>
        </p:nvSpPr>
        <p:spPr>
          <a:xfrm>
            <a:off x="6395507"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34" name="Text Placeholder 7">
            <a:extLst>
              <a:ext uri="{FF2B5EF4-FFF2-40B4-BE49-F238E27FC236}">
                <a16:creationId xmlns:a16="http://schemas.microsoft.com/office/drawing/2014/main" id="{032564A6-17E4-63CF-F22E-C982FA9E08C1}"/>
              </a:ext>
            </a:extLst>
          </p:cNvPr>
          <p:cNvSpPr>
            <a:spLocks noGrp="1"/>
          </p:cNvSpPr>
          <p:nvPr>
            <p:ph type="body" sz="quarter" idx="22" hasCustomPrompt="1"/>
          </p:nvPr>
        </p:nvSpPr>
        <p:spPr>
          <a:xfrm>
            <a:off x="6395507"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35" name="Rectangle 34">
            <a:extLst>
              <a:ext uri="{FF2B5EF4-FFF2-40B4-BE49-F238E27FC236}">
                <a16:creationId xmlns:a16="http://schemas.microsoft.com/office/drawing/2014/main" id="{558A6AB0-F48E-FF05-A95F-B1AAC3ED1B3C}"/>
              </a:ext>
            </a:extLst>
          </p:cNvPr>
          <p:cNvSpPr/>
          <p:nvPr userDrawn="1"/>
        </p:nvSpPr>
        <p:spPr>
          <a:xfrm>
            <a:off x="9442449"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36" name="Picture Placeholder 3">
            <a:extLst>
              <a:ext uri="{FF2B5EF4-FFF2-40B4-BE49-F238E27FC236}">
                <a16:creationId xmlns:a16="http://schemas.microsoft.com/office/drawing/2014/main" id="{407AD496-47DC-C2CD-C475-B49607A63789}"/>
              </a:ext>
            </a:extLst>
          </p:cNvPr>
          <p:cNvSpPr>
            <a:spLocks noGrp="1"/>
          </p:cNvSpPr>
          <p:nvPr>
            <p:ph type="pic" sz="quarter" idx="23"/>
          </p:nvPr>
        </p:nvSpPr>
        <p:spPr>
          <a:xfrm>
            <a:off x="9567843" y="2528999"/>
            <a:ext cx="1762492" cy="1800001"/>
          </a:xfrm>
          <a:solidFill>
            <a:schemeClr val="accent2"/>
          </a:solidFill>
        </p:spPr>
        <p:txBody>
          <a:bodyPr/>
          <a:lstStyle>
            <a:lvl1pPr>
              <a:defRPr>
                <a:solidFill>
                  <a:schemeClr val="tx1"/>
                </a:solidFill>
              </a:defRPr>
            </a:lvl1pPr>
          </a:lstStyle>
          <a:p>
            <a:endParaRPr lang="en-ID"/>
          </a:p>
        </p:txBody>
      </p:sp>
      <p:sp>
        <p:nvSpPr>
          <p:cNvPr id="37" name="Text Placeholder 2">
            <a:extLst>
              <a:ext uri="{FF2B5EF4-FFF2-40B4-BE49-F238E27FC236}">
                <a16:creationId xmlns:a16="http://schemas.microsoft.com/office/drawing/2014/main" id="{7E5ED195-C091-5EBE-F538-006D11703EF3}"/>
              </a:ext>
            </a:extLst>
          </p:cNvPr>
          <p:cNvSpPr>
            <a:spLocks noGrp="1"/>
          </p:cNvSpPr>
          <p:nvPr>
            <p:ph type="body" sz="quarter" idx="24" hasCustomPrompt="1"/>
          </p:nvPr>
        </p:nvSpPr>
        <p:spPr>
          <a:xfrm>
            <a:off x="9299574"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38" name="Text Placeholder 7">
            <a:extLst>
              <a:ext uri="{FF2B5EF4-FFF2-40B4-BE49-F238E27FC236}">
                <a16:creationId xmlns:a16="http://schemas.microsoft.com/office/drawing/2014/main" id="{A1269684-0989-083B-FBD2-1201639C10D2}"/>
              </a:ext>
            </a:extLst>
          </p:cNvPr>
          <p:cNvSpPr>
            <a:spLocks noGrp="1"/>
          </p:cNvSpPr>
          <p:nvPr>
            <p:ph type="body" sz="quarter" idx="25" hasCustomPrompt="1"/>
          </p:nvPr>
        </p:nvSpPr>
        <p:spPr>
          <a:xfrm>
            <a:off x="9299574"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Tree>
    <p:extLst>
      <p:ext uri="{BB962C8B-B14F-4D97-AF65-F5344CB8AC3E}">
        <p14:creationId xmlns:p14="http://schemas.microsoft.com/office/powerpoint/2010/main" val="2850721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S07V4">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Rectangle 4">
            <a:extLst>
              <a:ext uri="{FF2B5EF4-FFF2-40B4-BE49-F238E27FC236}">
                <a16:creationId xmlns:a16="http://schemas.microsoft.com/office/drawing/2014/main" id="{A9C58487-FAF6-6FA2-6EE6-AF55ED7E11BD}"/>
              </a:ext>
            </a:extLst>
          </p:cNvPr>
          <p:cNvSpPr/>
          <p:nvPr userDrawn="1"/>
        </p:nvSpPr>
        <p:spPr>
          <a:xfrm>
            <a:off x="749007" y="1868827"/>
            <a:ext cx="1195970" cy="12867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 name="Picture Placeholder 3">
            <a:extLst>
              <a:ext uri="{FF2B5EF4-FFF2-40B4-BE49-F238E27FC236}">
                <a16:creationId xmlns:a16="http://schemas.microsoft.com/office/drawing/2014/main" id="{A60A65A1-5F85-B33B-EA28-74D5F976D7D6}"/>
              </a:ext>
            </a:extLst>
          </p:cNvPr>
          <p:cNvSpPr>
            <a:spLocks noGrp="1"/>
          </p:cNvSpPr>
          <p:nvPr>
            <p:ph type="pic" sz="quarter" idx="12"/>
          </p:nvPr>
        </p:nvSpPr>
        <p:spPr>
          <a:xfrm>
            <a:off x="874400" y="1994036"/>
            <a:ext cx="2915587" cy="2977636"/>
          </a:xfrm>
          <a:solidFill>
            <a:schemeClr val="accent2"/>
          </a:solidFill>
        </p:spPr>
        <p:txBody>
          <a:bodyPr/>
          <a:lstStyle>
            <a:lvl1pPr>
              <a:defRPr>
                <a:solidFill>
                  <a:schemeClr val="tx1"/>
                </a:solidFill>
              </a:defRPr>
            </a:lvl1pPr>
          </a:lstStyle>
          <a:p>
            <a:endParaRPr lang="en-ID"/>
          </a:p>
        </p:txBody>
      </p:sp>
      <p:sp>
        <p:nvSpPr>
          <p:cNvPr id="7" name="Text Placeholder 2">
            <a:extLst>
              <a:ext uri="{FF2B5EF4-FFF2-40B4-BE49-F238E27FC236}">
                <a16:creationId xmlns:a16="http://schemas.microsoft.com/office/drawing/2014/main" id="{B9739D3D-43C6-568B-C822-71725DFDDE2B}"/>
              </a:ext>
            </a:extLst>
          </p:cNvPr>
          <p:cNvSpPr>
            <a:spLocks noGrp="1"/>
          </p:cNvSpPr>
          <p:nvPr>
            <p:ph type="body" sz="quarter" idx="15" hasCustomPrompt="1"/>
          </p:nvPr>
        </p:nvSpPr>
        <p:spPr>
          <a:xfrm>
            <a:off x="854241" y="5684512"/>
            <a:ext cx="2935746"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9" name="Text Placeholder 7">
            <a:extLst>
              <a:ext uri="{FF2B5EF4-FFF2-40B4-BE49-F238E27FC236}">
                <a16:creationId xmlns:a16="http://schemas.microsoft.com/office/drawing/2014/main" id="{0FDDC7E6-D45A-8771-B382-2AB8909D9FAC}"/>
              </a:ext>
            </a:extLst>
          </p:cNvPr>
          <p:cNvSpPr>
            <a:spLocks noGrp="1"/>
          </p:cNvSpPr>
          <p:nvPr>
            <p:ph type="body" sz="quarter" idx="16" hasCustomPrompt="1"/>
          </p:nvPr>
        </p:nvSpPr>
        <p:spPr>
          <a:xfrm>
            <a:off x="854241" y="5290934"/>
            <a:ext cx="2935746"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27" name="Rectangle 26">
            <a:extLst>
              <a:ext uri="{FF2B5EF4-FFF2-40B4-BE49-F238E27FC236}">
                <a16:creationId xmlns:a16="http://schemas.microsoft.com/office/drawing/2014/main" id="{8BA6A98A-D7E8-DACA-9006-CD8053271585}"/>
              </a:ext>
            </a:extLst>
          </p:cNvPr>
          <p:cNvSpPr/>
          <p:nvPr userDrawn="1"/>
        </p:nvSpPr>
        <p:spPr>
          <a:xfrm>
            <a:off x="4525429" y="1932326"/>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8" name="Picture Placeholder 3">
            <a:extLst>
              <a:ext uri="{FF2B5EF4-FFF2-40B4-BE49-F238E27FC236}">
                <a16:creationId xmlns:a16="http://schemas.microsoft.com/office/drawing/2014/main" id="{675AB211-7576-E1FA-EA29-B79982587E1F}"/>
              </a:ext>
            </a:extLst>
          </p:cNvPr>
          <p:cNvSpPr>
            <a:spLocks noGrp="1"/>
          </p:cNvSpPr>
          <p:nvPr>
            <p:ph type="pic" sz="quarter" idx="17"/>
          </p:nvPr>
        </p:nvSpPr>
        <p:spPr>
          <a:xfrm>
            <a:off x="4587323" y="1994036"/>
            <a:ext cx="1162882" cy="1187630"/>
          </a:xfrm>
          <a:solidFill>
            <a:schemeClr val="accent2"/>
          </a:solidFill>
        </p:spPr>
        <p:txBody>
          <a:bodyPr/>
          <a:lstStyle>
            <a:lvl1pPr>
              <a:defRPr>
                <a:solidFill>
                  <a:schemeClr val="tx1"/>
                </a:solidFill>
              </a:defRPr>
            </a:lvl1pPr>
          </a:lstStyle>
          <a:p>
            <a:endParaRPr lang="en-ID"/>
          </a:p>
        </p:txBody>
      </p:sp>
      <p:sp>
        <p:nvSpPr>
          <p:cNvPr id="29" name="Text Placeholder 2">
            <a:extLst>
              <a:ext uri="{FF2B5EF4-FFF2-40B4-BE49-F238E27FC236}">
                <a16:creationId xmlns:a16="http://schemas.microsoft.com/office/drawing/2014/main" id="{446CBDD2-D76B-E541-1010-51F52DEBB0AB}"/>
              </a:ext>
            </a:extLst>
          </p:cNvPr>
          <p:cNvSpPr>
            <a:spLocks noGrp="1"/>
          </p:cNvSpPr>
          <p:nvPr>
            <p:ph type="body" sz="quarter" idx="18" hasCustomPrompt="1"/>
          </p:nvPr>
        </p:nvSpPr>
        <p:spPr>
          <a:xfrm>
            <a:off x="4248013" y="3676335"/>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30" name="Text Placeholder 7">
            <a:extLst>
              <a:ext uri="{FF2B5EF4-FFF2-40B4-BE49-F238E27FC236}">
                <a16:creationId xmlns:a16="http://schemas.microsoft.com/office/drawing/2014/main" id="{BD2D176A-8984-014A-3DD7-95E73E098DE1}"/>
              </a:ext>
            </a:extLst>
          </p:cNvPr>
          <p:cNvSpPr>
            <a:spLocks noGrp="1"/>
          </p:cNvSpPr>
          <p:nvPr>
            <p:ph type="body" sz="quarter" idx="19" hasCustomPrompt="1"/>
          </p:nvPr>
        </p:nvSpPr>
        <p:spPr>
          <a:xfrm>
            <a:off x="4248013" y="3361695"/>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
        <p:nvSpPr>
          <p:cNvPr id="3" name="Rectangle 2">
            <a:extLst>
              <a:ext uri="{FF2B5EF4-FFF2-40B4-BE49-F238E27FC236}">
                <a16:creationId xmlns:a16="http://schemas.microsoft.com/office/drawing/2014/main" id="{A1679058-E7B1-B3DD-691C-C008405CE5B4}"/>
              </a:ext>
            </a:extLst>
          </p:cNvPr>
          <p:cNvSpPr/>
          <p:nvPr userDrawn="1"/>
        </p:nvSpPr>
        <p:spPr>
          <a:xfrm>
            <a:off x="7282984" y="1932326"/>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 name="Picture Placeholder 3">
            <a:extLst>
              <a:ext uri="{FF2B5EF4-FFF2-40B4-BE49-F238E27FC236}">
                <a16:creationId xmlns:a16="http://schemas.microsoft.com/office/drawing/2014/main" id="{B726EF51-EDAB-E638-FEC6-824EAE64EF7A}"/>
              </a:ext>
            </a:extLst>
          </p:cNvPr>
          <p:cNvSpPr>
            <a:spLocks noGrp="1"/>
          </p:cNvSpPr>
          <p:nvPr>
            <p:ph type="pic" sz="quarter" idx="20"/>
          </p:nvPr>
        </p:nvSpPr>
        <p:spPr>
          <a:xfrm>
            <a:off x="7344878" y="1994036"/>
            <a:ext cx="1162882" cy="1187630"/>
          </a:xfrm>
          <a:solidFill>
            <a:schemeClr val="accent2"/>
          </a:solidFill>
        </p:spPr>
        <p:txBody>
          <a:bodyPr/>
          <a:lstStyle>
            <a:lvl1pPr>
              <a:defRPr>
                <a:solidFill>
                  <a:schemeClr val="tx1"/>
                </a:solidFill>
              </a:defRPr>
            </a:lvl1pPr>
          </a:lstStyle>
          <a:p>
            <a:endParaRPr lang="en-ID"/>
          </a:p>
        </p:txBody>
      </p:sp>
      <p:sp>
        <p:nvSpPr>
          <p:cNvPr id="8" name="Text Placeholder 2">
            <a:extLst>
              <a:ext uri="{FF2B5EF4-FFF2-40B4-BE49-F238E27FC236}">
                <a16:creationId xmlns:a16="http://schemas.microsoft.com/office/drawing/2014/main" id="{21278AB3-3C45-804B-EE70-B588356BDF65}"/>
              </a:ext>
            </a:extLst>
          </p:cNvPr>
          <p:cNvSpPr>
            <a:spLocks noGrp="1"/>
          </p:cNvSpPr>
          <p:nvPr>
            <p:ph type="body" sz="quarter" idx="21" hasCustomPrompt="1"/>
          </p:nvPr>
        </p:nvSpPr>
        <p:spPr>
          <a:xfrm>
            <a:off x="7005568" y="3676335"/>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0" name="Text Placeholder 7">
            <a:extLst>
              <a:ext uri="{FF2B5EF4-FFF2-40B4-BE49-F238E27FC236}">
                <a16:creationId xmlns:a16="http://schemas.microsoft.com/office/drawing/2014/main" id="{F74F294B-6C7E-502C-3F99-C01599FB71DF}"/>
              </a:ext>
            </a:extLst>
          </p:cNvPr>
          <p:cNvSpPr>
            <a:spLocks noGrp="1"/>
          </p:cNvSpPr>
          <p:nvPr>
            <p:ph type="body" sz="quarter" idx="22" hasCustomPrompt="1"/>
          </p:nvPr>
        </p:nvSpPr>
        <p:spPr>
          <a:xfrm>
            <a:off x="7005568" y="3361695"/>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
        <p:nvSpPr>
          <p:cNvPr id="11" name="Rectangle 10">
            <a:extLst>
              <a:ext uri="{FF2B5EF4-FFF2-40B4-BE49-F238E27FC236}">
                <a16:creationId xmlns:a16="http://schemas.microsoft.com/office/drawing/2014/main" id="{D0128BE9-8A9E-D15B-9B42-B8E210E6CE76}"/>
              </a:ext>
            </a:extLst>
          </p:cNvPr>
          <p:cNvSpPr/>
          <p:nvPr userDrawn="1"/>
        </p:nvSpPr>
        <p:spPr>
          <a:xfrm>
            <a:off x="10040539" y="1932326"/>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 name="Picture Placeholder 3">
            <a:extLst>
              <a:ext uri="{FF2B5EF4-FFF2-40B4-BE49-F238E27FC236}">
                <a16:creationId xmlns:a16="http://schemas.microsoft.com/office/drawing/2014/main" id="{04F83991-CD9A-E010-5C82-3B4111220839}"/>
              </a:ext>
            </a:extLst>
          </p:cNvPr>
          <p:cNvSpPr>
            <a:spLocks noGrp="1"/>
          </p:cNvSpPr>
          <p:nvPr>
            <p:ph type="pic" sz="quarter" idx="23"/>
          </p:nvPr>
        </p:nvSpPr>
        <p:spPr>
          <a:xfrm>
            <a:off x="10102433" y="1994036"/>
            <a:ext cx="1162882" cy="1187630"/>
          </a:xfrm>
          <a:solidFill>
            <a:schemeClr val="accent2"/>
          </a:solidFill>
        </p:spPr>
        <p:txBody>
          <a:bodyPr/>
          <a:lstStyle>
            <a:lvl1pPr>
              <a:defRPr>
                <a:solidFill>
                  <a:schemeClr val="tx1"/>
                </a:solidFill>
              </a:defRPr>
            </a:lvl1pPr>
          </a:lstStyle>
          <a:p>
            <a:endParaRPr lang="en-ID"/>
          </a:p>
        </p:txBody>
      </p:sp>
      <p:sp>
        <p:nvSpPr>
          <p:cNvPr id="13" name="Text Placeholder 2">
            <a:extLst>
              <a:ext uri="{FF2B5EF4-FFF2-40B4-BE49-F238E27FC236}">
                <a16:creationId xmlns:a16="http://schemas.microsoft.com/office/drawing/2014/main" id="{A7F74D1E-5148-8BFD-ED4F-A495EA56AC3C}"/>
              </a:ext>
            </a:extLst>
          </p:cNvPr>
          <p:cNvSpPr>
            <a:spLocks noGrp="1"/>
          </p:cNvSpPr>
          <p:nvPr>
            <p:ph type="body" sz="quarter" idx="24" hasCustomPrompt="1"/>
          </p:nvPr>
        </p:nvSpPr>
        <p:spPr>
          <a:xfrm>
            <a:off x="9763123" y="3676335"/>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4" name="Text Placeholder 7">
            <a:extLst>
              <a:ext uri="{FF2B5EF4-FFF2-40B4-BE49-F238E27FC236}">
                <a16:creationId xmlns:a16="http://schemas.microsoft.com/office/drawing/2014/main" id="{56062126-2EA8-B0DD-F10D-80C196FD6835}"/>
              </a:ext>
            </a:extLst>
          </p:cNvPr>
          <p:cNvSpPr>
            <a:spLocks noGrp="1"/>
          </p:cNvSpPr>
          <p:nvPr>
            <p:ph type="body" sz="quarter" idx="25" hasCustomPrompt="1"/>
          </p:nvPr>
        </p:nvSpPr>
        <p:spPr>
          <a:xfrm>
            <a:off x="9763123" y="3361695"/>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
        <p:nvSpPr>
          <p:cNvPr id="39" name="Rectangle 38">
            <a:extLst>
              <a:ext uri="{FF2B5EF4-FFF2-40B4-BE49-F238E27FC236}">
                <a16:creationId xmlns:a16="http://schemas.microsoft.com/office/drawing/2014/main" id="{FDC9DED9-EC5E-03DB-FBD0-057D060E5106}"/>
              </a:ext>
            </a:extLst>
          </p:cNvPr>
          <p:cNvSpPr/>
          <p:nvPr userDrawn="1"/>
        </p:nvSpPr>
        <p:spPr>
          <a:xfrm>
            <a:off x="4525429" y="4248729"/>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0" name="Picture Placeholder 3">
            <a:extLst>
              <a:ext uri="{FF2B5EF4-FFF2-40B4-BE49-F238E27FC236}">
                <a16:creationId xmlns:a16="http://schemas.microsoft.com/office/drawing/2014/main" id="{667C17D1-7667-0328-C812-DE91422F1FDB}"/>
              </a:ext>
            </a:extLst>
          </p:cNvPr>
          <p:cNvSpPr>
            <a:spLocks noGrp="1"/>
          </p:cNvSpPr>
          <p:nvPr>
            <p:ph type="pic" sz="quarter" idx="26"/>
          </p:nvPr>
        </p:nvSpPr>
        <p:spPr>
          <a:xfrm>
            <a:off x="4587323" y="4310439"/>
            <a:ext cx="1162882" cy="1187630"/>
          </a:xfrm>
          <a:solidFill>
            <a:schemeClr val="accent2"/>
          </a:solidFill>
        </p:spPr>
        <p:txBody>
          <a:bodyPr/>
          <a:lstStyle>
            <a:lvl1pPr>
              <a:defRPr>
                <a:solidFill>
                  <a:schemeClr val="tx1"/>
                </a:solidFill>
              </a:defRPr>
            </a:lvl1pPr>
          </a:lstStyle>
          <a:p>
            <a:endParaRPr lang="en-ID"/>
          </a:p>
        </p:txBody>
      </p:sp>
      <p:sp>
        <p:nvSpPr>
          <p:cNvPr id="41" name="Text Placeholder 2">
            <a:extLst>
              <a:ext uri="{FF2B5EF4-FFF2-40B4-BE49-F238E27FC236}">
                <a16:creationId xmlns:a16="http://schemas.microsoft.com/office/drawing/2014/main" id="{C8BDB176-B841-841B-7423-2350F5D7140D}"/>
              </a:ext>
            </a:extLst>
          </p:cNvPr>
          <p:cNvSpPr>
            <a:spLocks noGrp="1"/>
          </p:cNvSpPr>
          <p:nvPr>
            <p:ph type="body" sz="quarter" idx="27" hasCustomPrompt="1"/>
          </p:nvPr>
        </p:nvSpPr>
        <p:spPr>
          <a:xfrm>
            <a:off x="4248013" y="5992738"/>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42" name="Text Placeholder 7">
            <a:extLst>
              <a:ext uri="{FF2B5EF4-FFF2-40B4-BE49-F238E27FC236}">
                <a16:creationId xmlns:a16="http://schemas.microsoft.com/office/drawing/2014/main" id="{061F58F2-BC79-ACFD-D4F6-00D60E5B6F7F}"/>
              </a:ext>
            </a:extLst>
          </p:cNvPr>
          <p:cNvSpPr>
            <a:spLocks noGrp="1"/>
          </p:cNvSpPr>
          <p:nvPr>
            <p:ph type="body" sz="quarter" idx="28" hasCustomPrompt="1"/>
          </p:nvPr>
        </p:nvSpPr>
        <p:spPr>
          <a:xfrm>
            <a:off x="4248013" y="5678098"/>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
        <p:nvSpPr>
          <p:cNvPr id="43" name="Rectangle 42">
            <a:extLst>
              <a:ext uri="{FF2B5EF4-FFF2-40B4-BE49-F238E27FC236}">
                <a16:creationId xmlns:a16="http://schemas.microsoft.com/office/drawing/2014/main" id="{90883052-7CAB-5D9D-1C4C-7238E4ED9496}"/>
              </a:ext>
            </a:extLst>
          </p:cNvPr>
          <p:cNvSpPr/>
          <p:nvPr userDrawn="1"/>
        </p:nvSpPr>
        <p:spPr>
          <a:xfrm>
            <a:off x="7282984" y="4248729"/>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4" name="Picture Placeholder 3">
            <a:extLst>
              <a:ext uri="{FF2B5EF4-FFF2-40B4-BE49-F238E27FC236}">
                <a16:creationId xmlns:a16="http://schemas.microsoft.com/office/drawing/2014/main" id="{EC26EBCA-EEA2-413A-4452-18CBF9BEEC2D}"/>
              </a:ext>
            </a:extLst>
          </p:cNvPr>
          <p:cNvSpPr>
            <a:spLocks noGrp="1"/>
          </p:cNvSpPr>
          <p:nvPr>
            <p:ph type="pic" sz="quarter" idx="29"/>
          </p:nvPr>
        </p:nvSpPr>
        <p:spPr>
          <a:xfrm>
            <a:off x="7344878" y="4310439"/>
            <a:ext cx="1162882" cy="1187630"/>
          </a:xfrm>
          <a:solidFill>
            <a:schemeClr val="accent2"/>
          </a:solidFill>
        </p:spPr>
        <p:txBody>
          <a:bodyPr/>
          <a:lstStyle>
            <a:lvl1pPr>
              <a:defRPr>
                <a:solidFill>
                  <a:schemeClr val="tx1"/>
                </a:solidFill>
              </a:defRPr>
            </a:lvl1pPr>
          </a:lstStyle>
          <a:p>
            <a:endParaRPr lang="en-ID"/>
          </a:p>
        </p:txBody>
      </p:sp>
      <p:sp>
        <p:nvSpPr>
          <p:cNvPr id="45" name="Text Placeholder 2">
            <a:extLst>
              <a:ext uri="{FF2B5EF4-FFF2-40B4-BE49-F238E27FC236}">
                <a16:creationId xmlns:a16="http://schemas.microsoft.com/office/drawing/2014/main" id="{60C31386-3A29-A2FB-7C79-81A8634D0613}"/>
              </a:ext>
            </a:extLst>
          </p:cNvPr>
          <p:cNvSpPr>
            <a:spLocks noGrp="1"/>
          </p:cNvSpPr>
          <p:nvPr>
            <p:ph type="body" sz="quarter" idx="30" hasCustomPrompt="1"/>
          </p:nvPr>
        </p:nvSpPr>
        <p:spPr>
          <a:xfrm>
            <a:off x="7005568" y="5992738"/>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46" name="Text Placeholder 7">
            <a:extLst>
              <a:ext uri="{FF2B5EF4-FFF2-40B4-BE49-F238E27FC236}">
                <a16:creationId xmlns:a16="http://schemas.microsoft.com/office/drawing/2014/main" id="{83FCFFD3-F8A8-5CA6-DE25-64B1BE9C6555}"/>
              </a:ext>
            </a:extLst>
          </p:cNvPr>
          <p:cNvSpPr>
            <a:spLocks noGrp="1"/>
          </p:cNvSpPr>
          <p:nvPr>
            <p:ph type="body" sz="quarter" idx="31" hasCustomPrompt="1"/>
          </p:nvPr>
        </p:nvSpPr>
        <p:spPr>
          <a:xfrm>
            <a:off x="7005568" y="5678098"/>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
        <p:nvSpPr>
          <p:cNvPr id="47" name="Rectangle 46">
            <a:extLst>
              <a:ext uri="{FF2B5EF4-FFF2-40B4-BE49-F238E27FC236}">
                <a16:creationId xmlns:a16="http://schemas.microsoft.com/office/drawing/2014/main" id="{093CE542-7A51-B3EA-B80A-CA16E2413170}"/>
              </a:ext>
            </a:extLst>
          </p:cNvPr>
          <p:cNvSpPr/>
          <p:nvPr userDrawn="1"/>
        </p:nvSpPr>
        <p:spPr>
          <a:xfrm>
            <a:off x="10040539" y="4248729"/>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8" name="Picture Placeholder 3">
            <a:extLst>
              <a:ext uri="{FF2B5EF4-FFF2-40B4-BE49-F238E27FC236}">
                <a16:creationId xmlns:a16="http://schemas.microsoft.com/office/drawing/2014/main" id="{63D31212-32EC-5B65-CBE3-4A81C02EEF02}"/>
              </a:ext>
            </a:extLst>
          </p:cNvPr>
          <p:cNvSpPr>
            <a:spLocks noGrp="1"/>
          </p:cNvSpPr>
          <p:nvPr>
            <p:ph type="pic" sz="quarter" idx="32"/>
          </p:nvPr>
        </p:nvSpPr>
        <p:spPr>
          <a:xfrm>
            <a:off x="10102433" y="4310439"/>
            <a:ext cx="1162882" cy="1187630"/>
          </a:xfrm>
          <a:solidFill>
            <a:schemeClr val="accent2"/>
          </a:solidFill>
        </p:spPr>
        <p:txBody>
          <a:bodyPr/>
          <a:lstStyle>
            <a:lvl1pPr>
              <a:defRPr>
                <a:solidFill>
                  <a:schemeClr val="tx1"/>
                </a:solidFill>
              </a:defRPr>
            </a:lvl1pPr>
          </a:lstStyle>
          <a:p>
            <a:endParaRPr lang="en-ID"/>
          </a:p>
        </p:txBody>
      </p:sp>
      <p:sp>
        <p:nvSpPr>
          <p:cNvPr id="49" name="Text Placeholder 2">
            <a:extLst>
              <a:ext uri="{FF2B5EF4-FFF2-40B4-BE49-F238E27FC236}">
                <a16:creationId xmlns:a16="http://schemas.microsoft.com/office/drawing/2014/main" id="{2FD1A2E4-7264-0349-3D02-68184EAFE343}"/>
              </a:ext>
            </a:extLst>
          </p:cNvPr>
          <p:cNvSpPr>
            <a:spLocks noGrp="1"/>
          </p:cNvSpPr>
          <p:nvPr>
            <p:ph type="body" sz="quarter" idx="33" hasCustomPrompt="1"/>
          </p:nvPr>
        </p:nvSpPr>
        <p:spPr>
          <a:xfrm>
            <a:off x="9763123" y="5992738"/>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50" name="Text Placeholder 7">
            <a:extLst>
              <a:ext uri="{FF2B5EF4-FFF2-40B4-BE49-F238E27FC236}">
                <a16:creationId xmlns:a16="http://schemas.microsoft.com/office/drawing/2014/main" id="{748C6EDC-5A14-4551-5BDA-E2C93B692A81}"/>
              </a:ext>
            </a:extLst>
          </p:cNvPr>
          <p:cNvSpPr>
            <a:spLocks noGrp="1"/>
          </p:cNvSpPr>
          <p:nvPr>
            <p:ph type="body" sz="quarter" idx="34" hasCustomPrompt="1"/>
          </p:nvPr>
        </p:nvSpPr>
        <p:spPr>
          <a:xfrm>
            <a:off x="9763123" y="5678098"/>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Tree>
    <p:extLst>
      <p:ext uri="{BB962C8B-B14F-4D97-AF65-F5344CB8AC3E}">
        <p14:creationId xmlns:p14="http://schemas.microsoft.com/office/powerpoint/2010/main" val="2397329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estion S09V1">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0081B130-7219-010B-5B07-B9E1EC45F082}"/>
              </a:ext>
            </a:extLst>
          </p:cNvPr>
          <p:cNvSpPr/>
          <p:nvPr userDrawn="1"/>
        </p:nvSpPr>
        <p:spPr>
          <a:xfrm>
            <a:off x="1" y="1609842"/>
            <a:ext cx="1838327" cy="3638316"/>
          </a:xfrm>
          <a:custGeom>
            <a:avLst/>
            <a:gdLst>
              <a:gd name="connsiteX0" fmla="*/ 19169 w 1838327"/>
              <a:gd name="connsiteY0" fmla="*/ 0 h 3638316"/>
              <a:gd name="connsiteX1" fmla="*/ 1838327 w 1838327"/>
              <a:gd name="connsiteY1" fmla="*/ 1819158 h 3638316"/>
              <a:gd name="connsiteX2" fmla="*/ 19169 w 1838327"/>
              <a:gd name="connsiteY2" fmla="*/ 3638316 h 3638316"/>
              <a:gd name="connsiteX3" fmla="*/ 0 w 1838327"/>
              <a:gd name="connsiteY3" fmla="*/ 3637348 h 3638316"/>
              <a:gd name="connsiteX4" fmla="*/ 0 w 1838327"/>
              <a:gd name="connsiteY4" fmla="*/ 968 h 363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327" h="3638316">
                <a:moveTo>
                  <a:pt x="19169" y="0"/>
                </a:moveTo>
                <a:cubicBezTo>
                  <a:pt x="1023862" y="0"/>
                  <a:pt x="1838327" y="814465"/>
                  <a:pt x="1838327" y="1819158"/>
                </a:cubicBezTo>
                <a:cubicBezTo>
                  <a:pt x="1838327" y="2823851"/>
                  <a:pt x="1023862" y="3638316"/>
                  <a:pt x="19169" y="3638316"/>
                </a:cubicBezTo>
                <a:lnTo>
                  <a:pt x="0" y="3637348"/>
                </a:lnTo>
                <a:lnTo>
                  <a:pt x="0" y="968"/>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5" name="Title 1">
            <a:extLst>
              <a:ext uri="{FF2B5EF4-FFF2-40B4-BE49-F238E27FC236}">
                <a16:creationId xmlns:a16="http://schemas.microsoft.com/office/drawing/2014/main" id="{9C39DA1E-F723-DB9C-40C0-3D66E8CAFD68}"/>
              </a:ext>
            </a:extLst>
          </p:cNvPr>
          <p:cNvSpPr>
            <a:spLocks noGrp="1"/>
          </p:cNvSpPr>
          <p:nvPr>
            <p:ph type="title"/>
          </p:nvPr>
        </p:nvSpPr>
        <p:spPr>
          <a:xfrm>
            <a:off x="584201" y="2331077"/>
            <a:ext cx="4362452" cy="2195848"/>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6" name="Text Placeholder 2">
            <a:extLst>
              <a:ext uri="{FF2B5EF4-FFF2-40B4-BE49-F238E27FC236}">
                <a16:creationId xmlns:a16="http://schemas.microsoft.com/office/drawing/2014/main" id="{309DB63E-6988-D8A2-A1B7-3DC37999924F}"/>
              </a:ext>
            </a:extLst>
          </p:cNvPr>
          <p:cNvSpPr>
            <a:spLocks noGrp="1"/>
          </p:cNvSpPr>
          <p:nvPr>
            <p:ph type="body" sz="quarter" idx="15"/>
          </p:nvPr>
        </p:nvSpPr>
        <p:spPr>
          <a:xfrm>
            <a:off x="6099173" y="2251070"/>
            <a:ext cx="5508626" cy="3244738"/>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DF6DB69C-2A23-159B-EB97-B2DFB9BF3877}"/>
              </a:ext>
            </a:extLst>
          </p:cNvPr>
          <p:cNvSpPr>
            <a:spLocks noGrp="1"/>
          </p:cNvSpPr>
          <p:nvPr>
            <p:ph type="body" sz="quarter" idx="16"/>
          </p:nvPr>
        </p:nvSpPr>
        <p:spPr>
          <a:xfrm>
            <a:off x="6099173" y="1457325"/>
            <a:ext cx="5508626" cy="760167"/>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2088668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Text Box T20V1">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902A1F-5F9E-F540-736E-4F5B6DB67E34}"/>
              </a:ext>
            </a:extLst>
          </p:cNvPr>
          <p:cNvSpPr/>
          <p:nvPr userDrawn="1"/>
        </p:nvSpPr>
        <p:spPr>
          <a:xfrm>
            <a:off x="7280546" y="469900"/>
            <a:ext cx="1672954"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2" name="Freeform: Shape 21">
            <a:extLst>
              <a:ext uri="{FF2B5EF4-FFF2-40B4-BE49-F238E27FC236}">
                <a16:creationId xmlns:a16="http://schemas.microsoft.com/office/drawing/2014/main" id="{EE6B5542-BB91-41A9-8B31-C8DE957623BD}"/>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4A01B5D6-A0BF-4F7A-8C00-4C190893142B}"/>
              </a:ext>
            </a:extLst>
          </p:cNvPr>
          <p:cNvSpPr>
            <a:spLocks noGrp="1"/>
          </p:cNvSpPr>
          <p:nvPr userDrawn="1">
            <p:ph type="title"/>
          </p:nvPr>
        </p:nvSpPr>
        <p:spPr>
          <a:xfrm>
            <a:off x="587374" y="584201"/>
            <a:ext cx="6143625" cy="2671064"/>
          </a:xfrm>
          <a:prstGeom prst="rect">
            <a:avLst/>
          </a:prstGeom>
        </p:spPr>
        <p:txBody>
          <a:bodyPr anchor="b">
            <a:noAutofit/>
          </a:bodyPr>
          <a:lstStyle>
            <a:lvl1pPr>
              <a:defRPr sz="4400">
                <a:solidFill>
                  <a:schemeClr val="tx1"/>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CCF3D022-456B-AB70-7F0A-62D09A116C98}"/>
              </a:ext>
            </a:extLst>
          </p:cNvPr>
          <p:cNvSpPr>
            <a:spLocks noGrp="1"/>
          </p:cNvSpPr>
          <p:nvPr>
            <p:ph type="pic" sz="quarter" idx="12"/>
          </p:nvPr>
        </p:nvSpPr>
        <p:spPr>
          <a:xfrm>
            <a:off x="7405940" y="595109"/>
            <a:ext cx="4198686" cy="5678691"/>
          </a:xfrm>
          <a:solidFill>
            <a:schemeClr val="accent2"/>
          </a:solidFill>
        </p:spPr>
        <p:txBody>
          <a:bodyPr/>
          <a:lstStyle>
            <a:lvl1pPr>
              <a:defRPr>
                <a:solidFill>
                  <a:schemeClr val="tx1"/>
                </a:solidFill>
              </a:defRPr>
            </a:lvl1pPr>
          </a:lstStyle>
          <a:p>
            <a:endParaRPr lang="en-ID"/>
          </a:p>
        </p:txBody>
      </p:sp>
      <p:sp>
        <p:nvSpPr>
          <p:cNvPr id="8" name="Text Placeholder 2">
            <a:extLst>
              <a:ext uri="{FF2B5EF4-FFF2-40B4-BE49-F238E27FC236}">
                <a16:creationId xmlns:a16="http://schemas.microsoft.com/office/drawing/2014/main" id="{62C4CDD4-5CB3-EC9C-93D2-60B6515FB1C8}"/>
              </a:ext>
            </a:extLst>
          </p:cNvPr>
          <p:cNvSpPr>
            <a:spLocks noGrp="1"/>
          </p:cNvSpPr>
          <p:nvPr>
            <p:ph type="body" sz="quarter" idx="15"/>
          </p:nvPr>
        </p:nvSpPr>
        <p:spPr>
          <a:xfrm>
            <a:off x="587374" y="4181689"/>
            <a:ext cx="5508626" cy="2092110"/>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896DF618-B764-8C81-0118-BACA0E6B0CED}"/>
              </a:ext>
            </a:extLst>
          </p:cNvPr>
          <p:cNvSpPr>
            <a:spLocks noGrp="1"/>
          </p:cNvSpPr>
          <p:nvPr>
            <p:ph type="body" sz="quarter" idx="16"/>
          </p:nvPr>
        </p:nvSpPr>
        <p:spPr>
          <a:xfrm>
            <a:off x="587374" y="3788111"/>
            <a:ext cx="5508626"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468423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Text Box T20V2">
    <p:bg>
      <p:bgPr>
        <a:solidFill>
          <a:schemeClr val="bg1"/>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F31A4D2-E7FE-4037-BB0F-7F3541D21692}"/>
              </a:ext>
            </a:extLst>
          </p:cNvPr>
          <p:cNvSpPr/>
          <p:nvPr userDrawn="1"/>
        </p:nvSpPr>
        <p:spPr>
          <a:xfrm>
            <a:off x="0" y="0"/>
            <a:ext cx="5676900" cy="6858000"/>
          </a:xfrm>
          <a:custGeom>
            <a:avLst/>
            <a:gdLst>
              <a:gd name="connsiteX0" fmla="*/ 0 w 5676900"/>
              <a:gd name="connsiteY0" fmla="*/ 0 h 6858000"/>
              <a:gd name="connsiteX1" fmla="*/ 3870984 w 5676900"/>
              <a:gd name="connsiteY1" fmla="*/ 0 h 6858000"/>
              <a:gd name="connsiteX2" fmla="*/ 4006278 w 5676900"/>
              <a:gd name="connsiteY2" fmla="*/ 96210 h 6858000"/>
              <a:gd name="connsiteX3" fmla="*/ 5676900 w 5676900"/>
              <a:gd name="connsiteY3" fmla="*/ 3429000 h 6858000"/>
              <a:gd name="connsiteX4" fmla="*/ 4006278 w 5676900"/>
              <a:gd name="connsiteY4" fmla="*/ 6761790 h 6858000"/>
              <a:gd name="connsiteX5" fmla="*/ 3870983 w 5676900"/>
              <a:gd name="connsiteY5" fmla="*/ 6858000 h 6858000"/>
              <a:gd name="connsiteX6" fmla="*/ 0 w 5676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6900" h="6858000">
                <a:moveTo>
                  <a:pt x="0" y="0"/>
                </a:moveTo>
                <a:lnTo>
                  <a:pt x="3870984" y="0"/>
                </a:lnTo>
                <a:lnTo>
                  <a:pt x="4006278" y="96210"/>
                </a:lnTo>
                <a:cubicBezTo>
                  <a:pt x="5020449" y="854662"/>
                  <a:pt x="5676900" y="2065170"/>
                  <a:pt x="5676900" y="3429000"/>
                </a:cubicBezTo>
                <a:cubicBezTo>
                  <a:pt x="5676900" y="4792830"/>
                  <a:pt x="5020449" y="6003338"/>
                  <a:pt x="4006278" y="6761790"/>
                </a:cubicBezTo>
                <a:lnTo>
                  <a:pt x="387098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9853DE57-F9AC-4BE9-85B5-FE07DAEAADBC}"/>
              </a:ext>
            </a:extLst>
          </p:cNvPr>
          <p:cNvSpPr>
            <a:spLocks noGrp="1"/>
          </p:cNvSpPr>
          <p:nvPr>
            <p:ph type="title"/>
          </p:nvPr>
        </p:nvSpPr>
        <p:spPr>
          <a:xfrm>
            <a:off x="587375" y="1439997"/>
            <a:ext cx="3969385" cy="3978004"/>
          </a:xfrm>
          <a:prstGeom prst="rect">
            <a:avLst/>
          </a:prstGeom>
        </p:spPr>
        <p:txBody>
          <a:bodyPr anchor="ctr">
            <a:noAutofit/>
          </a:bodyPr>
          <a:lstStyle>
            <a:lvl1pPr>
              <a:defRPr>
                <a:solidFill>
                  <a:schemeClr val="tx1"/>
                </a:solidFill>
              </a:defRPr>
            </a:lvl1pPr>
          </a:lstStyle>
          <a:p>
            <a:r>
              <a:rPr lang="en-US" dirty="0"/>
              <a:t>Click to edit Master title style</a:t>
            </a:r>
            <a:endParaRPr lang="en-ID" dirty="0"/>
          </a:p>
        </p:txBody>
      </p:sp>
      <p:cxnSp>
        <p:nvCxnSpPr>
          <p:cNvPr id="4" name="Straight Connector 3">
            <a:extLst>
              <a:ext uri="{FF2B5EF4-FFF2-40B4-BE49-F238E27FC236}">
                <a16:creationId xmlns:a16="http://schemas.microsoft.com/office/drawing/2014/main" id="{DE788A7F-D472-23EE-5635-C37BC55DC2C0}"/>
              </a:ext>
            </a:extLst>
          </p:cNvPr>
          <p:cNvCxnSpPr>
            <a:cxnSpLocks/>
          </p:cNvCxnSpPr>
          <p:nvPr userDrawn="1"/>
        </p:nvCxnSpPr>
        <p:spPr>
          <a:xfrm flipH="1">
            <a:off x="11604625" y="3429000"/>
            <a:ext cx="58737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43DEE493-90BB-02BD-0CB7-B66627CD5D06}"/>
              </a:ext>
            </a:extLst>
          </p:cNvPr>
          <p:cNvSpPr>
            <a:spLocks noGrp="1"/>
          </p:cNvSpPr>
          <p:nvPr>
            <p:ph type="body" sz="quarter" idx="15"/>
          </p:nvPr>
        </p:nvSpPr>
        <p:spPr>
          <a:xfrm>
            <a:off x="6095999" y="2838166"/>
            <a:ext cx="5508626" cy="179175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1" name="Text Placeholder 7">
            <a:extLst>
              <a:ext uri="{FF2B5EF4-FFF2-40B4-BE49-F238E27FC236}">
                <a16:creationId xmlns:a16="http://schemas.microsoft.com/office/drawing/2014/main" id="{0C281B2A-29F6-C464-36B0-303B26A77A9F}"/>
              </a:ext>
            </a:extLst>
          </p:cNvPr>
          <p:cNvSpPr>
            <a:spLocks noGrp="1"/>
          </p:cNvSpPr>
          <p:nvPr>
            <p:ph type="body" sz="quarter" idx="16"/>
          </p:nvPr>
        </p:nvSpPr>
        <p:spPr>
          <a:xfrm>
            <a:off x="6095999" y="2444588"/>
            <a:ext cx="5508626"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300104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Text Box T20V3">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45FF2-E894-090A-2126-BD0A3AB17A9C}"/>
              </a:ext>
            </a:extLst>
          </p:cNvPr>
          <p:cNvSpPr/>
          <p:nvPr userDrawn="1"/>
        </p:nvSpPr>
        <p:spPr>
          <a:xfrm>
            <a:off x="6096000" y="4653800"/>
            <a:ext cx="1620000" cy="1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ID">
              <a:solidFill>
                <a:schemeClr val="tx1"/>
              </a:solidFill>
            </a:endParaRPr>
          </a:p>
        </p:txBody>
      </p:sp>
      <p:sp>
        <p:nvSpPr>
          <p:cNvPr id="11" name="Rectangle 10">
            <a:extLst>
              <a:ext uri="{FF2B5EF4-FFF2-40B4-BE49-F238E27FC236}">
                <a16:creationId xmlns:a16="http://schemas.microsoft.com/office/drawing/2014/main" id="{518248D7-F70B-9F8E-EEB6-9CBB9125483A}"/>
              </a:ext>
            </a:extLst>
          </p:cNvPr>
          <p:cNvSpPr/>
          <p:nvPr userDrawn="1"/>
        </p:nvSpPr>
        <p:spPr>
          <a:xfrm>
            <a:off x="10572000" y="584200"/>
            <a:ext cx="1620000" cy="1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ID">
              <a:solidFill>
                <a:schemeClr val="tx1"/>
              </a:solidFill>
            </a:endParaRPr>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900112"/>
            <a:ext cx="5057778" cy="1814807"/>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0" name="Picture Placeholder 9">
            <a:extLst>
              <a:ext uri="{FF2B5EF4-FFF2-40B4-BE49-F238E27FC236}">
                <a16:creationId xmlns:a16="http://schemas.microsoft.com/office/drawing/2014/main" id="{A562162F-D0C3-47F5-A87A-C7A3A8F0B018}"/>
              </a:ext>
            </a:extLst>
          </p:cNvPr>
          <p:cNvSpPr>
            <a:spLocks noGrp="1"/>
          </p:cNvSpPr>
          <p:nvPr>
            <p:ph type="pic" sz="quarter" idx="10"/>
          </p:nvPr>
        </p:nvSpPr>
        <p:spPr>
          <a:xfrm>
            <a:off x="6221393" y="709593"/>
            <a:ext cx="5845212" cy="5438814"/>
          </a:xfrm>
          <a:prstGeom prst="rect">
            <a:avLst/>
          </a:prstGeom>
          <a:solidFill>
            <a:schemeClr val="accent2"/>
          </a:solidFill>
        </p:spPr>
        <p:txBody>
          <a:bodyPr anchor="ctr"/>
          <a:lstStyle>
            <a:lvl1pPr algn="ctr">
              <a:defRPr sz="1200">
                <a:solidFill>
                  <a:schemeClr val="tx1"/>
                </a:solidFill>
              </a:defRPr>
            </a:lvl1pPr>
          </a:lstStyle>
          <a:p>
            <a:endParaRPr lang="en-ID"/>
          </a:p>
        </p:txBody>
      </p:sp>
      <p:sp>
        <p:nvSpPr>
          <p:cNvPr id="6" name="Text Placeholder 2">
            <a:extLst>
              <a:ext uri="{FF2B5EF4-FFF2-40B4-BE49-F238E27FC236}">
                <a16:creationId xmlns:a16="http://schemas.microsoft.com/office/drawing/2014/main" id="{4443E52A-90EC-80C5-88BF-10459DA40465}"/>
              </a:ext>
            </a:extLst>
          </p:cNvPr>
          <p:cNvSpPr>
            <a:spLocks noGrp="1"/>
          </p:cNvSpPr>
          <p:nvPr>
            <p:ph type="body" sz="quarter" idx="15"/>
          </p:nvPr>
        </p:nvSpPr>
        <p:spPr>
          <a:xfrm>
            <a:off x="587374" y="3589785"/>
            <a:ext cx="5057777" cy="2684015"/>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587374" y="3196208"/>
            <a:ext cx="5057777"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3641254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Text Box T20V4">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EA15B4-D2EA-01A6-7B57-69B52E7EB0A2}"/>
              </a:ext>
            </a:extLst>
          </p:cNvPr>
          <p:cNvSpPr/>
          <p:nvPr userDrawn="1"/>
        </p:nvSpPr>
        <p:spPr>
          <a:xfrm>
            <a:off x="587375" y="4833800"/>
            <a:ext cx="144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itle 1">
            <a:extLst>
              <a:ext uri="{FF2B5EF4-FFF2-40B4-BE49-F238E27FC236}">
                <a16:creationId xmlns:a16="http://schemas.microsoft.com/office/drawing/2014/main" id="{9C4D1D2B-1803-7A82-2F23-2D10AA7F8253}"/>
              </a:ext>
            </a:extLst>
          </p:cNvPr>
          <p:cNvSpPr>
            <a:spLocks noGrp="1"/>
          </p:cNvSpPr>
          <p:nvPr>
            <p:ph type="title"/>
          </p:nvPr>
        </p:nvSpPr>
        <p:spPr>
          <a:xfrm>
            <a:off x="587375" y="584200"/>
            <a:ext cx="6915666" cy="2225675"/>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3D4C5CF9-10AA-8747-7064-6A925F453B05}"/>
              </a:ext>
            </a:extLst>
          </p:cNvPr>
          <p:cNvSpPr>
            <a:spLocks noGrp="1"/>
          </p:cNvSpPr>
          <p:nvPr>
            <p:ph type="pic" sz="quarter" idx="10"/>
          </p:nvPr>
        </p:nvSpPr>
        <p:spPr>
          <a:xfrm>
            <a:off x="712770" y="3095625"/>
            <a:ext cx="6790271" cy="3052782"/>
          </a:xfrm>
          <a:prstGeom prst="rect">
            <a:avLst/>
          </a:prstGeom>
          <a:solidFill>
            <a:schemeClr val="accent2"/>
          </a:solidFill>
        </p:spPr>
        <p:txBody>
          <a:bodyPr anchor="ctr"/>
          <a:lstStyle>
            <a:lvl1pPr marL="0" indent="0" algn="ctr">
              <a:buNone/>
              <a:defRPr sz="1400">
                <a:solidFill>
                  <a:schemeClr val="tx1"/>
                </a:solidFill>
              </a:defRPr>
            </a:lvl1pPr>
          </a:lstStyle>
          <a:p>
            <a:endParaRPr lang="en-ID"/>
          </a:p>
        </p:txBody>
      </p:sp>
      <p:sp>
        <p:nvSpPr>
          <p:cNvPr id="3" name="Text Placeholder 2">
            <a:extLst>
              <a:ext uri="{FF2B5EF4-FFF2-40B4-BE49-F238E27FC236}">
                <a16:creationId xmlns:a16="http://schemas.microsoft.com/office/drawing/2014/main" id="{21A76711-60BF-29B4-4B96-D64976870576}"/>
              </a:ext>
            </a:extLst>
          </p:cNvPr>
          <p:cNvSpPr>
            <a:spLocks noGrp="1"/>
          </p:cNvSpPr>
          <p:nvPr>
            <p:ph type="body" sz="quarter" idx="16"/>
          </p:nvPr>
        </p:nvSpPr>
        <p:spPr>
          <a:xfrm>
            <a:off x="8112125" y="977777"/>
            <a:ext cx="3492499" cy="529602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777D93DB-2526-054C-8A3C-46AF86D40C19}"/>
              </a:ext>
            </a:extLst>
          </p:cNvPr>
          <p:cNvSpPr>
            <a:spLocks noGrp="1"/>
          </p:cNvSpPr>
          <p:nvPr>
            <p:ph type="body" sz="quarter" idx="17"/>
          </p:nvPr>
        </p:nvSpPr>
        <p:spPr>
          <a:xfrm>
            <a:off x="8112124" y="584200"/>
            <a:ext cx="3492499"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3951271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Text Box T20V5">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1230AE0-6C7F-4620-8410-EFE6D1DFE7CE}"/>
              </a:ext>
            </a:extLst>
          </p:cNvPr>
          <p:cNvSpPr/>
          <p:nvPr userDrawn="1"/>
        </p:nvSpPr>
        <p:spPr>
          <a:xfrm rot="10800000">
            <a:off x="5883268" y="549274"/>
            <a:ext cx="6308731" cy="630872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510FE9F7-C154-4314-AE66-194623BD340D}"/>
              </a:ext>
            </a:extLst>
          </p:cNvPr>
          <p:cNvSpPr>
            <a:spLocks noGrp="1"/>
          </p:cNvSpPr>
          <p:nvPr>
            <p:ph type="title"/>
          </p:nvPr>
        </p:nvSpPr>
        <p:spPr>
          <a:xfrm>
            <a:off x="587375" y="584200"/>
            <a:ext cx="5219760" cy="2844800"/>
          </a:xfrm>
          <a:prstGeom prst="rect">
            <a:avLst/>
          </a:prstGeom>
        </p:spPr>
        <p:txBody>
          <a:bodyPr anchor="b">
            <a:noAutofit/>
          </a:bodyPr>
          <a:lstStyle>
            <a:lvl1pPr>
              <a:defRPr>
                <a:solidFill>
                  <a:schemeClr val="tx1"/>
                </a:solidFill>
              </a:defRPr>
            </a:lvl1pPr>
          </a:lstStyle>
          <a:p>
            <a:r>
              <a:rPr lang="en-US" dirty="0"/>
              <a:t>Click to edit Master title style</a:t>
            </a:r>
            <a:endParaRPr lang="en-ID" dirty="0"/>
          </a:p>
        </p:txBody>
      </p:sp>
      <p:sp>
        <p:nvSpPr>
          <p:cNvPr id="4" name="Text Placeholder 2">
            <a:extLst>
              <a:ext uri="{FF2B5EF4-FFF2-40B4-BE49-F238E27FC236}">
                <a16:creationId xmlns:a16="http://schemas.microsoft.com/office/drawing/2014/main" id="{0AB2C1EC-C05C-EA4B-8CF7-DAE9FE345334}"/>
              </a:ext>
            </a:extLst>
          </p:cNvPr>
          <p:cNvSpPr>
            <a:spLocks noGrp="1"/>
          </p:cNvSpPr>
          <p:nvPr>
            <p:ph type="body" sz="quarter" idx="20"/>
          </p:nvPr>
        </p:nvSpPr>
        <p:spPr>
          <a:xfrm>
            <a:off x="600142" y="4155959"/>
            <a:ext cx="5206993" cy="21178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71481739-9446-ED24-B786-6841C785F46F}"/>
              </a:ext>
            </a:extLst>
          </p:cNvPr>
          <p:cNvSpPr>
            <a:spLocks noGrp="1"/>
          </p:cNvSpPr>
          <p:nvPr>
            <p:ph type="body" sz="quarter" idx="21"/>
          </p:nvPr>
        </p:nvSpPr>
        <p:spPr>
          <a:xfrm>
            <a:off x="600142" y="3762382"/>
            <a:ext cx="5206993"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2232986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Text Boxes T21V1">
    <p:bg>
      <p:bgPr>
        <a:solidFill>
          <a:schemeClr val="bg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65C8F59-6373-4247-B614-4603147C6025}"/>
              </a:ext>
            </a:extLst>
          </p:cNvPr>
          <p:cNvSpPr/>
          <p:nvPr userDrawn="1"/>
        </p:nvSpPr>
        <p:spPr>
          <a:xfrm rot="16200000">
            <a:off x="0" y="4590287"/>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7" name="Freeform: Shape 6">
            <a:extLst>
              <a:ext uri="{FF2B5EF4-FFF2-40B4-BE49-F238E27FC236}">
                <a16:creationId xmlns:a16="http://schemas.microsoft.com/office/drawing/2014/main" id="{5180D2B3-2055-4849-A37F-15C3430316B3}"/>
              </a:ext>
            </a:extLst>
          </p:cNvPr>
          <p:cNvSpPr/>
          <p:nvPr userDrawn="1"/>
        </p:nvSpPr>
        <p:spPr>
          <a:xfrm rot="5400000">
            <a:off x="9924287"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12" name="Text Placeholder 2">
            <a:extLst>
              <a:ext uri="{FF2B5EF4-FFF2-40B4-BE49-F238E27FC236}">
                <a16:creationId xmlns:a16="http://schemas.microsoft.com/office/drawing/2014/main" id="{F9009176-C327-5E62-20C7-BD346F4580DD}"/>
              </a:ext>
            </a:extLst>
          </p:cNvPr>
          <p:cNvSpPr>
            <a:spLocks noGrp="1"/>
          </p:cNvSpPr>
          <p:nvPr>
            <p:ph type="body" sz="quarter" idx="15"/>
          </p:nvPr>
        </p:nvSpPr>
        <p:spPr>
          <a:xfrm>
            <a:off x="587375" y="4181689"/>
            <a:ext cx="4968000" cy="179175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F36DB10-1217-D9FB-5CEE-38EE84C8868F}"/>
              </a:ext>
            </a:extLst>
          </p:cNvPr>
          <p:cNvSpPr>
            <a:spLocks noGrp="1"/>
          </p:cNvSpPr>
          <p:nvPr>
            <p:ph type="body" sz="quarter" idx="16"/>
          </p:nvPr>
        </p:nvSpPr>
        <p:spPr>
          <a:xfrm>
            <a:off x="587375" y="3788111"/>
            <a:ext cx="4968000"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 name="Title 1">
            <a:extLst>
              <a:ext uri="{FF2B5EF4-FFF2-40B4-BE49-F238E27FC236}">
                <a16:creationId xmlns:a16="http://schemas.microsoft.com/office/drawing/2014/main" id="{A5A90C07-A319-0553-16DF-2A4B3E3B7E5C}"/>
              </a:ext>
            </a:extLst>
          </p:cNvPr>
          <p:cNvSpPr>
            <a:spLocks noGrp="1"/>
          </p:cNvSpPr>
          <p:nvPr>
            <p:ph type="title"/>
          </p:nvPr>
        </p:nvSpPr>
        <p:spPr>
          <a:xfrm>
            <a:off x="587374" y="584200"/>
            <a:ext cx="5508625" cy="2838824"/>
          </a:xfrm>
          <a:prstGeom prst="rect">
            <a:avLst/>
          </a:prstGeom>
        </p:spPr>
        <p:txBody>
          <a:bodyPr anchor="b">
            <a:noAutofit/>
          </a:bodyPr>
          <a:lstStyle>
            <a:lvl1pPr>
              <a:defRPr>
                <a:solidFill>
                  <a:schemeClr val="tx1"/>
                </a:solidFill>
              </a:defRPr>
            </a:lvl1pPr>
          </a:lstStyle>
          <a:p>
            <a:r>
              <a:rPr lang="en-US" dirty="0"/>
              <a:t>Click to edit Master title style</a:t>
            </a:r>
            <a:endParaRPr lang="en-ID" dirty="0"/>
          </a:p>
        </p:txBody>
      </p:sp>
      <p:sp>
        <p:nvSpPr>
          <p:cNvPr id="11" name="Text Placeholder 2">
            <a:extLst>
              <a:ext uri="{FF2B5EF4-FFF2-40B4-BE49-F238E27FC236}">
                <a16:creationId xmlns:a16="http://schemas.microsoft.com/office/drawing/2014/main" id="{41577631-ED01-247A-6047-C96131CB722A}"/>
              </a:ext>
            </a:extLst>
          </p:cNvPr>
          <p:cNvSpPr>
            <a:spLocks noGrp="1"/>
          </p:cNvSpPr>
          <p:nvPr>
            <p:ph type="body" sz="quarter" idx="17"/>
          </p:nvPr>
        </p:nvSpPr>
        <p:spPr>
          <a:xfrm>
            <a:off x="6635998" y="1091018"/>
            <a:ext cx="4968627" cy="179175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4" name="Text Placeholder 7">
            <a:extLst>
              <a:ext uri="{FF2B5EF4-FFF2-40B4-BE49-F238E27FC236}">
                <a16:creationId xmlns:a16="http://schemas.microsoft.com/office/drawing/2014/main" id="{8410FC1C-7F2B-89C0-4139-0DFA84856591}"/>
              </a:ext>
            </a:extLst>
          </p:cNvPr>
          <p:cNvSpPr>
            <a:spLocks noGrp="1"/>
          </p:cNvSpPr>
          <p:nvPr>
            <p:ph type="body" sz="quarter" idx="18"/>
          </p:nvPr>
        </p:nvSpPr>
        <p:spPr>
          <a:xfrm>
            <a:off x="6635999" y="697440"/>
            <a:ext cx="4968627"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5" name="Rectangle 14">
            <a:extLst>
              <a:ext uri="{FF2B5EF4-FFF2-40B4-BE49-F238E27FC236}">
                <a16:creationId xmlns:a16="http://schemas.microsoft.com/office/drawing/2014/main" id="{5C845FF2-E894-090A-2126-BD0A3AB17A9C}"/>
              </a:ext>
            </a:extLst>
          </p:cNvPr>
          <p:cNvSpPr/>
          <p:nvPr userDrawn="1"/>
        </p:nvSpPr>
        <p:spPr>
          <a:xfrm>
            <a:off x="9075419" y="5067300"/>
            <a:ext cx="3116581" cy="1790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5" name="Picture Placeholder 3">
            <a:extLst>
              <a:ext uri="{FF2B5EF4-FFF2-40B4-BE49-F238E27FC236}">
                <a16:creationId xmlns:a16="http://schemas.microsoft.com/office/drawing/2014/main" id="{473C1666-DC2E-4F60-98A5-80CDC7B1FFB1}"/>
              </a:ext>
            </a:extLst>
          </p:cNvPr>
          <p:cNvSpPr>
            <a:spLocks noGrp="1"/>
          </p:cNvSpPr>
          <p:nvPr>
            <p:ph type="pic" sz="quarter" idx="11"/>
          </p:nvPr>
        </p:nvSpPr>
        <p:spPr>
          <a:xfrm>
            <a:off x="6095999" y="3429000"/>
            <a:ext cx="5970608" cy="3303606"/>
          </a:xfrm>
          <a:prstGeom prst="rect">
            <a:avLst/>
          </a:prstGeom>
          <a:solidFill>
            <a:schemeClr val="accent2"/>
          </a:solidFill>
        </p:spPr>
        <p:txBody>
          <a:bodyPr anchor="ctr"/>
          <a:lstStyle>
            <a:lvl1pPr marL="0" indent="0" algn="ctr">
              <a:buNone/>
              <a:defRPr sz="1200">
                <a:solidFill>
                  <a:schemeClr val="tx1"/>
                </a:solidFill>
              </a:defRPr>
            </a:lvl1pPr>
          </a:lstStyle>
          <a:p>
            <a:endParaRPr lang="en-ID"/>
          </a:p>
        </p:txBody>
      </p:sp>
    </p:spTree>
    <p:extLst>
      <p:ext uri="{BB962C8B-B14F-4D97-AF65-F5344CB8AC3E}">
        <p14:creationId xmlns:p14="http://schemas.microsoft.com/office/powerpoint/2010/main" val="1487492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Text Boxes T21V2">
    <p:bg>
      <p:bgPr>
        <a:solidFill>
          <a:schemeClr val="bg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65C8F59-6373-4247-B614-4603147C6025}"/>
              </a:ext>
            </a:extLst>
          </p:cNvPr>
          <p:cNvSpPr/>
          <p:nvPr userDrawn="1"/>
        </p:nvSpPr>
        <p:spPr>
          <a:xfrm rot="5400000" flipV="1">
            <a:off x="0"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7" name="Freeform: Shape 6">
            <a:extLst>
              <a:ext uri="{FF2B5EF4-FFF2-40B4-BE49-F238E27FC236}">
                <a16:creationId xmlns:a16="http://schemas.microsoft.com/office/drawing/2014/main" id="{5180D2B3-2055-4849-A37F-15C3430316B3}"/>
              </a:ext>
            </a:extLst>
          </p:cNvPr>
          <p:cNvSpPr/>
          <p:nvPr userDrawn="1"/>
        </p:nvSpPr>
        <p:spPr>
          <a:xfrm rot="5400000">
            <a:off x="9924287"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12" name="Text Placeholder 2">
            <a:extLst>
              <a:ext uri="{FF2B5EF4-FFF2-40B4-BE49-F238E27FC236}">
                <a16:creationId xmlns:a16="http://schemas.microsoft.com/office/drawing/2014/main" id="{F9009176-C327-5E62-20C7-BD346F4580DD}"/>
              </a:ext>
            </a:extLst>
          </p:cNvPr>
          <p:cNvSpPr>
            <a:spLocks noGrp="1"/>
          </p:cNvSpPr>
          <p:nvPr>
            <p:ph type="body" sz="quarter" idx="15"/>
          </p:nvPr>
        </p:nvSpPr>
        <p:spPr>
          <a:xfrm>
            <a:off x="587375" y="2968972"/>
            <a:ext cx="4968000" cy="3304828"/>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F36DB10-1217-D9FB-5CEE-38EE84C8868F}"/>
              </a:ext>
            </a:extLst>
          </p:cNvPr>
          <p:cNvSpPr>
            <a:spLocks noGrp="1"/>
          </p:cNvSpPr>
          <p:nvPr>
            <p:ph type="body" sz="quarter" idx="16"/>
          </p:nvPr>
        </p:nvSpPr>
        <p:spPr>
          <a:xfrm>
            <a:off x="587375" y="2202398"/>
            <a:ext cx="4968000" cy="732996"/>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 name="Title 1">
            <a:extLst>
              <a:ext uri="{FF2B5EF4-FFF2-40B4-BE49-F238E27FC236}">
                <a16:creationId xmlns:a16="http://schemas.microsoft.com/office/drawing/2014/main" id="{A5A90C07-A319-0553-16DF-2A4B3E3B7E5C}"/>
              </a:ext>
            </a:extLst>
          </p:cNvPr>
          <p:cNvSpPr>
            <a:spLocks noGrp="1"/>
          </p:cNvSpPr>
          <p:nvPr>
            <p:ph type="title"/>
          </p:nvPr>
        </p:nvSpPr>
        <p:spPr>
          <a:xfrm>
            <a:off x="587374" y="584200"/>
            <a:ext cx="11017251" cy="916940"/>
          </a:xfrm>
          <a:prstGeom prst="rect">
            <a:avLst/>
          </a:prstGeom>
        </p:spPr>
        <p:txBody>
          <a:bodyPr anchor="b">
            <a:noAutofit/>
          </a:bodyPr>
          <a:lstStyle>
            <a:lvl1pPr algn="ctr">
              <a:defRPr>
                <a:solidFill>
                  <a:schemeClr val="tx1"/>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2BBE209E-CA0D-09AE-31F5-8BB6D161AF68}"/>
              </a:ext>
            </a:extLst>
          </p:cNvPr>
          <p:cNvSpPr>
            <a:spLocks noGrp="1"/>
          </p:cNvSpPr>
          <p:nvPr>
            <p:ph type="body" sz="quarter" idx="17"/>
          </p:nvPr>
        </p:nvSpPr>
        <p:spPr>
          <a:xfrm>
            <a:off x="6636626" y="2968972"/>
            <a:ext cx="4968000" cy="3304828"/>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 name="Text Placeholder 7">
            <a:extLst>
              <a:ext uri="{FF2B5EF4-FFF2-40B4-BE49-F238E27FC236}">
                <a16:creationId xmlns:a16="http://schemas.microsoft.com/office/drawing/2014/main" id="{CA30C380-E370-83F0-A2F2-64478F4D08C2}"/>
              </a:ext>
            </a:extLst>
          </p:cNvPr>
          <p:cNvSpPr>
            <a:spLocks noGrp="1"/>
          </p:cNvSpPr>
          <p:nvPr>
            <p:ph type="body" sz="quarter" idx="18"/>
          </p:nvPr>
        </p:nvSpPr>
        <p:spPr>
          <a:xfrm>
            <a:off x="6636626" y="2202398"/>
            <a:ext cx="4968000" cy="732996"/>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2436163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01V3">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87375" y="0"/>
            <a:ext cx="11017248" cy="42782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1308100" y="2099256"/>
            <a:ext cx="9575798" cy="2179036"/>
          </a:xfrm>
          <a:prstGeom prst="rect">
            <a:avLst/>
          </a:prstGeom>
        </p:spPr>
        <p:txBody>
          <a:bodyPr anchor="b">
            <a:noAutofit/>
          </a:bodyPr>
          <a:lstStyle>
            <a:lvl1pPr algn="ctr">
              <a:defRPr sz="5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1308100" y="4386292"/>
            <a:ext cx="9575798" cy="1423958"/>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4885976" y="4278292"/>
            <a:ext cx="2420046" cy="10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lvl="0" algn="ctr"/>
            <a:endParaRPr lang="en-GB">
              <a:solidFill>
                <a:schemeClr val="tx1"/>
              </a:solidFill>
            </a:endParaRPr>
          </a:p>
        </p:txBody>
      </p:sp>
    </p:spTree>
    <p:extLst>
      <p:ext uri="{BB962C8B-B14F-4D97-AF65-F5344CB8AC3E}">
        <p14:creationId xmlns:p14="http://schemas.microsoft.com/office/powerpoint/2010/main" val="1556164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Text Boxes T22V1">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BA2527E0-94AA-C957-2E7B-4576A8C6BD96}"/>
              </a:ext>
            </a:extLst>
          </p:cNvPr>
          <p:cNvSpPr/>
          <p:nvPr userDrawn="1"/>
        </p:nvSpPr>
        <p:spPr>
          <a:xfrm rot="16200000" flipH="1">
            <a:off x="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solidFill>
                <a:schemeClr val="tx1"/>
              </a:solidFill>
            </a:endParaRPr>
          </a:p>
        </p:txBody>
      </p:sp>
      <p:sp>
        <p:nvSpPr>
          <p:cNvPr id="9" name="Freeform: Shape 7">
            <a:extLst>
              <a:ext uri="{FF2B5EF4-FFF2-40B4-BE49-F238E27FC236}">
                <a16:creationId xmlns:a16="http://schemas.microsoft.com/office/drawing/2014/main" id="{AC37003A-ECD2-9271-8AB2-E1B377082716}"/>
              </a:ext>
            </a:extLst>
          </p:cNvPr>
          <p:cNvSpPr/>
          <p:nvPr userDrawn="1"/>
        </p:nvSpPr>
        <p:spPr>
          <a:xfrm>
            <a:off x="4079875" y="2945040"/>
            <a:ext cx="4032250" cy="3912960"/>
          </a:xfrm>
          <a:custGeom>
            <a:avLst/>
            <a:gdLst>
              <a:gd name="connsiteX0" fmla="*/ 198123 w 3893924"/>
              <a:gd name="connsiteY0" fmla="*/ 0 h 4046537"/>
              <a:gd name="connsiteX1" fmla="*/ 3695801 w 3893924"/>
              <a:gd name="connsiteY1" fmla="*/ 0 h 4046537"/>
              <a:gd name="connsiteX2" fmla="*/ 3893924 w 3893924"/>
              <a:gd name="connsiteY2" fmla="*/ 198123 h 4046537"/>
              <a:gd name="connsiteX3" fmla="*/ 3893924 w 3893924"/>
              <a:gd name="connsiteY3" fmla="*/ 4046537 h 4046537"/>
              <a:gd name="connsiteX4" fmla="*/ 0 w 3893924"/>
              <a:gd name="connsiteY4" fmla="*/ 4046537 h 4046537"/>
              <a:gd name="connsiteX5" fmla="*/ 0 w 3893924"/>
              <a:gd name="connsiteY5" fmla="*/ 198123 h 4046537"/>
              <a:gd name="connsiteX6" fmla="*/ 198123 w 3893924"/>
              <a:gd name="connsiteY6" fmla="*/ 0 h 40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3924" h="4046537">
                <a:moveTo>
                  <a:pt x="198123" y="0"/>
                </a:moveTo>
                <a:lnTo>
                  <a:pt x="3695801" y="0"/>
                </a:lnTo>
                <a:cubicBezTo>
                  <a:pt x="3805221" y="0"/>
                  <a:pt x="3893924" y="88703"/>
                  <a:pt x="3893924" y="198123"/>
                </a:cubicBezTo>
                <a:lnTo>
                  <a:pt x="3893924" y="4046537"/>
                </a:lnTo>
                <a:lnTo>
                  <a:pt x="0" y="4046537"/>
                </a:lnTo>
                <a:lnTo>
                  <a:pt x="0" y="198123"/>
                </a:lnTo>
                <a:cubicBezTo>
                  <a:pt x="0" y="88703"/>
                  <a:pt x="88703" y="0"/>
                  <a:pt x="1981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a:off x="6096000" y="0"/>
            <a:ext cx="0" cy="584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587377" y="584200"/>
            <a:ext cx="11017246" cy="1767170"/>
          </a:xfrm>
          <a:prstGeom prst="rect">
            <a:avLst/>
          </a:prstGeom>
        </p:spPr>
        <p:txBody>
          <a:bodyPr anchor="b">
            <a:noAutofit/>
          </a:bodyPr>
          <a:lstStyle>
            <a:lvl1pPr algn="ctr">
              <a:defRPr>
                <a:solidFill>
                  <a:schemeClr val="tx1"/>
                </a:solidFill>
              </a:defRPr>
            </a:lvl1pPr>
          </a:lstStyle>
          <a:p>
            <a:r>
              <a:rPr lang="en-US" dirty="0"/>
              <a:t>Click to edit Master title style</a:t>
            </a:r>
            <a:endParaRPr lang="en-ID" dirty="0"/>
          </a:p>
        </p:txBody>
      </p:sp>
      <p:sp>
        <p:nvSpPr>
          <p:cNvPr id="11" name="Text Placeholder 2">
            <a:extLst>
              <a:ext uri="{FF2B5EF4-FFF2-40B4-BE49-F238E27FC236}">
                <a16:creationId xmlns:a16="http://schemas.microsoft.com/office/drawing/2014/main" id="{B3D80DCF-CAC4-B510-50AD-54ADC9D71BE9}"/>
              </a:ext>
            </a:extLst>
          </p:cNvPr>
          <p:cNvSpPr>
            <a:spLocks noGrp="1"/>
          </p:cNvSpPr>
          <p:nvPr>
            <p:ph type="body" sz="quarter" idx="15"/>
          </p:nvPr>
        </p:nvSpPr>
        <p:spPr>
          <a:xfrm>
            <a:off x="587375" y="3626764"/>
            <a:ext cx="3182400" cy="264703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a:t>
            </a:r>
          </a:p>
        </p:txBody>
      </p:sp>
      <p:sp>
        <p:nvSpPr>
          <p:cNvPr id="14" name="Text Placeholder 7">
            <a:extLst>
              <a:ext uri="{FF2B5EF4-FFF2-40B4-BE49-F238E27FC236}">
                <a16:creationId xmlns:a16="http://schemas.microsoft.com/office/drawing/2014/main" id="{C731E03B-66F2-08AA-04BD-84B57915BAB9}"/>
              </a:ext>
            </a:extLst>
          </p:cNvPr>
          <p:cNvSpPr>
            <a:spLocks noGrp="1"/>
          </p:cNvSpPr>
          <p:nvPr>
            <p:ph type="body" sz="quarter" idx="20"/>
          </p:nvPr>
        </p:nvSpPr>
        <p:spPr>
          <a:xfrm>
            <a:off x="587376" y="3233186"/>
            <a:ext cx="3182400"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a:t>
            </a:r>
          </a:p>
        </p:txBody>
      </p:sp>
      <p:sp>
        <p:nvSpPr>
          <p:cNvPr id="18" name="Text Placeholder 2">
            <a:extLst>
              <a:ext uri="{FF2B5EF4-FFF2-40B4-BE49-F238E27FC236}">
                <a16:creationId xmlns:a16="http://schemas.microsoft.com/office/drawing/2014/main" id="{CE032C3F-0A3B-AAC7-3588-458B3449AB84}"/>
              </a:ext>
            </a:extLst>
          </p:cNvPr>
          <p:cNvSpPr>
            <a:spLocks noGrp="1"/>
          </p:cNvSpPr>
          <p:nvPr>
            <p:ph type="body" sz="quarter" idx="21"/>
          </p:nvPr>
        </p:nvSpPr>
        <p:spPr>
          <a:xfrm>
            <a:off x="8426568" y="3626764"/>
            <a:ext cx="3182400" cy="264703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a:t>
            </a:r>
          </a:p>
        </p:txBody>
      </p:sp>
      <p:sp>
        <p:nvSpPr>
          <p:cNvPr id="19" name="Text Placeholder 7">
            <a:extLst>
              <a:ext uri="{FF2B5EF4-FFF2-40B4-BE49-F238E27FC236}">
                <a16:creationId xmlns:a16="http://schemas.microsoft.com/office/drawing/2014/main" id="{00DB280F-8549-B946-7450-371D6645965F}"/>
              </a:ext>
            </a:extLst>
          </p:cNvPr>
          <p:cNvSpPr>
            <a:spLocks noGrp="1"/>
          </p:cNvSpPr>
          <p:nvPr>
            <p:ph type="body" sz="quarter" idx="22"/>
          </p:nvPr>
        </p:nvSpPr>
        <p:spPr>
          <a:xfrm>
            <a:off x="8426569" y="3233186"/>
            <a:ext cx="3182400"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a:t>
            </a:r>
          </a:p>
        </p:txBody>
      </p:sp>
      <p:sp>
        <p:nvSpPr>
          <p:cNvPr id="24" name="Text Placeholder 2">
            <a:extLst>
              <a:ext uri="{FF2B5EF4-FFF2-40B4-BE49-F238E27FC236}">
                <a16:creationId xmlns:a16="http://schemas.microsoft.com/office/drawing/2014/main" id="{4869377D-21D8-79DE-3928-53FCA3989A45}"/>
              </a:ext>
            </a:extLst>
          </p:cNvPr>
          <p:cNvSpPr>
            <a:spLocks noGrp="1"/>
          </p:cNvSpPr>
          <p:nvPr>
            <p:ph type="body" sz="quarter" idx="23"/>
          </p:nvPr>
        </p:nvSpPr>
        <p:spPr>
          <a:xfrm>
            <a:off x="4505248" y="3626764"/>
            <a:ext cx="3182400" cy="2647036"/>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a:t>
            </a:r>
          </a:p>
        </p:txBody>
      </p:sp>
      <p:sp>
        <p:nvSpPr>
          <p:cNvPr id="25" name="Text Placeholder 7">
            <a:extLst>
              <a:ext uri="{FF2B5EF4-FFF2-40B4-BE49-F238E27FC236}">
                <a16:creationId xmlns:a16="http://schemas.microsoft.com/office/drawing/2014/main" id="{A65C9EBC-BA39-D9E2-6EE3-8FCDBA3923A0}"/>
              </a:ext>
            </a:extLst>
          </p:cNvPr>
          <p:cNvSpPr>
            <a:spLocks noGrp="1"/>
          </p:cNvSpPr>
          <p:nvPr>
            <p:ph type="body" sz="quarter" idx="24"/>
          </p:nvPr>
        </p:nvSpPr>
        <p:spPr>
          <a:xfrm>
            <a:off x="4506972" y="3233186"/>
            <a:ext cx="3182400" cy="360000"/>
          </a:xfrm>
        </p:spPr>
        <p:txBody>
          <a:bodyPr anchor="b">
            <a:noAutofit/>
          </a:bodyPr>
          <a:lstStyle>
            <a:lvl1pPr algn="ctr">
              <a:lnSpc>
                <a:spcPct val="100000"/>
              </a:lnSpc>
              <a:spcBef>
                <a:spcPts val="0"/>
              </a:spcBef>
              <a:defRPr sz="1800">
                <a:solidFill>
                  <a:schemeClr val="tx1"/>
                </a:solidFill>
              </a:defRPr>
            </a:lvl1pPr>
          </a:lstStyle>
          <a:p>
            <a:pPr lvl="0"/>
            <a:r>
              <a:rPr lang="en-GB" dirty="0"/>
              <a:t>Click to edit Master text</a:t>
            </a:r>
          </a:p>
        </p:txBody>
      </p:sp>
    </p:spTree>
    <p:extLst>
      <p:ext uri="{BB962C8B-B14F-4D97-AF65-F5344CB8AC3E}">
        <p14:creationId xmlns:p14="http://schemas.microsoft.com/office/powerpoint/2010/main" val="1553435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Text Boxes T22V2">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ED0F9B-1932-6896-466C-D64BA828EC15}"/>
              </a:ext>
            </a:extLst>
          </p:cNvPr>
          <p:cNvSpPr/>
          <p:nvPr userDrawn="1"/>
        </p:nvSpPr>
        <p:spPr>
          <a:xfrm>
            <a:off x="6096001" y="3429000"/>
            <a:ext cx="6096000" cy="3429000"/>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2" name="Title 1">
            <a:extLst>
              <a:ext uri="{FF2B5EF4-FFF2-40B4-BE49-F238E27FC236}">
                <a16:creationId xmlns:a16="http://schemas.microsoft.com/office/drawing/2014/main" id="{788C0BAD-62F8-8DBF-08BD-F3D4D231474E}"/>
              </a:ext>
            </a:extLst>
          </p:cNvPr>
          <p:cNvSpPr>
            <a:spLocks noGrp="1"/>
          </p:cNvSpPr>
          <p:nvPr>
            <p:ph type="title"/>
          </p:nvPr>
        </p:nvSpPr>
        <p:spPr>
          <a:xfrm>
            <a:off x="587375" y="584200"/>
            <a:ext cx="5222875" cy="2511419"/>
          </a:xfrm>
          <a:prstGeom prst="rect">
            <a:avLst/>
          </a:prstGeom>
        </p:spPr>
        <p:txBody>
          <a:bodyPr anchor="ctr">
            <a:noAutofit/>
          </a:bodyPr>
          <a:lstStyle>
            <a:lvl1pPr algn="l">
              <a:defRPr>
                <a:solidFill>
                  <a:schemeClr val="tx1"/>
                </a:solidFill>
              </a:defRPr>
            </a:lvl1pPr>
          </a:lstStyle>
          <a:p>
            <a:r>
              <a:rPr lang="en-US" dirty="0"/>
              <a:t>Click to edit Master title style</a:t>
            </a:r>
            <a:endParaRPr lang="en-ID" dirty="0"/>
          </a:p>
        </p:txBody>
      </p:sp>
      <p:cxnSp>
        <p:nvCxnSpPr>
          <p:cNvPr id="7" name="Straight Connector 6">
            <a:extLst>
              <a:ext uri="{FF2B5EF4-FFF2-40B4-BE49-F238E27FC236}">
                <a16:creationId xmlns:a16="http://schemas.microsoft.com/office/drawing/2014/main" id="{D5453C8F-F0F1-1099-79AA-AF1ACBB99C77}"/>
              </a:ext>
            </a:extLst>
          </p:cNvPr>
          <p:cNvCxnSpPr>
            <a:cxnSpLocks/>
          </p:cNvCxnSpPr>
          <p:nvPr userDrawn="1"/>
        </p:nvCxnSpPr>
        <p:spPr>
          <a:xfrm flipH="1">
            <a:off x="0" y="3429000"/>
            <a:ext cx="622004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22764C-29F8-352B-1FEF-C94B5FF717FB}"/>
              </a:ext>
            </a:extLst>
          </p:cNvPr>
          <p:cNvCxnSpPr>
            <a:cxnSpLocks/>
          </p:cNvCxnSpPr>
          <p:nvPr userDrawn="1"/>
        </p:nvCxnSpPr>
        <p:spPr>
          <a:xfrm flipV="1">
            <a:off x="6096001" y="0"/>
            <a:ext cx="0" cy="3429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21DA4D24-A82B-1EC3-5880-D95826B5ABB0}"/>
              </a:ext>
            </a:extLst>
          </p:cNvPr>
          <p:cNvSpPr>
            <a:spLocks noGrp="1"/>
          </p:cNvSpPr>
          <p:nvPr>
            <p:ph type="body" sz="quarter" idx="18"/>
          </p:nvPr>
        </p:nvSpPr>
        <p:spPr>
          <a:xfrm>
            <a:off x="6394517" y="977777"/>
            <a:ext cx="5210103" cy="21178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6" name="Text Placeholder 7">
            <a:extLst>
              <a:ext uri="{FF2B5EF4-FFF2-40B4-BE49-F238E27FC236}">
                <a16:creationId xmlns:a16="http://schemas.microsoft.com/office/drawing/2014/main" id="{0C0CBB3E-1B00-966A-5016-421CD316FDEE}"/>
              </a:ext>
            </a:extLst>
          </p:cNvPr>
          <p:cNvSpPr>
            <a:spLocks noGrp="1"/>
          </p:cNvSpPr>
          <p:nvPr>
            <p:ph type="body" sz="quarter" idx="19"/>
          </p:nvPr>
        </p:nvSpPr>
        <p:spPr>
          <a:xfrm>
            <a:off x="6394517" y="584200"/>
            <a:ext cx="5210103"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4" name="Text Placeholder 2">
            <a:extLst>
              <a:ext uri="{FF2B5EF4-FFF2-40B4-BE49-F238E27FC236}">
                <a16:creationId xmlns:a16="http://schemas.microsoft.com/office/drawing/2014/main" id="{D74804A8-CECC-36EF-9245-B4C9B09C3D28}"/>
              </a:ext>
            </a:extLst>
          </p:cNvPr>
          <p:cNvSpPr>
            <a:spLocks noGrp="1"/>
          </p:cNvSpPr>
          <p:nvPr>
            <p:ph type="body" sz="quarter" idx="20"/>
          </p:nvPr>
        </p:nvSpPr>
        <p:spPr>
          <a:xfrm>
            <a:off x="600142" y="4155959"/>
            <a:ext cx="5206993" cy="21178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5" name="Text Placeholder 7">
            <a:extLst>
              <a:ext uri="{FF2B5EF4-FFF2-40B4-BE49-F238E27FC236}">
                <a16:creationId xmlns:a16="http://schemas.microsoft.com/office/drawing/2014/main" id="{DA40AA69-F8B7-00B4-3A15-AF9512DFEFF2}"/>
              </a:ext>
            </a:extLst>
          </p:cNvPr>
          <p:cNvSpPr>
            <a:spLocks noGrp="1"/>
          </p:cNvSpPr>
          <p:nvPr>
            <p:ph type="body" sz="quarter" idx="21"/>
          </p:nvPr>
        </p:nvSpPr>
        <p:spPr>
          <a:xfrm>
            <a:off x="600142" y="3762382"/>
            <a:ext cx="5206993"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6" name="Text Placeholder 2">
            <a:extLst>
              <a:ext uri="{FF2B5EF4-FFF2-40B4-BE49-F238E27FC236}">
                <a16:creationId xmlns:a16="http://schemas.microsoft.com/office/drawing/2014/main" id="{BF6C9534-0126-D1C4-DE6F-D695D5BE1C9F}"/>
              </a:ext>
            </a:extLst>
          </p:cNvPr>
          <p:cNvSpPr>
            <a:spLocks noGrp="1"/>
          </p:cNvSpPr>
          <p:nvPr>
            <p:ph type="body" sz="quarter" idx="22"/>
          </p:nvPr>
        </p:nvSpPr>
        <p:spPr>
          <a:xfrm>
            <a:off x="6394517" y="4155959"/>
            <a:ext cx="5210103" cy="21178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146BCF7E-1FFF-1586-0E11-756A0AEA2FBC}"/>
              </a:ext>
            </a:extLst>
          </p:cNvPr>
          <p:cNvSpPr>
            <a:spLocks noGrp="1"/>
          </p:cNvSpPr>
          <p:nvPr>
            <p:ph type="body" sz="quarter" idx="23"/>
          </p:nvPr>
        </p:nvSpPr>
        <p:spPr>
          <a:xfrm>
            <a:off x="6394517" y="3762382"/>
            <a:ext cx="5210103" cy="360000"/>
          </a:xfrm>
        </p:spPr>
        <p:txBody>
          <a:bodyPr>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2644184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Text Boxes T23V1">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9842E2F-4C64-0E74-4D16-99C3A8A51175}"/>
              </a:ext>
            </a:extLst>
          </p:cNvPr>
          <p:cNvSpPr/>
          <p:nvPr userDrawn="1"/>
        </p:nvSpPr>
        <p:spPr>
          <a:xfrm>
            <a:off x="0" y="1693861"/>
            <a:ext cx="6096000" cy="2289969"/>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9" name="Title 1">
            <a:extLst>
              <a:ext uri="{FF2B5EF4-FFF2-40B4-BE49-F238E27FC236}">
                <a16:creationId xmlns:a16="http://schemas.microsoft.com/office/drawing/2014/main" id="{E5E79941-DE5E-C49A-2E3F-8786F2E2CBD7}"/>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0" name="Rectangle 9">
            <a:extLst>
              <a:ext uri="{FF2B5EF4-FFF2-40B4-BE49-F238E27FC236}">
                <a16:creationId xmlns:a16="http://schemas.microsoft.com/office/drawing/2014/main" id="{8967631E-11F6-C168-7F46-9A8BA7C52082}"/>
              </a:ext>
            </a:extLst>
          </p:cNvPr>
          <p:cNvSpPr/>
          <p:nvPr userDrawn="1"/>
        </p:nvSpPr>
        <p:spPr>
          <a:xfrm>
            <a:off x="6096001" y="3983830"/>
            <a:ext cx="6096000" cy="2289969"/>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11" name="Text Placeholder 2">
            <a:extLst>
              <a:ext uri="{FF2B5EF4-FFF2-40B4-BE49-F238E27FC236}">
                <a16:creationId xmlns:a16="http://schemas.microsoft.com/office/drawing/2014/main" id="{B35CB980-CB8E-681A-AE69-8E319B4D8188}"/>
              </a:ext>
            </a:extLst>
          </p:cNvPr>
          <p:cNvSpPr>
            <a:spLocks noGrp="1"/>
          </p:cNvSpPr>
          <p:nvPr>
            <p:ph type="body" sz="quarter" idx="20"/>
          </p:nvPr>
        </p:nvSpPr>
        <p:spPr>
          <a:xfrm>
            <a:off x="600142" y="4527033"/>
            <a:ext cx="5206993" cy="15971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2F95759-011C-7FF5-0929-4FF7AAE1A221}"/>
              </a:ext>
            </a:extLst>
          </p:cNvPr>
          <p:cNvSpPr>
            <a:spLocks noGrp="1"/>
          </p:cNvSpPr>
          <p:nvPr>
            <p:ph type="body" sz="quarter" idx="21"/>
          </p:nvPr>
        </p:nvSpPr>
        <p:spPr>
          <a:xfrm>
            <a:off x="600142" y="4133456"/>
            <a:ext cx="5206993"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3" name="Text Placeholder 2">
            <a:extLst>
              <a:ext uri="{FF2B5EF4-FFF2-40B4-BE49-F238E27FC236}">
                <a16:creationId xmlns:a16="http://schemas.microsoft.com/office/drawing/2014/main" id="{C1640860-2340-E5BF-C39E-7045920AC1C6}"/>
              </a:ext>
            </a:extLst>
          </p:cNvPr>
          <p:cNvSpPr>
            <a:spLocks noGrp="1"/>
          </p:cNvSpPr>
          <p:nvPr>
            <p:ph type="body" sz="quarter" idx="22"/>
          </p:nvPr>
        </p:nvSpPr>
        <p:spPr>
          <a:xfrm>
            <a:off x="6394517" y="4527033"/>
            <a:ext cx="5210103" cy="15971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8" name="Text Placeholder 7">
            <a:extLst>
              <a:ext uri="{FF2B5EF4-FFF2-40B4-BE49-F238E27FC236}">
                <a16:creationId xmlns:a16="http://schemas.microsoft.com/office/drawing/2014/main" id="{EEA79C68-E711-A6D9-5D20-F4838EB69364}"/>
              </a:ext>
            </a:extLst>
          </p:cNvPr>
          <p:cNvSpPr>
            <a:spLocks noGrp="1"/>
          </p:cNvSpPr>
          <p:nvPr>
            <p:ph type="body" sz="quarter" idx="23"/>
          </p:nvPr>
        </p:nvSpPr>
        <p:spPr>
          <a:xfrm>
            <a:off x="6394517" y="4133456"/>
            <a:ext cx="5210103" cy="360000"/>
          </a:xfrm>
        </p:spPr>
        <p:txBody>
          <a:bodyP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7" name="Text Placeholder 2">
            <a:extLst>
              <a:ext uri="{FF2B5EF4-FFF2-40B4-BE49-F238E27FC236}">
                <a16:creationId xmlns:a16="http://schemas.microsoft.com/office/drawing/2014/main" id="{73644F04-6245-0ADC-5269-B6052F3DD178}"/>
              </a:ext>
            </a:extLst>
          </p:cNvPr>
          <p:cNvSpPr>
            <a:spLocks noGrp="1"/>
          </p:cNvSpPr>
          <p:nvPr>
            <p:ph type="body" sz="quarter" idx="24"/>
          </p:nvPr>
        </p:nvSpPr>
        <p:spPr>
          <a:xfrm>
            <a:off x="600142" y="2237064"/>
            <a:ext cx="5206993" cy="15971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8" name="Text Placeholder 7">
            <a:extLst>
              <a:ext uri="{FF2B5EF4-FFF2-40B4-BE49-F238E27FC236}">
                <a16:creationId xmlns:a16="http://schemas.microsoft.com/office/drawing/2014/main" id="{4A59112C-5BAC-8919-157A-2EADF25AA225}"/>
              </a:ext>
            </a:extLst>
          </p:cNvPr>
          <p:cNvSpPr>
            <a:spLocks noGrp="1"/>
          </p:cNvSpPr>
          <p:nvPr>
            <p:ph type="body" sz="quarter" idx="25"/>
          </p:nvPr>
        </p:nvSpPr>
        <p:spPr>
          <a:xfrm>
            <a:off x="600142" y="1843487"/>
            <a:ext cx="5206993"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9" name="Text Placeholder 2">
            <a:extLst>
              <a:ext uri="{FF2B5EF4-FFF2-40B4-BE49-F238E27FC236}">
                <a16:creationId xmlns:a16="http://schemas.microsoft.com/office/drawing/2014/main" id="{7151F00F-6557-7362-3EFE-F9A5EDF47378}"/>
              </a:ext>
            </a:extLst>
          </p:cNvPr>
          <p:cNvSpPr>
            <a:spLocks noGrp="1"/>
          </p:cNvSpPr>
          <p:nvPr>
            <p:ph type="body" sz="quarter" idx="26"/>
          </p:nvPr>
        </p:nvSpPr>
        <p:spPr>
          <a:xfrm>
            <a:off x="6394517" y="2237064"/>
            <a:ext cx="5210103" cy="15971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0" name="Text Placeholder 7">
            <a:extLst>
              <a:ext uri="{FF2B5EF4-FFF2-40B4-BE49-F238E27FC236}">
                <a16:creationId xmlns:a16="http://schemas.microsoft.com/office/drawing/2014/main" id="{CEC0AC7C-12B1-4024-23F6-11AF30A1644D}"/>
              </a:ext>
            </a:extLst>
          </p:cNvPr>
          <p:cNvSpPr>
            <a:spLocks noGrp="1"/>
          </p:cNvSpPr>
          <p:nvPr>
            <p:ph type="body" sz="quarter" idx="27"/>
          </p:nvPr>
        </p:nvSpPr>
        <p:spPr>
          <a:xfrm>
            <a:off x="6394517" y="1843487"/>
            <a:ext cx="5210103" cy="360000"/>
          </a:xfrm>
        </p:spPr>
        <p:txBody>
          <a:bodyPr>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055960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Text Boxes T23V2">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5E79941-DE5E-C49A-2E3F-8786F2E2CBD7}"/>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1" name="Text Placeholder 2">
            <a:extLst>
              <a:ext uri="{FF2B5EF4-FFF2-40B4-BE49-F238E27FC236}">
                <a16:creationId xmlns:a16="http://schemas.microsoft.com/office/drawing/2014/main" id="{B35CB980-CB8E-681A-AE69-8E319B4D8188}"/>
              </a:ext>
            </a:extLst>
          </p:cNvPr>
          <p:cNvSpPr>
            <a:spLocks noGrp="1"/>
          </p:cNvSpPr>
          <p:nvPr>
            <p:ph type="body" sz="quarter" idx="20"/>
          </p:nvPr>
        </p:nvSpPr>
        <p:spPr>
          <a:xfrm>
            <a:off x="600142" y="2213410"/>
            <a:ext cx="6631238" cy="60884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2F95759-011C-7FF5-0929-4FF7AAE1A221}"/>
              </a:ext>
            </a:extLst>
          </p:cNvPr>
          <p:cNvSpPr>
            <a:spLocks noGrp="1"/>
          </p:cNvSpPr>
          <p:nvPr>
            <p:ph type="body" sz="quarter" idx="21"/>
          </p:nvPr>
        </p:nvSpPr>
        <p:spPr>
          <a:xfrm>
            <a:off x="600142" y="1907857"/>
            <a:ext cx="6631238" cy="271976"/>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4" name="Text Placeholder 2">
            <a:extLst>
              <a:ext uri="{FF2B5EF4-FFF2-40B4-BE49-F238E27FC236}">
                <a16:creationId xmlns:a16="http://schemas.microsoft.com/office/drawing/2014/main" id="{EB17C2BD-9128-32B9-CB07-6B2848DD1FBF}"/>
              </a:ext>
            </a:extLst>
          </p:cNvPr>
          <p:cNvSpPr>
            <a:spLocks noGrp="1"/>
          </p:cNvSpPr>
          <p:nvPr>
            <p:ph type="body" sz="quarter" idx="22"/>
          </p:nvPr>
        </p:nvSpPr>
        <p:spPr>
          <a:xfrm>
            <a:off x="600142" y="3363924"/>
            <a:ext cx="6631238" cy="60884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5" name="Text Placeholder 7">
            <a:extLst>
              <a:ext uri="{FF2B5EF4-FFF2-40B4-BE49-F238E27FC236}">
                <a16:creationId xmlns:a16="http://schemas.microsoft.com/office/drawing/2014/main" id="{F1706E30-D436-DD4A-80FD-B94973FC8053}"/>
              </a:ext>
            </a:extLst>
          </p:cNvPr>
          <p:cNvSpPr>
            <a:spLocks noGrp="1"/>
          </p:cNvSpPr>
          <p:nvPr>
            <p:ph type="body" sz="quarter" idx="23"/>
          </p:nvPr>
        </p:nvSpPr>
        <p:spPr>
          <a:xfrm>
            <a:off x="600142" y="3058371"/>
            <a:ext cx="6631238" cy="271976"/>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6" name="Text Placeholder 2">
            <a:extLst>
              <a:ext uri="{FF2B5EF4-FFF2-40B4-BE49-F238E27FC236}">
                <a16:creationId xmlns:a16="http://schemas.microsoft.com/office/drawing/2014/main" id="{37F21597-7AC5-B7B1-B8D2-532EE71E2E16}"/>
              </a:ext>
            </a:extLst>
          </p:cNvPr>
          <p:cNvSpPr>
            <a:spLocks noGrp="1"/>
          </p:cNvSpPr>
          <p:nvPr>
            <p:ph type="body" sz="quarter" idx="24"/>
          </p:nvPr>
        </p:nvSpPr>
        <p:spPr>
          <a:xfrm>
            <a:off x="600142" y="4514438"/>
            <a:ext cx="6631238" cy="60884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0D0BD769-6575-AD2B-5936-CED024A76196}"/>
              </a:ext>
            </a:extLst>
          </p:cNvPr>
          <p:cNvSpPr>
            <a:spLocks noGrp="1"/>
          </p:cNvSpPr>
          <p:nvPr>
            <p:ph type="body" sz="quarter" idx="25"/>
          </p:nvPr>
        </p:nvSpPr>
        <p:spPr>
          <a:xfrm>
            <a:off x="600142" y="4208885"/>
            <a:ext cx="6631238" cy="271976"/>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8" name="Text Placeholder 2">
            <a:extLst>
              <a:ext uri="{FF2B5EF4-FFF2-40B4-BE49-F238E27FC236}">
                <a16:creationId xmlns:a16="http://schemas.microsoft.com/office/drawing/2014/main" id="{0749BE6C-588A-B977-D0B8-AC0C965EC493}"/>
              </a:ext>
            </a:extLst>
          </p:cNvPr>
          <p:cNvSpPr>
            <a:spLocks noGrp="1"/>
          </p:cNvSpPr>
          <p:nvPr>
            <p:ph type="body" sz="quarter" idx="26"/>
          </p:nvPr>
        </p:nvSpPr>
        <p:spPr>
          <a:xfrm>
            <a:off x="600142" y="5664953"/>
            <a:ext cx="6631238" cy="60884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4" name="Text Placeholder 7">
            <a:extLst>
              <a:ext uri="{FF2B5EF4-FFF2-40B4-BE49-F238E27FC236}">
                <a16:creationId xmlns:a16="http://schemas.microsoft.com/office/drawing/2014/main" id="{67DE88FF-4AA1-6ECC-6D3E-D72B54DB26EC}"/>
              </a:ext>
            </a:extLst>
          </p:cNvPr>
          <p:cNvSpPr>
            <a:spLocks noGrp="1"/>
          </p:cNvSpPr>
          <p:nvPr>
            <p:ph type="body" sz="quarter" idx="27"/>
          </p:nvPr>
        </p:nvSpPr>
        <p:spPr>
          <a:xfrm>
            <a:off x="600142" y="5359400"/>
            <a:ext cx="6631238" cy="271976"/>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6" name="Rectangle 15">
            <a:extLst>
              <a:ext uri="{FF2B5EF4-FFF2-40B4-BE49-F238E27FC236}">
                <a16:creationId xmlns:a16="http://schemas.microsoft.com/office/drawing/2014/main" id="{18032810-8D3F-26FC-0767-4A3B01D13744}"/>
              </a:ext>
            </a:extLst>
          </p:cNvPr>
          <p:cNvSpPr/>
          <p:nvPr userDrawn="1"/>
        </p:nvSpPr>
        <p:spPr>
          <a:xfrm>
            <a:off x="10164763" y="5274000"/>
            <a:ext cx="1584000"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7" name="Picture Placeholder 3">
            <a:extLst>
              <a:ext uri="{FF2B5EF4-FFF2-40B4-BE49-F238E27FC236}">
                <a16:creationId xmlns:a16="http://schemas.microsoft.com/office/drawing/2014/main" id="{EF1355C9-7728-308B-8903-0247E2434FF5}"/>
              </a:ext>
            </a:extLst>
          </p:cNvPr>
          <p:cNvSpPr>
            <a:spLocks noGrp="1"/>
          </p:cNvSpPr>
          <p:nvPr>
            <p:ph type="pic" sz="quarter" idx="11"/>
          </p:nvPr>
        </p:nvSpPr>
        <p:spPr>
          <a:xfrm>
            <a:off x="8112125" y="1907857"/>
            <a:ext cx="3492500" cy="4824749"/>
          </a:xfrm>
          <a:prstGeom prst="rect">
            <a:avLst/>
          </a:prstGeom>
          <a:solidFill>
            <a:schemeClr val="accent2"/>
          </a:solidFill>
        </p:spPr>
        <p:txBody>
          <a:bodyPr anchor="ctr"/>
          <a:lstStyle>
            <a:lvl1pPr marL="0" indent="0" algn="ctr">
              <a:buNone/>
              <a:defRPr sz="1200">
                <a:solidFill>
                  <a:schemeClr val="tx1"/>
                </a:solidFill>
              </a:defRPr>
            </a:lvl1pPr>
          </a:lstStyle>
          <a:p>
            <a:endParaRPr lang="en-ID"/>
          </a:p>
        </p:txBody>
      </p:sp>
    </p:spTree>
    <p:extLst>
      <p:ext uri="{BB962C8B-B14F-4D97-AF65-F5344CB8AC3E}">
        <p14:creationId xmlns:p14="http://schemas.microsoft.com/office/powerpoint/2010/main" val="1319079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with Contents C40V1">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BA2527E0-94AA-C957-2E7B-4576A8C6BD96}"/>
              </a:ext>
            </a:extLst>
          </p:cNvPr>
          <p:cNvSpPr/>
          <p:nvPr userDrawn="1"/>
        </p:nvSpPr>
        <p:spPr>
          <a:xfrm rot="16200000" flipH="1">
            <a:off x="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solidFill>
                <a:schemeClr val="tx1"/>
              </a:solidFill>
            </a:endParaRPr>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a:off x="6096000" y="0"/>
            <a:ext cx="0" cy="584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587377" y="584200"/>
            <a:ext cx="11017246" cy="1101725"/>
          </a:xfrm>
          <a:prstGeom prst="rect">
            <a:avLst/>
          </a:prstGeom>
        </p:spPr>
        <p:txBody>
          <a:bodyPr anchor="b">
            <a:noAutofit/>
          </a:bodyPr>
          <a:lstStyle>
            <a:lvl1pPr algn="ctr">
              <a:defRPr>
                <a:solidFill>
                  <a:schemeClr val="tx1"/>
                </a:solidFill>
              </a:defRPr>
            </a:lvl1pPr>
          </a:lstStyle>
          <a:p>
            <a:r>
              <a:rPr lang="en-US" dirty="0"/>
              <a:t>Click to edit Master title style</a:t>
            </a:r>
            <a:endParaRPr lang="en-ID" dirty="0"/>
          </a:p>
        </p:txBody>
      </p:sp>
      <p:sp>
        <p:nvSpPr>
          <p:cNvPr id="5" name="Table Placeholder 4">
            <a:extLst>
              <a:ext uri="{FF2B5EF4-FFF2-40B4-BE49-F238E27FC236}">
                <a16:creationId xmlns:a16="http://schemas.microsoft.com/office/drawing/2014/main" id="{D72417D9-BC42-3B90-31C4-4BDEF67F3FD2}"/>
              </a:ext>
            </a:extLst>
          </p:cNvPr>
          <p:cNvSpPr>
            <a:spLocks noGrp="1"/>
          </p:cNvSpPr>
          <p:nvPr>
            <p:ph type="tbl" sz="quarter" idx="10"/>
          </p:nvPr>
        </p:nvSpPr>
        <p:spPr>
          <a:xfrm>
            <a:off x="587375" y="2945039"/>
            <a:ext cx="11017250" cy="3065235"/>
          </a:xfrm>
          <a:solidFill>
            <a:schemeClr val="accent2"/>
          </a:solidFill>
        </p:spPr>
        <p:txBody>
          <a:bodyPr vert="horz" lIns="91440" tIns="45720" rIns="91440" bIns="45720" rtlCol="0" anchor="t">
            <a:normAutofit/>
          </a:bodyPr>
          <a:lstStyle>
            <a:lvl1pPr>
              <a:defRPr lang="en-GB">
                <a:solidFill>
                  <a:schemeClr val="tx1"/>
                </a:solidFill>
              </a:defRPr>
            </a:lvl1pPr>
          </a:lstStyle>
          <a:p>
            <a:pPr lvl="0" algn="ctr"/>
            <a:endParaRPr lang="en-GB"/>
          </a:p>
        </p:txBody>
      </p:sp>
      <p:sp>
        <p:nvSpPr>
          <p:cNvPr id="3" name="Text Placeholder 7">
            <a:extLst>
              <a:ext uri="{FF2B5EF4-FFF2-40B4-BE49-F238E27FC236}">
                <a16:creationId xmlns:a16="http://schemas.microsoft.com/office/drawing/2014/main" id="{E00E4767-969E-B7EC-6EB7-D9077ACDC51C}"/>
              </a:ext>
            </a:extLst>
          </p:cNvPr>
          <p:cNvSpPr>
            <a:spLocks noGrp="1"/>
          </p:cNvSpPr>
          <p:nvPr>
            <p:ph type="body" sz="quarter" idx="16"/>
          </p:nvPr>
        </p:nvSpPr>
        <p:spPr>
          <a:xfrm>
            <a:off x="587374" y="1775482"/>
            <a:ext cx="11017251" cy="1101724"/>
          </a:xfrm>
        </p:spPr>
        <p:txBody>
          <a:bodyPr anchor="t">
            <a:noAutofit/>
          </a:bodyPr>
          <a:lstStyle>
            <a:lvl1pPr>
              <a:lnSpc>
                <a:spcPct val="100000"/>
              </a:lnSpc>
              <a:spcBef>
                <a:spcPts val="0"/>
              </a:spcBef>
              <a:defRPr sz="1600" b="0">
                <a:solidFill>
                  <a:schemeClr val="tx1"/>
                </a:solidFill>
              </a:defRPr>
            </a:lvl1p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edit Master text styles</a:t>
            </a:r>
          </a:p>
        </p:txBody>
      </p:sp>
    </p:spTree>
    <p:extLst>
      <p:ext uri="{BB962C8B-B14F-4D97-AF65-F5344CB8AC3E}">
        <p14:creationId xmlns:p14="http://schemas.microsoft.com/office/powerpoint/2010/main" val="3408994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Radial Bars C41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Oval 4">
            <a:extLst>
              <a:ext uri="{FF2B5EF4-FFF2-40B4-BE49-F238E27FC236}">
                <a16:creationId xmlns:a16="http://schemas.microsoft.com/office/drawing/2014/main" id="{895DC55D-FE90-0290-DEC1-253948C6DBFA}"/>
              </a:ext>
            </a:extLst>
          </p:cNvPr>
          <p:cNvSpPr/>
          <p:nvPr userDrawn="1"/>
        </p:nvSpPr>
        <p:spPr>
          <a:xfrm>
            <a:off x="5305354"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14">
            <a:extLst>
              <a:ext uri="{FF2B5EF4-FFF2-40B4-BE49-F238E27FC236}">
                <a16:creationId xmlns:a16="http://schemas.microsoft.com/office/drawing/2014/main" id="{F5BC1A33-4444-08A7-4E25-7052C1EEAD09}"/>
              </a:ext>
            </a:extLst>
          </p:cNvPr>
          <p:cNvSpPr>
            <a:spLocks noGrp="1"/>
          </p:cNvSpPr>
          <p:nvPr>
            <p:ph type="body" sz="quarter" idx="34" hasCustomPrompt="1"/>
          </p:nvPr>
        </p:nvSpPr>
        <p:spPr>
          <a:xfrm>
            <a:off x="5305354"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13" name="Text Placeholder 6">
            <a:extLst>
              <a:ext uri="{FF2B5EF4-FFF2-40B4-BE49-F238E27FC236}">
                <a16:creationId xmlns:a16="http://schemas.microsoft.com/office/drawing/2014/main" id="{B64E6BE1-7E83-5142-86F9-75A00030EFE1}"/>
              </a:ext>
            </a:extLst>
          </p:cNvPr>
          <p:cNvSpPr>
            <a:spLocks noGrp="1"/>
          </p:cNvSpPr>
          <p:nvPr>
            <p:ph type="body" sz="quarter" idx="35" hasCustomPrompt="1"/>
          </p:nvPr>
        </p:nvSpPr>
        <p:spPr>
          <a:xfrm>
            <a:off x="5466420"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1" name="Picture Placeholder 11">
            <a:extLst>
              <a:ext uri="{FF2B5EF4-FFF2-40B4-BE49-F238E27FC236}">
                <a16:creationId xmlns:a16="http://schemas.microsoft.com/office/drawing/2014/main" id="{09E28D40-CD72-8B36-1C50-BD42514ACA41}"/>
              </a:ext>
            </a:extLst>
          </p:cNvPr>
          <p:cNvSpPr>
            <a:spLocks noGrp="1"/>
          </p:cNvSpPr>
          <p:nvPr>
            <p:ph type="pic" sz="quarter" idx="18"/>
          </p:nvPr>
        </p:nvSpPr>
        <p:spPr>
          <a:xfrm>
            <a:off x="587375" y="2373595"/>
            <a:ext cx="3492500" cy="3900205"/>
          </a:xfrm>
        </p:spPr>
        <p:txBody>
          <a:bodyPr/>
          <a:lstStyle>
            <a:lvl1pPr>
              <a:defRPr>
                <a:solidFill>
                  <a:schemeClr val="tx1"/>
                </a:solidFill>
              </a:defRPr>
            </a:lvl1pPr>
          </a:lstStyle>
          <a:p>
            <a:endParaRPr lang="en-US"/>
          </a:p>
        </p:txBody>
      </p:sp>
      <p:sp>
        <p:nvSpPr>
          <p:cNvPr id="22" name="Text Placeholder 2">
            <a:extLst>
              <a:ext uri="{FF2B5EF4-FFF2-40B4-BE49-F238E27FC236}">
                <a16:creationId xmlns:a16="http://schemas.microsoft.com/office/drawing/2014/main" id="{4443E52A-90EC-80C5-88BF-10459DA40465}"/>
              </a:ext>
            </a:extLst>
          </p:cNvPr>
          <p:cNvSpPr>
            <a:spLocks noGrp="1"/>
          </p:cNvSpPr>
          <p:nvPr>
            <p:ph type="body" sz="quarter" idx="15"/>
          </p:nvPr>
        </p:nvSpPr>
        <p:spPr>
          <a:xfrm>
            <a:off x="4555404" y="4428813"/>
            <a:ext cx="3081194" cy="1844987"/>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4555404" y="4035236"/>
            <a:ext cx="3081194" cy="360000"/>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24" name="Oval 23">
            <a:extLst>
              <a:ext uri="{FF2B5EF4-FFF2-40B4-BE49-F238E27FC236}">
                <a16:creationId xmlns:a16="http://schemas.microsoft.com/office/drawing/2014/main" id="{68BDADA2-A31E-C596-5303-7AF5AC56FB56}"/>
              </a:ext>
            </a:extLst>
          </p:cNvPr>
          <p:cNvSpPr/>
          <p:nvPr userDrawn="1"/>
        </p:nvSpPr>
        <p:spPr>
          <a:xfrm>
            <a:off x="9273381"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 Placeholder 14">
            <a:extLst>
              <a:ext uri="{FF2B5EF4-FFF2-40B4-BE49-F238E27FC236}">
                <a16:creationId xmlns:a16="http://schemas.microsoft.com/office/drawing/2014/main" id="{59379889-5F46-9825-3E2B-783579B61258}"/>
              </a:ext>
            </a:extLst>
          </p:cNvPr>
          <p:cNvSpPr>
            <a:spLocks noGrp="1"/>
          </p:cNvSpPr>
          <p:nvPr>
            <p:ph type="body" sz="quarter" idx="36" hasCustomPrompt="1"/>
          </p:nvPr>
        </p:nvSpPr>
        <p:spPr>
          <a:xfrm>
            <a:off x="9273381"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26" name="Text Placeholder 6">
            <a:extLst>
              <a:ext uri="{FF2B5EF4-FFF2-40B4-BE49-F238E27FC236}">
                <a16:creationId xmlns:a16="http://schemas.microsoft.com/office/drawing/2014/main" id="{192675E0-A157-1DB1-76B7-E36B844A8A79}"/>
              </a:ext>
            </a:extLst>
          </p:cNvPr>
          <p:cNvSpPr>
            <a:spLocks noGrp="1"/>
          </p:cNvSpPr>
          <p:nvPr>
            <p:ph type="body" sz="quarter" idx="37" hasCustomPrompt="1"/>
          </p:nvPr>
        </p:nvSpPr>
        <p:spPr>
          <a:xfrm>
            <a:off x="9434447"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7" name="Text Placeholder 2">
            <a:extLst>
              <a:ext uri="{FF2B5EF4-FFF2-40B4-BE49-F238E27FC236}">
                <a16:creationId xmlns:a16="http://schemas.microsoft.com/office/drawing/2014/main" id="{5657699A-4D76-232F-35AA-822257620E4A}"/>
              </a:ext>
            </a:extLst>
          </p:cNvPr>
          <p:cNvSpPr>
            <a:spLocks noGrp="1"/>
          </p:cNvSpPr>
          <p:nvPr>
            <p:ph type="body" sz="quarter" idx="38"/>
          </p:nvPr>
        </p:nvSpPr>
        <p:spPr>
          <a:xfrm>
            <a:off x="8523431" y="4428813"/>
            <a:ext cx="3081194" cy="1844987"/>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8" name="Text Placeholder 7">
            <a:extLst>
              <a:ext uri="{FF2B5EF4-FFF2-40B4-BE49-F238E27FC236}">
                <a16:creationId xmlns:a16="http://schemas.microsoft.com/office/drawing/2014/main" id="{B898056B-04CF-E373-91A8-977126C674B6}"/>
              </a:ext>
            </a:extLst>
          </p:cNvPr>
          <p:cNvSpPr>
            <a:spLocks noGrp="1"/>
          </p:cNvSpPr>
          <p:nvPr>
            <p:ph type="body" sz="quarter" idx="39"/>
          </p:nvPr>
        </p:nvSpPr>
        <p:spPr>
          <a:xfrm>
            <a:off x="8523431" y="4035236"/>
            <a:ext cx="3081194" cy="360000"/>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Tree>
    <p:extLst>
      <p:ext uri="{BB962C8B-B14F-4D97-AF65-F5344CB8AC3E}">
        <p14:creationId xmlns:p14="http://schemas.microsoft.com/office/powerpoint/2010/main" val="2478830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Radial Bars C42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Oval 4">
            <a:extLst>
              <a:ext uri="{FF2B5EF4-FFF2-40B4-BE49-F238E27FC236}">
                <a16:creationId xmlns:a16="http://schemas.microsoft.com/office/drawing/2014/main" id="{895DC55D-FE90-0290-DEC1-253948C6DBFA}"/>
              </a:ext>
            </a:extLst>
          </p:cNvPr>
          <p:cNvSpPr/>
          <p:nvPr userDrawn="1"/>
        </p:nvSpPr>
        <p:spPr>
          <a:xfrm>
            <a:off x="5305354"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2" name="Text Placeholder 14">
            <a:extLst>
              <a:ext uri="{FF2B5EF4-FFF2-40B4-BE49-F238E27FC236}">
                <a16:creationId xmlns:a16="http://schemas.microsoft.com/office/drawing/2014/main" id="{F5BC1A33-4444-08A7-4E25-7052C1EEAD09}"/>
              </a:ext>
            </a:extLst>
          </p:cNvPr>
          <p:cNvSpPr>
            <a:spLocks noGrp="1"/>
          </p:cNvSpPr>
          <p:nvPr>
            <p:ph type="body" sz="quarter" idx="34" hasCustomPrompt="1"/>
          </p:nvPr>
        </p:nvSpPr>
        <p:spPr>
          <a:xfrm>
            <a:off x="5305354"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13" name="Text Placeholder 6">
            <a:extLst>
              <a:ext uri="{FF2B5EF4-FFF2-40B4-BE49-F238E27FC236}">
                <a16:creationId xmlns:a16="http://schemas.microsoft.com/office/drawing/2014/main" id="{B64E6BE1-7E83-5142-86F9-75A00030EFE1}"/>
              </a:ext>
            </a:extLst>
          </p:cNvPr>
          <p:cNvSpPr>
            <a:spLocks noGrp="1"/>
          </p:cNvSpPr>
          <p:nvPr>
            <p:ph type="body" sz="quarter" idx="35" hasCustomPrompt="1"/>
          </p:nvPr>
        </p:nvSpPr>
        <p:spPr>
          <a:xfrm>
            <a:off x="5466420"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2" name="Text Placeholder 2">
            <a:extLst>
              <a:ext uri="{FF2B5EF4-FFF2-40B4-BE49-F238E27FC236}">
                <a16:creationId xmlns:a16="http://schemas.microsoft.com/office/drawing/2014/main" id="{4443E52A-90EC-80C5-88BF-10459DA40465}"/>
              </a:ext>
            </a:extLst>
          </p:cNvPr>
          <p:cNvSpPr>
            <a:spLocks noGrp="1"/>
          </p:cNvSpPr>
          <p:nvPr>
            <p:ph type="body" sz="quarter" idx="15"/>
          </p:nvPr>
        </p:nvSpPr>
        <p:spPr>
          <a:xfrm>
            <a:off x="4555404" y="4428813"/>
            <a:ext cx="3081194" cy="1844987"/>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4555404" y="4035236"/>
            <a:ext cx="3081194" cy="360000"/>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24" name="Oval 23">
            <a:extLst>
              <a:ext uri="{FF2B5EF4-FFF2-40B4-BE49-F238E27FC236}">
                <a16:creationId xmlns:a16="http://schemas.microsoft.com/office/drawing/2014/main" id="{68BDADA2-A31E-C596-5303-7AF5AC56FB56}"/>
              </a:ext>
            </a:extLst>
          </p:cNvPr>
          <p:cNvSpPr/>
          <p:nvPr userDrawn="1"/>
        </p:nvSpPr>
        <p:spPr>
          <a:xfrm>
            <a:off x="9273381"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5" name="Text Placeholder 14">
            <a:extLst>
              <a:ext uri="{FF2B5EF4-FFF2-40B4-BE49-F238E27FC236}">
                <a16:creationId xmlns:a16="http://schemas.microsoft.com/office/drawing/2014/main" id="{59379889-5F46-9825-3E2B-783579B61258}"/>
              </a:ext>
            </a:extLst>
          </p:cNvPr>
          <p:cNvSpPr>
            <a:spLocks noGrp="1"/>
          </p:cNvSpPr>
          <p:nvPr>
            <p:ph type="body" sz="quarter" idx="36" hasCustomPrompt="1"/>
          </p:nvPr>
        </p:nvSpPr>
        <p:spPr>
          <a:xfrm>
            <a:off x="9273381"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26" name="Text Placeholder 6">
            <a:extLst>
              <a:ext uri="{FF2B5EF4-FFF2-40B4-BE49-F238E27FC236}">
                <a16:creationId xmlns:a16="http://schemas.microsoft.com/office/drawing/2014/main" id="{192675E0-A157-1DB1-76B7-E36B844A8A79}"/>
              </a:ext>
            </a:extLst>
          </p:cNvPr>
          <p:cNvSpPr>
            <a:spLocks noGrp="1"/>
          </p:cNvSpPr>
          <p:nvPr>
            <p:ph type="body" sz="quarter" idx="37" hasCustomPrompt="1"/>
          </p:nvPr>
        </p:nvSpPr>
        <p:spPr>
          <a:xfrm>
            <a:off x="9434447"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7" name="Text Placeholder 2">
            <a:extLst>
              <a:ext uri="{FF2B5EF4-FFF2-40B4-BE49-F238E27FC236}">
                <a16:creationId xmlns:a16="http://schemas.microsoft.com/office/drawing/2014/main" id="{5657699A-4D76-232F-35AA-822257620E4A}"/>
              </a:ext>
            </a:extLst>
          </p:cNvPr>
          <p:cNvSpPr>
            <a:spLocks noGrp="1"/>
          </p:cNvSpPr>
          <p:nvPr>
            <p:ph type="body" sz="quarter" idx="38"/>
          </p:nvPr>
        </p:nvSpPr>
        <p:spPr>
          <a:xfrm>
            <a:off x="8523431" y="4428813"/>
            <a:ext cx="3081194" cy="1844987"/>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8" name="Text Placeholder 7">
            <a:extLst>
              <a:ext uri="{FF2B5EF4-FFF2-40B4-BE49-F238E27FC236}">
                <a16:creationId xmlns:a16="http://schemas.microsoft.com/office/drawing/2014/main" id="{B898056B-04CF-E373-91A8-977126C674B6}"/>
              </a:ext>
            </a:extLst>
          </p:cNvPr>
          <p:cNvSpPr>
            <a:spLocks noGrp="1"/>
          </p:cNvSpPr>
          <p:nvPr>
            <p:ph type="body" sz="quarter" idx="39"/>
          </p:nvPr>
        </p:nvSpPr>
        <p:spPr>
          <a:xfrm>
            <a:off x="8523431" y="4035236"/>
            <a:ext cx="3081194" cy="360000"/>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3" name="Oval 2">
            <a:extLst>
              <a:ext uri="{FF2B5EF4-FFF2-40B4-BE49-F238E27FC236}">
                <a16:creationId xmlns:a16="http://schemas.microsoft.com/office/drawing/2014/main" id="{9A778C70-B67E-C6E8-E825-6DB759DE14C0}"/>
              </a:ext>
            </a:extLst>
          </p:cNvPr>
          <p:cNvSpPr/>
          <p:nvPr userDrawn="1"/>
        </p:nvSpPr>
        <p:spPr>
          <a:xfrm>
            <a:off x="1337325"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4" name="Text Placeholder 14">
            <a:extLst>
              <a:ext uri="{FF2B5EF4-FFF2-40B4-BE49-F238E27FC236}">
                <a16:creationId xmlns:a16="http://schemas.microsoft.com/office/drawing/2014/main" id="{1FAF180D-8574-DD58-2386-64B458E9BD2D}"/>
              </a:ext>
            </a:extLst>
          </p:cNvPr>
          <p:cNvSpPr>
            <a:spLocks noGrp="1"/>
          </p:cNvSpPr>
          <p:nvPr>
            <p:ph type="body" sz="quarter" idx="40" hasCustomPrompt="1"/>
          </p:nvPr>
        </p:nvSpPr>
        <p:spPr>
          <a:xfrm>
            <a:off x="1337325"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40252BFD-F22D-9976-9DA1-FF8CA7442053}"/>
              </a:ext>
            </a:extLst>
          </p:cNvPr>
          <p:cNvSpPr>
            <a:spLocks noGrp="1"/>
          </p:cNvSpPr>
          <p:nvPr>
            <p:ph type="body" sz="quarter" idx="41" hasCustomPrompt="1"/>
          </p:nvPr>
        </p:nvSpPr>
        <p:spPr>
          <a:xfrm>
            <a:off x="1498391"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7" name="Text Placeholder 2">
            <a:extLst>
              <a:ext uri="{FF2B5EF4-FFF2-40B4-BE49-F238E27FC236}">
                <a16:creationId xmlns:a16="http://schemas.microsoft.com/office/drawing/2014/main" id="{E06DC8DE-FD88-EBF9-E0DC-AEFF618B54DC}"/>
              </a:ext>
            </a:extLst>
          </p:cNvPr>
          <p:cNvSpPr>
            <a:spLocks noGrp="1"/>
          </p:cNvSpPr>
          <p:nvPr>
            <p:ph type="body" sz="quarter" idx="42"/>
          </p:nvPr>
        </p:nvSpPr>
        <p:spPr>
          <a:xfrm>
            <a:off x="587375" y="4428813"/>
            <a:ext cx="3081194" cy="1844987"/>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47CB07A5-AB94-CAD6-50E4-2849A7C55824}"/>
              </a:ext>
            </a:extLst>
          </p:cNvPr>
          <p:cNvSpPr>
            <a:spLocks noGrp="1"/>
          </p:cNvSpPr>
          <p:nvPr>
            <p:ph type="body" sz="quarter" idx="43"/>
          </p:nvPr>
        </p:nvSpPr>
        <p:spPr>
          <a:xfrm>
            <a:off x="587375" y="4035236"/>
            <a:ext cx="3081194" cy="360000"/>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Tree>
    <p:extLst>
      <p:ext uri="{BB962C8B-B14F-4D97-AF65-F5344CB8AC3E}">
        <p14:creationId xmlns:p14="http://schemas.microsoft.com/office/powerpoint/2010/main" val="1566867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Radial Bars C43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3" name="Oval 2">
            <a:extLst>
              <a:ext uri="{FF2B5EF4-FFF2-40B4-BE49-F238E27FC236}">
                <a16:creationId xmlns:a16="http://schemas.microsoft.com/office/drawing/2014/main" id="{9A778C70-B67E-C6E8-E825-6DB759DE14C0}"/>
              </a:ext>
            </a:extLst>
          </p:cNvPr>
          <p:cNvSpPr/>
          <p:nvPr userDrawn="1"/>
        </p:nvSpPr>
        <p:spPr>
          <a:xfrm>
            <a:off x="1236591"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14">
            <a:extLst>
              <a:ext uri="{FF2B5EF4-FFF2-40B4-BE49-F238E27FC236}">
                <a16:creationId xmlns:a16="http://schemas.microsoft.com/office/drawing/2014/main" id="{1FAF180D-8574-DD58-2386-64B458E9BD2D}"/>
              </a:ext>
            </a:extLst>
          </p:cNvPr>
          <p:cNvSpPr>
            <a:spLocks noGrp="1"/>
          </p:cNvSpPr>
          <p:nvPr>
            <p:ph type="body" sz="quarter" idx="40" hasCustomPrompt="1"/>
          </p:nvPr>
        </p:nvSpPr>
        <p:spPr>
          <a:xfrm>
            <a:off x="1236591"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40252BFD-F22D-9976-9DA1-FF8CA7442053}"/>
              </a:ext>
            </a:extLst>
          </p:cNvPr>
          <p:cNvSpPr>
            <a:spLocks noGrp="1"/>
          </p:cNvSpPr>
          <p:nvPr>
            <p:ph type="body" sz="quarter" idx="41" hasCustomPrompt="1"/>
          </p:nvPr>
        </p:nvSpPr>
        <p:spPr>
          <a:xfrm>
            <a:off x="1397657"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7" name="Text Placeholder 2">
            <a:extLst>
              <a:ext uri="{FF2B5EF4-FFF2-40B4-BE49-F238E27FC236}">
                <a16:creationId xmlns:a16="http://schemas.microsoft.com/office/drawing/2014/main" id="{E06DC8DE-FD88-EBF9-E0DC-AEFF618B54DC}"/>
              </a:ext>
            </a:extLst>
          </p:cNvPr>
          <p:cNvSpPr>
            <a:spLocks noGrp="1"/>
          </p:cNvSpPr>
          <p:nvPr>
            <p:ph type="body" sz="quarter" idx="42"/>
          </p:nvPr>
        </p:nvSpPr>
        <p:spPr>
          <a:xfrm>
            <a:off x="984250" y="4624525"/>
            <a:ext cx="2085975" cy="16492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47CB07A5-AB94-CAD6-50E4-2849A7C55824}"/>
              </a:ext>
            </a:extLst>
          </p:cNvPr>
          <p:cNvSpPr>
            <a:spLocks noGrp="1"/>
          </p:cNvSpPr>
          <p:nvPr>
            <p:ph type="body" sz="quarter" idx="43"/>
          </p:nvPr>
        </p:nvSpPr>
        <p:spPr>
          <a:xfrm>
            <a:off x="984250" y="4035235"/>
            <a:ext cx="2085975"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40" name="Oval 39">
            <a:extLst>
              <a:ext uri="{FF2B5EF4-FFF2-40B4-BE49-F238E27FC236}">
                <a16:creationId xmlns:a16="http://schemas.microsoft.com/office/drawing/2014/main" id="{778BAB24-BCD9-0F2E-02D8-37A6DD2B8692}"/>
              </a:ext>
            </a:extLst>
          </p:cNvPr>
          <p:cNvSpPr/>
          <p:nvPr userDrawn="1"/>
        </p:nvSpPr>
        <p:spPr>
          <a:xfrm>
            <a:off x="3949629"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 Placeholder 14">
            <a:extLst>
              <a:ext uri="{FF2B5EF4-FFF2-40B4-BE49-F238E27FC236}">
                <a16:creationId xmlns:a16="http://schemas.microsoft.com/office/drawing/2014/main" id="{06A63DEE-D852-FC1B-5235-4154E0F210A6}"/>
              </a:ext>
            </a:extLst>
          </p:cNvPr>
          <p:cNvSpPr>
            <a:spLocks noGrp="1"/>
          </p:cNvSpPr>
          <p:nvPr>
            <p:ph type="body" sz="quarter" idx="44" hasCustomPrompt="1"/>
          </p:nvPr>
        </p:nvSpPr>
        <p:spPr>
          <a:xfrm>
            <a:off x="3949629"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42" name="Text Placeholder 6">
            <a:extLst>
              <a:ext uri="{FF2B5EF4-FFF2-40B4-BE49-F238E27FC236}">
                <a16:creationId xmlns:a16="http://schemas.microsoft.com/office/drawing/2014/main" id="{C179AEB9-9495-D9A5-CE8D-673DFEA8A34D}"/>
              </a:ext>
            </a:extLst>
          </p:cNvPr>
          <p:cNvSpPr>
            <a:spLocks noGrp="1"/>
          </p:cNvSpPr>
          <p:nvPr>
            <p:ph type="body" sz="quarter" idx="45" hasCustomPrompt="1"/>
          </p:nvPr>
        </p:nvSpPr>
        <p:spPr>
          <a:xfrm>
            <a:off x="4110695"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43" name="Text Placeholder 2">
            <a:extLst>
              <a:ext uri="{FF2B5EF4-FFF2-40B4-BE49-F238E27FC236}">
                <a16:creationId xmlns:a16="http://schemas.microsoft.com/office/drawing/2014/main" id="{C26054F8-3E46-246B-859C-A1CC6CA7B5D9}"/>
              </a:ext>
            </a:extLst>
          </p:cNvPr>
          <p:cNvSpPr>
            <a:spLocks noGrp="1"/>
          </p:cNvSpPr>
          <p:nvPr>
            <p:ph type="body" sz="quarter" idx="46"/>
          </p:nvPr>
        </p:nvSpPr>
        <p:spPr>
          <a:xfrm>
            <a:off x="3697288" y="4624525"/>
            <a:ext cx="2085975" cy="16492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4" name="Text Placeholder 7">
            <a:extLst>
              <a:ext uri="{FF2B5EF4-FFF2-40B4-BE49-F238E27FC236}">
                <a16:creationId xmlns:a16="http://schemas.microsoft.com/office/drawing/2014/main" id="{9E6A74E6-A4FF-E48E-7C7F-F16BF4EBB9A0}"/>
              </a:ext>
            </a:extLst>
          </p:cNvPr>
          <p:cNvSpPr>
            <a:spLocks noGrp="1"/>
          </p:cNvSpPr>
          <p:nvPr>
            <p:ph type="body" sz="quarter" idx="47"/>
          </p:nvPr>
        </p:nvSpPr>
        <p:spPr>
          <a:xfrm>
            <a:off x="3697288" y="4035235"/>
            <a:ext cx="2085975"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45" name="Oval 44">
            <a:extLst>
              <a:ext uri="{FF2B5EF4-FFF2-40B4-BE49-F238E27FC236}">
                <a16:creationId xmlns:a16="http://schemas.microsoft.com/office/drawing/2014/main" id="{BF3E8C06-FD30-9266-E675-220541FF8BBF}"/>
              </a:ext>
            </a:extLst>
          </p:cNvPr>
          <p:cNvSpPr/>
          <p:nvPr userDrawn="1"/>
        </p:nvSpPr>
        <p:spPr>
          <a:xfrm>
            <a:off x="6662667"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 Placeholder 14">
            <a:extLst>
              <a:ext uri="{FF2B5EF4-FFF2-40B4-BE49-F238E27FC236}">
                <a16:creationId xmlns:a16="http://schemas.microsoft.com/office/drawing/2014/main" id="{A7D42206-BCAF-AC60-8CA3-7628656E3BB0}"/>
              </a:ext>
            </a:extLst>
          </p:cNvPr>
          <p:cNvSpPr>
            <a:spLocks noGrp="1"/>
          </p:cNvSpPr>
          <p:nvPr>
            <p:ph type="body" sz="quarter" idx="48" hasCustomPrompt="1"/>
          </p:nvPr>
        </p:nvSpPr>
        <p:spPr>
          <a:xfrm>
            <a:off x="6662667"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47" name="Text Placeholder 6">
            <a:extLst>
              <a:ext uri="{FF2B5EF4-FFF2-40B4-BE49-F238E27FC236}">
                <a16:creationId xmlns:a16="http://schemas.microsoft.com/office/drawing/2014/main" id="{4AFB2D63-B2E6-B655-C2EF-18BE4612C3F6}"/>
              </a:ext>
            </a:extLst>
          </p:cNvPr>
          <p:cNvSpPr>
            <a:spLocks noGrp="1"/>
          </p:cNvSpPr>
          <p:nvPr>
            <p:ph type="body" sz="quarter" idx="49" hasCustomPrompt="1"/>
          </p:nvPr>
        </p:nvSpPr>
        <p:spPr>
          <a:xfrm>
            <a:off x="6823733"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48" name="Text Placeholder 2">
            <a:extLst>
              <a:ext uri="{FF2B5EF4-FFF2-40B4-BE49-F238E27FC236}">
                <a16:creationId xmlns:a16="http://schemas.microsoft.com/office/drawing/2014/main" id="{EC38127D-4578-2AF6-2A6E-D45746A4731C}"/>
              </a:ext>
            </a:extLst>
          </p:cNvPr>
          <p:cNvSpPr>
            <a:spLocks noGrp="1"/>
          </p:cNvSpPr>
          <p:nvPr>
            <p:ph type="body" sz="quarter" idx="50"/>
          </p:nvPr>
        </p:nvSpPr>
        <p:spPr>
          <a:xfrm>
            <a:off x="6410326" y="4624525"/>
            <a:ext cx="2085975" cy="16492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9" name="Text Placeholder 7">
            <a:extLst>
              <a:ext uri="{FF2B5EF4-FFF2-40B4-BE49-F238E27FC236}">
                <a16:creationId xmlns:a16="http://schemas.microsoft.com/office/drawing/2014/main" id="{245DF0D5-8F3B-EE5E-6705-ADA4C9032A8C}"/>
              </a:ext>
            </a:extLst>
          </p:cNvPr>
          <p:cNvSpPr>
            <a:spLocks noGrp="1"/>
          </p:cNvSpPr>
          <p:nvPr>
            <p:ph type="body" sz="quarter" idx="51"/>
          </p:nvPr>
        </p:nvSpPr>
        <p:spPr>
          <a:xfrm>
            <a:off x="6410326" y="4035235"/>
            <a:ext cx="2085975"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50" name="Oval 49">
            <a:extLst>
              <a:ext uri="{FF2B5EF4-FFF2-40B4-BE49-F238E27FC236}">
                <a16:creationId xmlns:a16="http://schemas.microsoft.com/office/drawing/2014/main" id="{C7A5C0EF-7B7C-77F3-2AEA-4965195A1272}"/>
              </a:ext>
            </a:extLst>
          </p:cNvPr>
          <p:cNvSpPr/>
          <p:nvPr userDrawn="1"/>
        </p:nvSpPr>
        <p:spPr>
          <a:xfrm>
            <a:off x="9375706"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 Placeholder 14">
            <a:extLst>
              <a:ext uri="{FF2B5EF4-FFF2-40B4-BE49-F238E27FC236}">
                <a16:creationId xmlns:a16="http://schemas.microsoft.com/office/drawing/2014/main" id="{F695F20A-2F4D-D15A-2F3D-1BF058885680}"/>
              </a:ext>
            </a:extLst>
          </p:cNvPr>
          <p:cNvSpPr>
            <a:spLocks noGrp="1"/>
          </p:cNvSpPr>
          <p:nvPr>
            <p:ph type="body" sz="quarter" idx="52" hasCustomPrompt="1"/>
          </p:nvPr>
        </p:nvSpPr>
        <p:spPr>
          <a:xfrm>
            <a:off x="9375706"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52" name="Text Placeholder 6">
            <a:extLst>
              <a:ext uri="{FF2B5EF4-FFF2-40B4-BE49-F238E27FC236}">
                <a16:creationId xmlns:a16="http://schemas.microsoft.com/office/drawing/2014/main" id="{87C637B7-53F5-48F0-4238-00D643E998BF}"/>
              </a:ext>
            </a:extLst>
          </p:cNvPr>
          <p:cNvSpPr>
            <a:spLocks noGrp="1"/>
          </p:cNvSpPr>
          <p:nvPr>
            <p:ph type="body" sz="quarter" idx="53" hasCustomPrompt="1"/>
          </p:nvPr>
        </p:nvSpPr>
        <p:spPr>
          <a:xfrm>
            <a:off x="9536772"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53" name="Text Placeholder 2">
            <a:extLst>
              <a:ext uri="{FF2B5EF4-FFF2-40B4-BE49-F238E27FC236}">
                <a16:creationId xmlns:a16="http://schemas.microsoft.com/office/drawing/2014/main" id="{50547154-6265-5D9D-04FC-8426CC8F7A75}"/>
              </a:ext>
            </a:extLst>
          </p:cNvPr>
          <p:cNvSpPr>
            <a:spLocks noGrp="1"/>
          </p:cNvSpPr>
          <p:nvPr>
            <p:ph type="body" sz="quarter" idx="54"/>
          </p:nvPr>
        </p:nvSpPr>
        <p:spPr>
          <a:xfrm>
            <a:off x="9123365" y="4624525"/>
            <a:ext cx="2085975" cy="16492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54" name="Text Placeholder 7">
            <a:extLst>
              <a:ext uri="{FF2B5EF4-FFF2-40B4-BE49-F238E27FC236}">
                <a16:creationId xmlns:a16="http://schemas.microsoft.com/office/drawing/2014/main" id="{DB2FA132-8BF6-ADB1-94EE-8F5F96D7999F}"/>
              </a:ext>
            </a:extLst>
          </p:cNvPr>
          <p:cNvSpPr>
            <a:spLocks noGrp="1"/>
          </p:cNvSpPr>
          <p:nvPr>
            <p:ph type="body" sz="quarter" idx="55"/>
          </p:nvPr>
        </p:nvSpPr>
        <p:spPr>
          <a:xfrm>
            <a:off x="9123365" y="4035235"/>
            <a:ext cx="2085975"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Tree>
    <p:extLst>
      <p:ext uri="{BB962C8B-B14F-4D97-AF65-F5344CB8AC3E}">
        <p14:creationId xmlns:p14="http://schemas.microsoft.com/office/powerpoint/2010/main" val="176081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Chart C44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Chart Placeholder 9">
            <a:extLst>
              <a:ext uri="{FF2B5EF4-FFF2-40B4-BE49-F238E27FC236}">
                <a16:creationId xmlns:a16="http://schemas.microsoft.com/office/drawing/2014/main" id="{4099BF1E-F740-EFF5-2D78-2C4E63DBD8F2}"/>
              </a:ext>
            </a:extLst>
          </p:cNvPr>
          <p:cNvSpPr>
            <a:spLocks noGrp="1"/>
          </p:cNvSpPr>
          <p:nvPr>
            <p:ph type="chart" sz="quarter" idx="10"/>
          </p:nvPr>
        </p:nvSpPr>
        <p:spPr>
          <a:xfrm>
            <a:off x="587374" y="1841501"/>
            <a:ext cx="4989177" cy="4432300"/>
          </a:xfrm>
        </p:spPr>
        <p:txBody>
          <a:bodyPr/>
          <a:lstStyle>
            <a:lvl1pPr>
              <a:defRPr sz="1800">
                <a:solidFill>
                  <a:schemeClr val="tx1"/>
                </a:solidFill>
              </a:defRPr>
            </a:lvl1pPr>
          </a:lstStyle>
          <a:p>
            <a:endParaRPr lang="en-GB"/>
          </a:p>
        </p:txBody>
      </p:sp>
      <p:sp>
        <p:nvSpPr>
          <p:cNvPr id="14" name="Title 1">
            <a:extLst>
              <a:ext uri="{FF2B5EF4-FFF2-40B4-BE49-F238E27FC236}">
                <a16:creationId xmlns:a16="http://schemas.microsoft.com/office/drawing/2014/main" id="{7A2780FE-F448-1CAA-F4AB-6322ACBEEEA1}"/>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6" name="Text Placeholder 2">
            <a:extLst>
              <a:ext uri="{FF2B5EF4-FFF2-40B4-BE49-F238E27FC236}">
                <a16:creationId xmlns:a16="http://schemas.microsoft.com/office/drawing/2014/main" id="{6750AE0B-6325-0880-3985-0B362EB4EC23}"/>
              </a:ext>
            </a:extLst>
          </p:cNvPr>
          <p:cNvSpPr>
            <a:spLocks noGrp="1"/>
          </p:cNvSpPr>
          <p:nvPr>
            <p:ph type="body" sz="quarter" idx="42"/>
          </p:nvPr>
        </p:nvSpPr>
        <p:spPr>
          <a:xfrm>
            <a:off x="6615448" y="2430791"/>
            <a:ext cx="4989177" cy="3843009"/>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C847BB10-E64A-01BA-96E0-446F8048D63A}"/>
              </a:ext>
            </a:extLst>
          </p:cNvPr>
          <p:cNvSpPr>
            <a:spLocks noGrp="1"/>
          </p:cNvSpPr>
          <p:nvPr>
            <p:ph type="body" sz="quarter" idx="43"/>
          </p:nvPr>
        </p:nvSpPr>
        <p:spPr>
          <a:xfrm>
            <a:off x="6615448" y="1841501"/>
            <a:ext cx="498917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884077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hart C44V2">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14" name="Title 1">
            <a:extLst>
              <a:ext uri="{FF2B5EF4-FFF2-40B4-BE49-F238E27FC236}">
                <a16:creationId xmlns:a16="http://schemas.microsoft.com/office/drawing/2014/main" id="{7A2780FE-F448-1CAA-F4AB-6322ACBEEEA1}"/>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15384C95-58CF-D9AD-04F6-95250EE70593}"/>
              </a:ext>
            </a:extLst>
          </p:cNvPr>
          <p:cNvSpPr>
            <a:spLocks noGrp="1"/>
          </p:cNvSpPr>
          <p:nvPr>
            <p:ph type="body" sz="quarter" idx="42"/>
          </p:nvPr>
        </p:nvSpPr>
        <p:spPr>
          <a:xfrm>
            <a:off x="587375" y="2430791"/>
            <a:ext cx="4989177" cy="3843009"/>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 name="Text Placeholder 7">
            <a:extLst>
              <a:ext uri="{FF2B5EF4-FFF2-40B4-BE49-F238E27FC236}">
                <a16:creationId xmlns:a16="http://schemas.microsoft.com/office/drawing/2014/main" id="{B705262B-16D3-9368-0455-0085EF2562BB}"/>
              </a:ext>
            </a:extLst>
          </p:cNvPr>
          <p:cNvSpPr>
            <a:spLocks noGrp="1"/>
          </p:cNvSpPr>
          <p:nvPr>
            <p:ph type="body" sz="quarter" idx="43"/>
          </p:nvPr>
        </p:nvSpPr>
        <p:spPr>
          <a:xfrm>
            <a:off x="587375" y="1841501"/>
            <a:ext cx="498917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5" name="Chart Placeholder 9">
            <a:extLst>
              <a:ext uri="{FF2B5EF4-FFF2-40B4-BE49-F238E27FC236}">
                <a16:creationId xmlns:a16="http://schemas.microsoft.com/office/drawing/2014/main" id="{CF992C63-9282-3D86-45C6-3F2F2992C28C}"/>
              </a:ext>
            </a:extLst>
          </p:cNvPr>
          <p:cNvSpPr>
            <a:spLocks noGrp="1"/>
          </p:cNvSpPr>
          <p:nvPr>
            <p:ph type="chart" sz="quarter" idx="10"/>
          </p:nvPr>
        </p:nvSpPr>
        <p:spPr>
          <a:xfrm>
            <a:off x="6615448" y="1841501"/>
            <a:ext cx="4989177" cy="4432300"/>
          </a:xfrm>
        </p:spPr>
        <p:txBody>
          <a:bodyPr/>
          <a:lstStyle>
            <a:lvl1pPr>
              <a:defRPr sz="1800">
                <a:solidFill>
                  <a:schemeClr val="tx1"/>
                </a:solidFill>
              </a:defRPr>
            </a:lvl1pPr>
          </a:lstStyle>
          <a:p>
            <a:endParaRPr lang="en-GB"/>
          </a:p>
        </p:txBody>
      </p:sp>
    </p:spTree>
    <p:extLst>
      <p:ext uri="{BB962C8B-B14F-4D97-AF65-F5344CB8AC3E}">
        <p14:creationId xmlns:p14="http://schemas.microsoft.com/office/powerpoint/2010/main" val="3578934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S02V1">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7016976" y="-1"/>
            <a:ext cx="4468583" cy="5810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7146572" y="154579"/>
            <a:ext cx="4458051" cy="5501090"/>
          </a:xfrm>
          <a:prstGeom prst="rect">
            <a:avLst/>
          </a:prstGeom>
          <a:solidFill>
            <a:schemeClr val="accent2"/>
          </a:solidFill>
        </p:spPr>
        <p:txBody>
          <a:bodyPr vert="horz" lIns="91440" tIns="45720" rIns="91440" bIns="45720" rtlCol="0" anchor="ctr">
            <a:noAutofit/>
          </a:bodyPr>
          <a:lstStyle>
            <a:lvl1pPr>
              <a:defRPr lang="en-ID" sz="1400" dirty="0"/>
            </a:lvl1pPr>
          </a:lstStyle>
          <a:p>
            <a:pPr lvl="0" algn="ctr"/>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587380" y="584199"/>
            <a:ext cx="5508620" cy="3694093"/>
          </a:xfrm>
          <a:prstGeom prst="rect">
            <a:avLst/>
          </a:prstGeom>
        </p:spPr>
        <p:txBody>
          <a:bodyPr anchor="b">
            <a:noAutofit/>
          </a:bodyPr>
          <a:lstStyle>
            <a:lvl1pPr algn="l">
              <a:defRPr sz="4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587378" y="4386292"/>
            <a:ext cx="5508620" cy="1423958"/>
          </a:xfrm>
          <a:prstGeom prst="rect">
            <a:avLst/>
          </a:prstGeom>
        </p:spPr>
        <p:txBody>
          <a:bodyPr>
            <a:noAutofit/>
          </a:bodyPr>
          <a:lstStyle>
            <a:lvl1pPr marL="0" indent="0" algn="l">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587377" y="4278292"/>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1346582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I60V1">
    <p:bg>
      <p:bgPr>
        <a:solidFill>
          <a:schemeClr val="bg1"/>
        </a:solidFill>
        <a:effectLst/>
      </p:bgPr>
    </p:bg>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9C165DBB-437B-30AE-1592-356DBF0F0AA9}"/>
              </a:ext>
            </a:extLst>
          </p:cNvPr>
          <p:cNvSpPr>
            <a:spLocks noGrp="1"/>
          </p:cNvSpPr>
          <p:nvPr>
            <p:ph type="body" sz="quarter" idx="50" hasCustomPrompt="1"/>
          </p:nvPr>
        </p:nvSpPr>
        <p:spPr>
          <a:xfrm flipV="1">
            <a:off x="4444295" y="3464107"/>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a:off x="5842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cxnSp>
        <p:nvCxnSpPr>
          <p:cNvPr id="9" name="Straight Connector 8">
            <a:extLst>
              <a:ext uri="{FF2B5EF4-FFF2-40B4-BE49-F238E27FC236}">
                <a16:creationId xmlns:a16="http://schemas.microsoft.com/office/drawing/2014/main" id="{CCD9C32B-94BC-820A-0BB0-3632D8B64185}"/>
              </a:ext>
            </a:extLst>
          </p:cNvPr>
          <p:cNvCxnSpPr>
            <a:cxnSpLocks/>
          </p:cNvCxnSpPr>
          <p:nvPr userDrawn="1"/>
        </p:nvCxnSpPr>
        <p:spPr>
          <a:xfrm>
            <a:off x="587375" y="3983235"/>
            <a:ext cx="11604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43723" y="4978635"/>
            <a:ext cx="2820175"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43723" y="4389345"/>
            <a:ext cx="2820175"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37" name="Text Placeholder 2">
            <a:extLst>
              <a:ext uri="{FF2B5EF4-FFF2-40B4-BE49-F238E27FC236}">
                <a16:creationId xmlns:a16="http://schemas.microsoft.com/office/drawing/2014/main" id="{40FA32C2-ECB9-01C0-2085-0D6FE2A9C9A3}"/>
              </a:ext>
            </a:extLst>
          </p:cNvPr>
          <p:cNvSpPr>
            <a:spLocks noGrp="1"/>
          </p:cNvSpPr>
          <p:nvPr>
            <p:ph type="body" sz="quarter" idx="44"/>
          </p:nvPr>
        </p:nvSpPr>
        <p:spPr>
          <a:xfrm>
            <a:off x="4905909" y="2411089"/>
            <a:ext cx="2820175"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7E5ECC16-C0BD-C38C-5F0F-9A984C32189D}"/>
              </a:ext>
            </a:extLst>
          </p:cNvPr>
          <p:cNvSpPr>
            <a:spLocks noGrp="1"/>
          </p:cNvSpPr>
          <p:nvPr>
            <p:ph type="body" sz="quarter" idx="45"/>
          </p:nvPr>
        </p:nvSpPr>
        <p:spPr>
          <a:xfrm>
            <a:off x="4905909" y="1821799"/>
            <a:ext cx="2820175"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49" name="Text Placeholder 48">
            <a:extLst>
              <a:ext uri="{FF2B5EF4-FFF2-40B4-BE49-F238E27FC236}">
                <a16:creationId xmlns:a16="http://schemas.microsoft.com/office/drawing/2014/main" id="{E7CD07FC-BEE5-C23C-D7A7-8ED39AC7E675}"/>
              </a:ext>
            </a:extLst>
          </p:cNvPr>
          <p:cNvSpPr>
            <a:spLocks noGrp="1"/>
          </p:cNvSpPr>
          <p:nvPr>
            <p:ph type="body" sz="quarter" idx="53" hasCustomPrompt="1"/>
          </p:nvPr>
        </p:nvSpPr>
        <p:spPr>
          <a:xfrm>
            <a:off x="830439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B5A0C650-B2EC-1462-DD7F-EF336135C60B}"/>
              </a:ext>
            </a:extLst>
          </p:cNvPr>
          <p:cNvSpPr>
            <a:spLocks noGrp="1"/>
          </p:cNvSpPr>
          <p:nvPr>
            <p:ph type="body" sz="quarter" idx="46"/>
          </p:nvPr>
        </p:nvSpPr>
        <p:spPr>
          <a:xfrm>
            <a:off x="8768095" y="4978635"/>
            <a:ext cx="2820175"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76AA9E70-E993-385C-8939-6195974DEB48}"/>
              </a:ext>
            </a:extLst>
          </p:cNvPr>
          <p:cNvSpPr>
            <a:spLocks noGrp="1"/>
          </p:cNvSpPr>
          <p:nvPr>
            <p:ph type="body" sz="quarter" idx="47"/>
          </p:nvPr>
        </p:nvSpPr>
        <p:spPr>
          <a:xfrm>
            <a:off x="8768095" y="4389345"/>
            <a:ext cx="2820175"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98629" y="3685157"/>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
        <p:nvSpPr>
          <p:cNvPr id="56" name="Text Placeholder 7">
            <a:extLst>
              <a:ext uri="{FF2B5EF4-FFF2-40B4-BE49-F238E27FC236}">
                <a16:creationId xmlns:a16="http://schemas.microsoft.com/office/drawing/2014/main" id="{6D393204-B169-7564-05A9-D4B6395A4C67}"/>
              </a:ext>
            </a:extLst>
          </p:cNvPr>
          <p:cNvSpPr>
            <a:spLocks noGrp="1"/>
          </p:cNvSpPr>
          <p:nvPr>
            <p:ph type="body" sz="quarter" idx="55" hasCustomPrompt="1"/>
          </p:nvPr>
        </p:nvSpPr>
        <p:spPr>
          <a:xfrm>
            <a:off x="8209682" y="3685157"/>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
        <p:nvSpPr>
          <p:cNvPr id="57" name="Text Placeholder 7">
            <a:extLst>
              <a:ext uri="{FF2B5EF4-FFF2-40B4-BE49-F238E27FC236}">
                <a16:creationId xmlns:a16="http://schemas.microsoft.com/office/drawing/2014/main" id="{B65B4364-2A6B-8EB7-227E-EFFD61F3A139}"/>
              </a:ext>
            </a:extLst>
          </p:cNvPr>
          <p:cNvSpPr>
            <a:spLocks noGrp="1"/>
          </p:cNvSpPr>
          <p:nvPr>
            <p:ph type="body" sz="quarter" idx="56" hasCustomPrompt="1"/>
          </p:nvPr>
        </p:nvSpPr>
        <p:spPr>
          <a:xfrm>
            <a:off x="4354156" y="4033992"/>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Tree>
    <p:extLst>
      <p:ext uri="{BB962C8B-B14F-4D97-AF65-F5344CB8AC3E}">
        <p14:creationId xmlns:p14="http://schemas.microsoft.com/office/powerpoint/2010/main" val="436170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meline I60V2">
    <p:bg>
      <p:bgPr>
        <a:solidFill>
          <a:schemeClr val="bg1"/>
        </a:solidFill>
        <a:effectLst/>
      </p:bgPr>
    </p:bg>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9C165DBB-437B-30AE-1592-356DBF0F0AA9}"/>
              </a:ext>
            </a:extLst>
          </p:cNvPr>
          <p:cNvSpPr>
            <a:spLocks noGrp="1"/>
          </p:cNvSpPr>
          <p:nvPr>
            <p:ph type="body" sz="quarter" idx="50" hasCustomPrompt="1"/>
          </p:nvPr>
        </p:nvSpPr>
        <p:spPr>
          <a:xfrm flipV="1">
            <a:off x="3345366" y="3464107"/>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a:off x="5842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cxnSp>
        <p:nvCxnSpPr>
          <p:cNvPr id="9" name="Straight Connector 8">
            <a:extLst>
              <a:ext uri="{FF2B5EF4-FFF2-40B4-BE49-F238E27FC236}">
                <a16:creationId xmlns:a16="http://schemas.microsoft.com/office/drawing/2014/main" id="{CCD9C32B-94BC-820A-0BB0-3632D8B64185}"/>
              </a:ext>
            </a:extLst>
          </p:cNvPr>
          <p:cNvCxnSpPr>
            <a:cxnSpLocks/>
          </p:cNvCxnSpPr>
          <p:nvPr userDrawn="1"/>
        </p:nvCxnSpPr>
        <p:spPr>
          <a:xfrm>
            <a:off x="587375" y="3983235"/>
            <a:ext cx="11604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43723" y="4978635"/>
            <a:ext cx="2153037"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43723" y="4389345"/>
            <a:ext cx="215303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37" name="Text Placeholder 2">
            <a:extLst>
              <a:ext uri="{FF2B5EF4-FFF2-40B4-BE49-F238E27FC236}">
                <a16:creationId xmlns:a16="http://schemas.microsoft.com/office/drawing/2014/main" id="{40FA32C2-ECB9-01C0-2085-0D6FE2A9C9A3}"/>
              </a:ext>
            </a:extLst>
          </p:cNvPr>
          <p:cNvSpPr>
            <a:spLocks noGrp="1"/>
          </p:cNvSpPr>
          <p:nvPr>
            <p:ph type="body" sz="quarter" idx="44"/>
          </p:nvPr>
        </p:nvSpPr>
        <p:spPr>
          <a:xfrm>
            <a:off x="3801714" y="2411089"/>
            <a:ext cx="2153037"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7E5ECC16-C0BD-C38C-5F0F-9A984C32189D}"/>
              </a:ext>
            </a:extLst>
          </p:cNvPr>
          <p:cNvSpPr>
            <a:spLocks noGrp="1"/>
          </p:cNvSpPr>
          <p:nvPr>
            <p:ph type="body" sz="quarter" idx="45"/>
          </p:nvPr>
        </p:nvSpPr>
        <p:spPr>
          <a:xfrm>
            <a:off x="3801714" y="1821799"/>
            <a:ext cx="215303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49" name="Text Placeholder 48">
            <a:extLst>
              <a:ext uri="{FF2B5EF4-FFF2-40B4-BE49-F238E27FC236}">
                <a16:creationId xmlns:a16="http://schemas.microsoft.com/office/drawing/2014/main" id="{E7CD07FC-BEE5-C23C-D7A7-8ED39AC7E675}"/>
              </a:ext>
            </a:extLst>
          </p:cNvPr>
          <p:cNvSpPr>
            <a:spLocks noGrp="1"/>
          </p:cNvSpPr>
          <p:nvPr>
            <p:ph type="body" sz="quarter" idx="53" hasCustomPrompt="1"/>
          </p:nvPr>
        </p:nvSpPr>
        <p:spPr>
          <a:xfrm>
            <a:off x="60960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B5A0C650-B2EC-1462-DD7F-EF336135C60B}"/>
              </a:ext>
            </a:extLst>
          </p:cNvPr>
          <p:cNvSpPr>
            <a:spLocks noGrp="1"/>
          </p:cNvSpPr>
          <p:nvPr>
            <p:ph type="body" sz="quarter" idx="46"/>
          </p:nvPr>
        </p:nvSpPr>
        <p:spPr>
          <a:xfrm>
            <a:off x="6559705" y="4978635"/>
            <a:ext cx="2153037"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76AA9E70-E993-385C-8939-6195974DEB48}"/>
              </a:ext>
            </a:extLst>
          </p:cNvPr>
          <p:cNvSpPr>
            <a:spLocks noGrp="1"/>
          </p:cNvSpPr>
          <p:nvPr>
            <p:ph type="body" sz="quarter" idx="47"/>
          </p:nvPr>
        </p:nvSpPr>
        <p:spPr>
          <a:xfrm>
            <a:off x="6559705" y="4389345"/>
            <a:ext cx="215303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47" name="Text Placeholder 46">
            <a:extLst>
              <a:ext uri="{FF2B5EF4-FFF2-40B4-BE49-F238E27FC236}">
                <a16:creationId xmlns:a16="http://schemas.microsoft.com/office/drawing/2014/main" id="{506A403F-1651-8AC4-7236-7BCD5B70207D}"/>
              </a:ext>
            </a:extLst>
          </p:cNvPr>
          <p:cNvSpPr>
            <a:spLocks noGrp="1"/>
          </p:cNvSpPr>
          <p:nvPr>
            <p:ph type="body" sz="quarter" idx="51" hasCustomPrompt="1"/>
          </p:nvPr>
        </p:nvSpPr>
        <p:spPr>
          <a:xfrm flipV="1">
            <a:off x="8851900" y="3464107"/>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3" name="Text Placeholder 2">
            <a:extLst>
              <a:ext uri="{FF2B5EF4-FFF2-40B4-BE49-F238E27FC236}">
                <a16:creationId xmlns:a16="http://schemas.microsoft.com/office/drawing/2014/main" id="{0528D71F-F463-1C75-3146-12A57AE60B1B}"/>
              </a:ext>
            </a:extLst>
          </p:cNvPr>
          <p:cNvSpPr>
            <a:spLocks noGrp="1"/>
          </p:cNvSpPr>
          <p:nvPr>
            <p:ph type="body" sz="quarter" idx="48"/>
          </p:nvPr>
        </p:nvSpPr>
        <p:spPr>
          <a:xfrm>
            <a:off x="9317696" y="2411089"/>
            <a:ext cx="2153037"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4" name="Text Placeholder 7">
            <a:extLst>
              <a:ext uri="{FF2B5EF4-FFF2-40B4-BE49-F238E27FC236}">
                <a16:creationId xmlns:a16="http://schemas.microsoft.com/office/drawing/2014/main" id="{9574E517-0C7C-19C0-93A2-742DB2310880}"/>
              </a:ext>
            </a:extLst>
          </p:cNvPr>
          <p:cNvSpPr>
            <a:spLocks noGrp="1"/>
          </p:cNvSpPr>
          <p:nvPr>
            <p:ph type="body" sz="quarter" idx="49"/>
          </p:nvPr>
        </p:nvSpPr>
        <p:spPr>
          <a:xfrm>
            <a:off x="9317696" y="1821799"/>
            <a:ext cx="215303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98629" y="3685157"/>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
        <p:nvSpPr>
          <p:cNvPr id="56" name="Text Placeholder 7">
            <a:extLst>
              <a:ext uri="{FF2B5EF4-FFF2-40B4-BE49-F238E27FC236}">
                <a16:creationId xmlns:a16="http://schemas.microsoft.com/office/drawing/2014/main" id="{6D393204-B169-7564-05A9-D4B6395A4C67}"/>
              </a:ext>
            </a:extLst>
          </p:cNvPr>
          <p:cNvSpPr>
            <a:spLocks noGrp="1"/>
          </p:cNvSpPr>
          <p:nvPr>
            <p:ph type="body" sz="quarter" idx="55" hasCustomPrompt="1"/>
          </p:nvPr>
        </p:nvSpPr>
        <p:spPr>
          <a:xfrm>
            <a:off x="6001292" y="3685157"/>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
        <p:nvSpPr>
          <p:cNvPr id="57" name="Text Placeholder 7">
            <a:extLst>
              <a:ext uri="{FF2B5EF4-FFF2-40B4-BE49-F238E27FC236}">
                <a16:creationId xmlns:a16="http://schemas.microsoft.com/office/drawing/2014/main" id="{B65B4364-2A6B-8EB7-227E-EFFD61F3A139}"/>
              </a:ext>
            </a:extLst>
          </p:cNvPr>
          <p:cNvSpPr>
            <a:spLocks noGrp="1"/>
          </p:cNvSpPr>
          <p:nvPr>
            <p:ph type="body" sz="quarter" idx="56" hasCustomPrompt="1"/>
          </p:nvPr>
        </p:nvSpPr>
        <p:spPr>
          <a:xfrm>
            <a:off x="3243069" y="4033992"/>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
        <p:nvSpPr>
          <p:cNvPr id="58" name="Text Placeholder 7">
            <a:extLst>
              <a:ext uri="{FF2B5EF4-FFF2-40B4-BE49-F238E27FC236}">
                <a16:creationId xmlns:a16="http://schemas.microsoft.com/office/drawing/2014/main" id="{456A4840-E555-4BD3-A5F3-EEB0AFC19F67}"/>
              </a:ext>
            </a:extLst>
          </p:cNvPr>
          <p:cNvSpPr>
            <a:spLocks noGrp="1"/>
          </p:cNvSpPr>
          <p:nvPr>
            <p:ph type="body" sz="quarter" idx="57" hasCustomPrompt="1"/>
          </p:nvPr>
        </p:nvSpPr>
        <p:spPr>
          <a:xfrm>
            <a:off x="8741394" y="4033992"/>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Tree>
    <p:extLst>
      <p:ext uri="{BB962C8B-B14F-4D97-AF65-F5344CB8AC3E}">
        <p14:creationId xmlns:p14="http://schemas.microsoft.com/office/powerpoint/2010/main" val="1057909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meline I60V3">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a:off x="5842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cxnSp>
        <p:nvCxnSpPr>
          <p:cNvPr id="9" name="Straight Connector 8">
            <a:extLst>
              <a:ext uri="{FF2B5EF4-FFF2-40B4-BE49-F238E27FC236}">
                <a16:creationId xmlns:a16="http://schemas.microsoft.com/office/drawing/2014/main" id="{CCD9C32B-94BC-820A-0BB0-3632D8B64185}"/>
              </a:ext>
            </a:extLst>
          </p:cNvPr>
          <p:cNvCxnSpPr>
            <a:cxnSpLocks/>
          </p:cNvCxnSpPr>
          <p:nvPr userDrawn="1"/>
        </p:nvCxnSpPr>
        <p:spPr>
          <a:xfrm>
            <a:off x="587375" y="3983235"/>
            <a:ext cx="11604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43723" y="4978635"/>
            <a:ext cx="2080477"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43723" y="4389345"/>
            <a:ext cx="2080477"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98629"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19" name="Text Placeholder 47">
            <a:extLst>
              <a:ext uri="{FF2B5EF4-FFF2-40B4-BE49-F238E27FC236}">
                <a16:creationId xmlns:a16="http://schemas.microsoft.com/office/drawing/2014/main" id="{72E4454B-6912-4B12-82E3-98EF663FEDEF}"/>
              </a:ext>
            </a:extLst>
          </p:cNvPr>
          <p:cNvSpPr>
            <a:spLocks noGrp="1"/>
          </p:cNvSpPr>
          <p:nvPr>
            <p:ph type="body" sz="quarter" idx="55" hasCustomPrompt="1"/>
          </p:nvPr>
        </p:nvSpPr>
        <p:spPr>
          <a:xfrm flipV="1">
            <a:off x="2704306" y="3465002"/>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0" name="Text Placeholder 2">
            <a:extLst>
              <a:ext uri="{FF2B5EF4-FFF2-40B4-BE49-F238E27FC236}">
                <a16:creationId xmlns:a16="http://schemas.microsoft.com/office/drawing/2014/main" id="{04E2E80F-1B2F-88AE-C92E-79C258F3F488}"/>
              </a:ext>
            </a:extLst>
          </p:cNvPr>
          <p:cNvSpPr>
            <a:spLocks noGrp="1"/>
          </p:cNvSpPr>
          <p:nvPr>
            <p:ph type="body" sz="quarter" idx="56"/>
          </p:nvPr>
        </p:nvSpPr>
        <p:spPr>
          <a:xfrm>
            <a:off x="3163829" y="2408812"/>
            <a:ext cx="2080477"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1" name="Text Placeholder 7">
            <a:extLst>
              <a:ext uri="{FF2B5EF4-FFF2-40B4-BE49-F238E27FC236}">
                <a16:creationId xmlns:a16="http://schemas.microsoft.com/office/drawing/2014/main" id="{7FE20C2F-4314-0B5A-ED4E-4C05F43672A1}"/>
              </a:ext>
            </a:extLst>
          </p:cNvPr>
          <p:cNvSpPr>
            <a:spLocks noGrp="1"/>
          </p:cNvSpPr>
          <p:nvPr>
            <p:ph type="body" sz="quarter" idx="57"/>
          </p:nvPr>
        </p:nvSpPr>
        <p:spPr>
          <a:xfrm>
            <a:off x="3163829" y="1819522"/>
            <a:ext cx="2080477"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22" name="Text Placeholder 7">
            <a:extLst>
              <a:ext uri="{FF2B5EF4-FFF2-40B4-BE49-F238E27FC236}">
                <a16:creationId xmlns:a16="http://schemas.microsoft.com/office/drawing/2014/main" id="{D5FD22D6-439E-1D09-A92E-183CE574EAE2}"/>
              </a:ext>
            </a:extLst>
          </p:cNvPr>
          <p:cNvSpPr>
            <a:spLocks noGrp="1"/>
          </p:cNvSpPr>
          <p:nvPr>
            <p:ph type="body" sz="quarter" idx="58" hasCustomPrompt="1"/>
          </p:nvPr>
        </p:nvSpPr>
        <p:spPr>
          <a:xfrm>
            <a:off x="2618735" y="4029835"/>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23" name="Text Placeholder 47">
            <a:extLst>
              <a:ext uri="{FF2B5EF4-FFF2-40B4-BE49-F238E27FC236}">
                <a16:creationId xmlns:a16="http://schemas.microsoft.com/office/drawing/2014/main" id="{31AD4637-A7BB-6FF9-EC20-D1847BBBF339}"/>
              </a:ext>
            </a:extLst>
          </p:cNvPr>
          <p:cNvSpPr>
            <a:spLocks noGrp="1"/>
          </p:cNvSpPr>
          <p:nvPr>
            <p:ph type="body" sz="quarter" idx="59" hasCustomPrompt="1"/>
          </p:nvPr>
        </p:nvSpPr>
        <p:spPr>
          <a:xfrm>
            <a:off x="4824412"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4" name="Text Placeholder 2">
            <a:extLst>
              <a:ext uri="{FF2B5EF4-FFF2-40B4-BE49-F238E27FC236}">
                <a16:creationId xmlns:a16="http://schemas.microsoft.com/office/drawing/2014/main" id="{C064D0D6-096B-838B-DB46-50B30F03DE48}"/>
              </a:ext>
            </a:extLst>
          </p:cNvPr>
          <p:cNvSpPr>
            <a:spLocks noGrp="1"/>
          </p:cNvSpPr>
          <p:nvPr>
            <p:ph type="body" sz="quarter" idx="60"/>
          </p:nvPr>
        </p:nvSpPr>
        <p:spPr>
          <a:xfrm>
            <a:off x="5283935" y="4978635"/>
            <a:ext cx="2080477"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5" name="Text Placeholder 7">
            <a:extLst>
              <a:ext uri="{FF2B5EF4-FFF2-40B4-BE49-F238E27FC236}">
                <a16:creationId xmlns:a16="http://schemas.microsoft.com/office/drawing/2014/main" id="{282F753F-FF5D-0450-A281-ED3C7B55DB3E}"/>
              </a:ext>
            </a:extLst>
          </p:cNvPr>
          <p:cNvSpPr>
            <a:spLocks noGrp="1"/>
          </p:cNvSpPr>
          <p:nvPr>
            <p:ph type="body" sz="quarter" idx="61"/>
          </p:nvPr>
        </p:nvSpPr>
        <p:spPr>
          <a:xfrm>
            <a:off x="5283935" y="4389345"/>
            <a:ext cx="2080477"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26" name="Text Placeholder 7">
            <a:extLst>
              <a:ext uri="{FF2B5EF4-FFF2-40B4-BE49-F238E27FC236}">
                <a16:creationId xmlns:a16="http://schemas.microsoft.com/office/drawing/2014/main" id="{4F49E5AA-B8A9-1718-2831-23C48850A374}"/>
              </a:ext>
            </a:extLst>
          </p:cNvPr>
          <p:cNvSpPr>
            <a:spLocks noGrp="1"/>
          </p:cNvSpPr>
          <p:nvPr>
            <p:ph type="body" sz="quarter" idx="62" hasCustomPrompt="1"/>
          </p:nvPr>
        </p:nvSpPr>
        <p:spPr>
          <a:xfrm>
            <a:off x="4738841"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27" name="Text Placeholder 47">
            <a:extLst>
              <a:ext uri="{FF2B5EF4-FFF2-40B4-BE49-F238E27FC236}">
                <a16:creationId xmlns:a16="http://schemas.microsoft.com/office/drawing/2014/main" id="{093F9A11-8B4B-FB2B-BB7D-14D314A70981}"/>
              </a:ext>
            </a:extLst>
          </p:cNvPr>
          <p:cNvSpPr>
            <a:spLocks noGrp="1"/>
          </p:cNvSpPr>
          <p:nvPr>
            <p:ph type="body" sz="quarter" idx="63" hasCustomPrompt="1"/>
          </p:nvPr>
        </p:nvSpPr>
        <p:spPr>
          <a:xfrm flipV="1">
            <a:off x="6944518" y="3465002"/>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8" name="Text Placeholder 2">
            <a:extLst>
              <a:ext uri="{FF2B5EF4-FFF2-40B4-BE49-F238E27FC236}">
                <a16:creationId xmlns:a16="http://schemas.microsoft.com/office/drawing/2014/main" id="{DA662180-FDF9-FEA4-9C7C-480184E3C296}"/>
              </a:ext>
            </a:extLst>
          </p:cNvPr>
          <p:cNvSpPr>
            <a:spLocks noGrp="1"/>
          </p:cNvSpPr>
          <p:nvPr>
            <p:ph type="body" sz="quarter" idx="64"/>
          </p:nvPr>
        </p:nvSpPr>
        <p:spPr>
          <a:xfrm>
            <a:off x="7404041" y="2408812"/>
            <a:ext cx="2080477"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9" name="Text Placeholder 7">
            <a:extLst>
              <a:ext uri="{FF2B5EF4-FFF2-40B4-BE49-F238E27FC236}">
                <a16:creationId xmlns:a16="http://schemas.microsoft.com/office/drawing/2014/main" id="{B903A240-654B-31E0-F63D-80BD104BB6A1}"/>
              </a:ext>
            </a:extLst>
          </p:cNvPr>
          <p:cNvSpPr>
            <a:spLocks noGrp="1"/>
          </p:cNvSpPr>
          <p:nvPr>
            <p:ph type="body" sz="quarter" idx="65"/>
          </p:nvPr>
        </p:nvSpPr>
        <p:spPr>
          <a:xfrm>
            <a:off x="7404041" y="1819522"/>
            <a:ext cx="2080477"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30" name="Text Placeholder 7">
            <a:extLst>
              <a:ext uri="{FF2B5EF4-FFF2-40B4-BE49-F238E27FC236}">
                <a16:creationId xmlns:a16="http://schemas.microsoft.com/office/drawing/2014/main" id="{E08FDC21-966C-C46C-B522-AD5DFCE594B2}"/>
              </a:ext>
            </a:extLst>
          </p:cNvPr>
          <p:cNvSpPr>
            <a:spLocks noGrp="1"/>
          </p:cNvSpPr>
          <p:nvPr>
            <p:ph type="body" sz="quarter" idx="66" hasCustomPrompt="1"/>
          </p:nvPr>
        </p:nvSpPr>
        <p:spPr>
          <a:xfrm>
            <a:off x="6858947" y="4029835"/>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31" name="Text Placeholder 47">
            <a:extLst>
              <a:ext uri="{FF2B5EF4-FFF2-40B4-BE49-F238E27FC236}">
                <a16:creationId xmlns:a16="http://schemas.microsoft.com/office/drawing/2014/main" id="{893A8C3D-17B0-8FD8-654E-AA3F93471A8A}"/>
              </a:ext>
            </a:extLst>
          </p:cNvPr>
          <p:cNvSpPr>
            <a:spLocks noGrp="1"/>
          </p:cNvSpPr>
          <p:nvPr>
            <p:ph type="body" sz="quarter" idx="67" hasCustomPrompt="1"/>
          </p:nvPr>
        </p:nvSpPr>
        <p:spPr>
          <a:xfrm>
            <a:off x="9064625"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2" name="Text Placeholder 2">
            <a:extLst>
              <a:ext uri="{FF2B5EF4-FFF2-40B4-BE49-F238E27FC236}">
                <a16:creationId xmlns:a16="http://schemas.microsoft.com/office/drawing/2014/main" id="{502647E7-BA95-36DF-70DA-6CCD76FCD05C}"/>
              </a:ext>
            </a:extLst>
          </p:cNvPr>
          <p:cNvSpPr>
            <a:spLocks noGrp="1"/>
          </p:cNvSpPr>
          <p:nvPr>
            <p:ph type="body" sz="quarter" idx="68"/>
          </p:nvPr>
        </p:nvSpPr>
        <p:spPr>
          <a:xfrm>
            <a:off x="9524148" y="4978635"/>
            <a:ext cx="2080477"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3" name="Text Placeholder 7">
            <a:extLst>
              <a:ext uri="{FF2B5EF4-FFF2-40B4-BE49-F238E27FC236}">
                <a16:creationId xmlns:a16="http://schemas.microsoft.com/office/drawing/2014/main" id="{5CDBA108-0FB1-0060-40A8-967116B79801}"/>
              </a:ext>
            </a:extLst>
          </p:cNvPr>
          <p:cNvSpPr>
            <a:spLocks noGrp="1"/>
          </p:cNvSpPr>
          <p:nvPr>
            <p:ph type="body" sz="quarter" idx="69"/>
          </p:nvPr>
        </p:nvSpPr>
        <p:spPr>
          <a:xfrm>
            <a:off x="9524148" y="4389345"/>
            <a:ext cx="2080477"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34" name="Text Placeholder 7">
            <a:extLst>
              <a:ext uri="{FF2B5EF4-FFF2-40B4-BE49-F238E27FC236}">
                <a16:creationId xmlns:a16="http://schemas.microsoft.com/office/drawing/2014/main" id="{85182D71-A88A-F6D5-89B8-5AF7B6911798}"/>
              </a:ext>
            </a:extLst>
          </p:cNvPr>
          <p:cNvSpPr>
            <a:spLocks noGrp="1"/>
          </p:cNvSpPr>
          <p:nvPr>
            <p:ph type="body" sz="quarter" idx="70" hasCustomPrompt="1"/>
          </p:nvPr>
        </p:nvSpPr>
        <p:spPr>
          <a:xfrm>
            <a:off x="8979054"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Tree>
    <p:extLst>
      <p:ext uri="{BB962C8B-B14F-4D97-AF65-F5344CB8AC3E}">
        <p14:creationId xmlns:p14="http://schemas.microsoft.com/office/powerpoint/2010/main" val="2159028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I60V4">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a:off x="5842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cxnSp>
        <p:nvCxnSpPr>
          <p:cNvPr id="9" name="Straight Connector 8">
            <a:extLst>
              <a:ext uri="{FF2B5EF4-FFF2-40B4-BE49-F238E27FC236}">
                <a16:creationId xmlns:a16="http://schemas.microsoft.com/office/drawing/2014/main" id="{CCD9C32B-94BC-820A-0BB0-3632D8B64185}"/>
              </a:ext>
            </a:extLst>
          </p:cNvPr>
          <p:cNvCxnSpPr>
            <a:cxnSpLocks/>
          </p:cNvCxnSpPr>
          <p:nvPr userDrawn="1"/>
        </p:nvCxnSpPr>
        <p:spPr>
          <a:xfrm>
            <a:off x="587375" y="3983235"/>
            <a:ext cx="11604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43724" y="4978635"/>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43724" y="4389345"/>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98629"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2" name="Text Placeholder 47">
            <a:extLst>
              <a:ext uri="{FF2B5EF4-FFF2-40B4-BE49-F238E27FC236}">
                <a16:creationId xmlns:a16="http://schemas.microsoft.com/office/drawing/2014/main" id="{EB5770D7-7030-FB7F-94E7-5AF4EAD5E798}"/>
              </a:ext>
            </a:extLst>
          </p:cNvPr>
          <p:cNvSpPr>
            <a:spLocks noGrp="1"/>
          </p:cNvSpPr>
          <p:nvPr>
            <p:ph type="body" sz="quarter" idx="55" hasCustomPrompt="1"/>
          </p:nvPr>
        </p:nvSpPr>
        <p:spPr>
          <a:xfrm flipV="1">
            <a:off x="2368076" y="3464108"/>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5" name="Text Placeholder 2">
            <a:extLst>
              <a:ext uri="{FF2B5EF4-FFF2-40B4-BE49-F238E27FC236}">
                <a16:creationId xmlns:a16="http://schemas.microsoft.com/office/drawing/2014/main" id="{E18CFAF6-66DD-C2A4-47C9-F2DA9576B276}"/>
              </a:ext>
            </a:extLst>
          </p:cNvPr>
          <p:cNvSpPr>
            <a:spLocks noGrp="1"/>
          </p:cNvSpPr>
          <p:nvPr>
            <p:ph type="body" sz="quarter" idx="56"/>
          </p:nvPr>
        </p:nvSpPr>
        <p:spPr>
          <a:xfrm>
            <a:off x="2827600" y="2405457"/>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6" name="Text Placeholder 7">
            <a:extLst>
              <a:ext uri="{FF2B5EF4-FFF2-40B4-BE49-F238E27FC236}">
                <a16:creationId xmlns:a16="http://schemas.microsoft.com/office/drawing/2014/main" id="{CC8E716D-90B8-CA11-6A5A-143DCA473AD2}"/>
              </a:ext>
            </a:extLst>
          </p:cNvPr>
          <p:cNvSpPr>
            <a:spLocks noGrp="1"/>
          </p:cNvSpPr>
          <p:nvPr>
            <p:ph type="body" sz="quarter" idx="57"/>
          </p:nvPr>
        </p:nvSpPr>
        <p:spPr>
          <a:xfrm>
            <a:off x="2827600" y="1816167"/>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7" name="Text Placeholder 7">
            <a:extLst>
              <a:ext uri="{FF2B5EF4-FFF2-40B4-BE49-F238E27FC236}">
                <a16:creationId xmlns:a16="http://schemas.microsoft.com/office/drawing/2014/main" id="{B14899CB-C957-6674-D467-C21BF65C33F2}"/>
              </a:ext>
            </a:extLst>
          </p:cNvPr>
          <p:cNvSpPr>
            <a:spLocks noGrp="1"/>
          </p:cNvSpPr>
          <p:nvPr>
            <p:ph type="body" sz="quarter" idx="58" hasCustomPrompt="1"/>
          </p:nvPr>
        </p:nvSpPr>
        <p:spPr>
          <a:xfrm>
            <a:off x="2253426" y="40379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8" name="Text Placeholder 47">
            <a:extLst>
              <a:ext uri="{FF2B5EF4-FFF2-40B4-BE49-F238E27FC236}">
                <a16:creationId xmlns:a16="http://schemas.microsoft.com/office/drawing/2014/main" id="{BD41D12A-BB8F-2D7A-39B6-B956CB4E7462}"/>
              </a:ext>
            </a:extLst>
          </p:cNvPr>
          <p:cNvSpPr>
            <a:spLocks noGrp="1"/>
          </p:cNvSpPr>
          <p:nvPr>
            <p:ph type="body" sz="quarter" idx="59" hasCustomPrompt="1"/>
          </p:nvPr>
        </p:nvSpPr>
        <p:spPr>
          <a:xfrm>
            <a:off x="4151952"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0" name="Text Placeholder 2">
            <a:extLst>
              <a:ext uri="{FF2B5EF4-FFF2-40B4-BE49-F238E27FC236}">
                <a16:creationId xmlns:a16="http://schemas.microsoft.com/office/drawing/2014/main" id="{EED16348-6A2B-F326-B6FC-52949BADA30A}"/>
              </a:ext>
            </a:extLst>
          </p:cNvPr>
          <p:cNvSpPr>
            <a:spLocks noGrp="1"/>
          </p:cNvSpPr>
          <p:nvPr>
            <p:ph type="body" sz="quarter" idx="60"/>
          </p:nvPr>
        </p:nvSpPr>
        <p:spPr>
          <a:xfrm>
            <a:off x="4611476" y="4978635"/>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0CB5E748-88DA-972A-7E23-B4081D3EA6AD}"/>
              </a:ext>
            </a:extLst>
          </p:cNvPr>
          <p:cNvSpPr>
            <a:spLocks noGrp="1"/>
          </p:cNvSpPr>
          <p:nvPr>
            <p:ph type="body" sz="quarter" idx="61"/>
          </p:nvPr>
        </p:nvSpPr>
        <p:spPr>
          <a:xfrm>
            <a:off x="4611476" y="4389345"/>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01102CDA-8A47-A8AC-BDA5-9F04B92148D0}"/>
              </a:ext>
            </a:extLst>
          </p:cNvPr>
          <p:cNvSpPr>
            <a:spLocks noGrp="1"/>
          </p:cNvSpPr>
          <p:nvPr>
            <p:ph type="body" sz="quarter" idx="62" hasCustomPrompt="1"/>
          </p:nvPr>
        </p:nvSpPr>
        <p:spPr>
          <a:xfrm>
            <a:off x="4066381"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15" name="Text Placeholder 47">
            <a:extLst>
              <a:ext uri="{FF2B5EF4-FFF2-40B4-BE49-F238E27FC236}">
                <a16:creationId xmlns:a16="http://schemas.microsoft.com/office/drawing/2014/main" id="{55594443-EB92-E0D5-F3E2-C880EE3795A9}"/>
              </a:ext>
            </a:extLst>
          </p:cNvPr>
          <p:cNvSpPr>
            <a:spLocks noGrp="1"/>
          </p:cNvSpPr>
          <p:nvPr>
            <p:ph type="body" sz="quarter" idx="63" hasCustomPrompt="1"/>
          </p:nvPr>
        </p:nvSpPr>
        <p:spPr>
          <a:xfrm flipV="1">
            <a:off x="5935828" y="3464108"/>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6" name="Text Placeholder 2">
            <a:extLst>
              <a:ext uri="{FF2B5EF4-FFF2-40B4-BE49-F238E27FC236}">
                <a16:creationId xmlns:a16="http://schemas.microsoft.com/office/drawing/2014/main" id="{07106273-4D98-50DB-6C77-B7D5A9960CA7}"/>
              </a:ext>
            </a:extLst>
          </p:cNvPr>
          <p:cNvSpPr>
            <a:spLocks noGrp="1"/>
          </p:cNvSpPr>
          <p:nvPr>
            <p:ph type="body" sz="quarter" idx="64"/>
          </p:nvPr>
        </p:nvSpPr>
        <p:spPr>
          <a:xfrm>
            <a:off x="6395352" y="2405457"/>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61E12DE1-CF11-5D63-7424-D0188B97872A}"/>
              </a:ext>
            </a:extLst>
          </p:cNvPr>
          <p:cNvSpPr>
            <a:spLocks noGrp="1"/>
          </p:cNvSpPr>
          <p:nvPr>
            <p:ph type="body" sz="quarter" idx="65"/>
          </p:nvPr>
        </p:nvSpPr>
        <p:spPr>
          <a:xfrm>
            <a:off x="6395352" y="1816167"/>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18" name="Text Placeholder 7">
            <a:extLst>
              <a:ext uri="{FF2B5EF4-FFF2-40B4-BE49-F238E27FC236}">
                <a16:creationId xmlns:a16="http://schemas.microsoft.com/office/drawing/2014/main" id="{DEB378B8-1872-6DE6-2E68-7792A86B5368}"/>
              </a:ext>
            </a:extLst>
          </p:cNvPr>
          <p:cNvSpPr>
            <a:spLocks noGrp="1"/>
          </p:cNvSpPr>
          <p:nvPr>
            <p:ph type="body" sz="quarter" idx="66" hasCustomPrompt="1"/>
          </p:nvPr>
        </p:nvSpPr>
        <p:spPr>
          <a:xfrm>
            <a:off x="5821178" y="40379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35" name="Text Placeholder 47">
            <a:extLst>
              <a:ext uri="{FF2B5EF4-FFF2-40B4-BE49-F238E27FC236}">
                <a16:creationId xmlns:a16="http://schemas.microsoft.com/office/drawing/2014/main" id="{09B0A2E9-7DFC-A403-67B9-2849667B3518}"/>
              </a:ext>
            </a:extLst>
          </p:cNvPr>
          <p:cNvSpPr>
            <a:spLocks noGrp="1"/>
          </p:cNvSpPr>
          <p:nvPr>
            <p:ph type="body" sz="quarter" idx="67" hasCustomPrompt="1"/>
          </p:nvPr>
        </p:nvSpPr>
        <p:spPr>
          <a:xfrm>
            <a:off x="7719704"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6" name="Text Placeholder 2">
            <a:extLst>
              <a:ext uri="{FF2B5EF4-FFF2-40B4-BE49-F238E27FC236}">
                <a16:creationId xmlns:a16="http://schemas.microsoft.com/office/drawing/2014/main" id="{2728E5DA-F7D5-4638-C6A4-89A4B637BC67}"/>
              </a:ext>
            </a:extLst>
          </p:cNvPr>
          <p:cNvSpPr>
            <a:spLocks noGrp="1"/>
          </p:cNvSpPr>
          <p:nvPr>
            <p:ph type="body" sz="quarter" idx="68"/>
          </p:nvPr>
        </p:nvSpPr>
        <p:spPr>
          <a:xfrm>
            <a:off x="8179228" y="4978635"/>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7" name="Text Placeholder 7">
            <a:extLst>
              <a:ext uri="{FF2B5EF4-FFF2-40B4-BE49-F238E27FC236}">
                <a16:creationId xmlns:a16="http://schemas.microsoft.com/office/drawing/2014/main" id="{1F680311-A7D4-BA9E-B8A3-3C0E2D35F4DD}"/>
              </a:ext>
            </a:extLst>
          </p:cNvPr>
          <p:cNvSpPr>
            <a:spLocks noGrp="1"/>
          </p:cNvSpPr>
          <p:nvPr>
            <p:ph type="body" sz="quarter" idx="69"/>
          </p:nvPr>
        </p:nvSpPr>
        <p:spPr>
          <a:xfrm>
            <a:off x="8179228" y="4389345"/>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38" name="Text Placeholder 7">
            <a:extLst>
              <a:ext uri="{FF2B5EF4-FFF2-40B4-BE49-F238E27FC236}">
                <a16:creationId xmlns:a16="http://schemas.microsoft.com/office/drawing/2014/main" id="{BF5ED435-4225-B01A-8661-4A55A282FA9A}"/>
              </a:ext>
            </a:extLst>
          </p:cNvPr>
          <p:cNvSpPr>
            <a:spLocks noGrp="1"/>
          </p:cNvSpPr>
          <p:nvPr>
            <p:ph type="body" sz="quarter" idx="70" hasCustomPrompt="1"/>
          </p:nvPr>
        </p:nvSpPr>
        <p:spPr>
          <a:xfrm>
            <a:off x="7634133"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39" name="Text Placeholder 47">
            <a:extLst>
              <a:ext uri="{FF2B5EF4-FFF2-40B4-BE49-F238E27FC236}">
                <a16:creationId xmlns:a16="http://schemas.microsoft.com/office/drawing/2014/main" id="{3DB161CE-460D-3343-DC31-E64C1B932C43}"/>
              </a:ext>
            </a:extLst>
          </p:cNvPr>
          <p:cNvSpPr>
            <a:spLocks noGrp="1"/>
          </p:cNvSpPr>
          <p:nvPr>
            <p:ph type="body" sz="quarter" idx="71" hasCustomPrompt="1"/>
          </p:nvPr>
        </p:nvSpPr>
        <p:spPr>
          <a:xfrm flipV="1">
            <a:off x="9503579" y="3464108"/>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0759DE18-144A-8D7C-1A17-991B5BBE1924}"/>
              </a:ext>
            </a:extLst>
          </p:cNvPr>
          <p:cNvSpPr>
            <a:spLocks noGrp="1"/>
          </p:cNvSpPr>
          <p:nvPr>
            <p:ph type="body" sz="quarter" idx="72"/>
          </p:nvPr>
        </p:nvSpPr>
        <p:spPr>
          <a:xfrm>
            <a:off x="9963103" y="2405457"/>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48E68E70-1ECB-BC50-8395-F9DDC4B2544E}"/>
              </a:ext>
            </a:extLst>
          </p:cNvPr>
          <p:cNvSpPr>
            <a:spLocks noGrp="1"/>
          </p:cNvSpPr>
          <p:nvPr>
            <p:ph type="body" sz="quarter" idx="73"/>
          </p:nvPr>
        </p:nvSpPr>
        <p:spPr>
          <a:xfrm>
            <a:off x="9963103" y="1816167"/>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42" name="Text Placeholder 7">
            <a:extLst>
              <a:ext uri="{FF2B5EF4-FFF2-40B4-BE49-F238E27FC236}">
                <a16:creationId xmlns:a16="http://schemas.microsoft.com/office/drawing/2014/main" id="{A2A35910-E2BE-4554-252D-E74C9A812460}"/>
              </a:ext>
            </a:extLst>
          </p:cNvPr>
          <p:cNvSpPr>
            <a:spLocks noGrp="1"/>
          </p:cNvSpPr>
          <p:nvPr>
            <p:ph type="body" sz="quarter" idx="74" hasCustomPrompt="1"/>
          </p:nvPr>
        </p:nvSpPr>
        <p:spPr>
          <a:xfrm>
            <a:off x="9388929" y="40379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Tree>
    <p:extLst>
      <p:ext uri="{BB962C8B-B14F-4D97-AF65-F5344CB8AC3E}">
        <p14:creationId xmlns:p14="http://schemas.microsoft.com/office/powerpoint/2010/main" val="3385061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I60V5">
    <p:bg>
      <p:bgPr>
        <a:solidFill>
          <a:schemeClr val="bg1"/>
        </a:solidFill>
        <a:effectLst/>
      </p:bgPr>
    </p:bg>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9C165DBB-437B-30AE-1592-356DBF0F0AA9}"/>
              </a:ext>
            </a:extLst>
          </p:cNvPr>
          <p:cNvSpPr>
            <a:spLocks noGrp="1"/>
          </p:cNvSpPr>
          <p:nvPr>
            <p:ph type="body" sz="quarter" idx="50" hasCustomPrompt="1"/>
          </p:nvPr>
        </p:nvSpPr>
        <p:spPr>
          <a:xfrm rot="8120955" flipV="1">
            <a:off x="5993416" y="4419709"/>
            <a:ext cx="218046" cy="218046"/>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rot="13552398">
            <a:off x="4685605" y="3387274"/>
            <a:ext cx="218046" cy="218046"/>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251353" y="2587485"/>
            <a:ext cx="2820175" cy="841515"/>
          </a:xfrm>
        </p:spPr>
        <p:txBody>
          <a:bodyPr>
            <a:noAutofit/>
          </a:bodyPr>
          <a:lstStyle>
            <a:lvl1pPr algn="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251353" y="1998195"/>
            <a:ext cx="2820175" cy="555053"/>
          </a:xfrm>
        </p:spPr>
        <p:txBody>
          <a:bodyPr anchor="ctr">
            <a:noAutofit/>
          </a:bodyPr>
          <a:lstStyle>
            <a:lvl1pPr algn="r">
              <a:lnSpc>
                <a:spcPct val="100000"/>
              </a:lnSpc>
              <a:spcBef>
                <a:spcPts val="0"/>
              </a:spcBef>
              <a:defRPr sz="1800">
                <a:solidFill>
                  <a:schemeClr val="tx1"/>
                </a:solidFill>
              </a:defRPr>
            </a:lvl1pPr>
          </a:lstStyle>
          <a:p>
            <a:pPr lvl="0"/>
            <a:r>
              <a:rPr lang="en-GB" dirty="0"/>
              <a:t>Click to edit Master text styles</a:t>
            </a:r>
          </a:p>
        </p:txBody>
      </p:sp>
      <p:sp>
        <p:nvSpPr>
          <p:cNvPr id="37" name="Text Placeholder 2">
            <a:extLst>
              <a:ext uri="{FF2B5EF4-FFF2-40B4-BE49-F238E27FC236}">
                <a16:creationId xmlns:a16="http://schemas.microsoft.com/office/drawing/2014/main" id="{40FA32C2-ECB9-01C0-2085-0D6FE2A9C9A3}"/>
              </a:ext>
            </a:extLst>
          </p:cNvPr>
          <p:cNvSpPr>
            <a:spLocks noGrp="1"/>
          </p:cNvSpPr>
          <p:nvPr>
            <p:ph type="body" sz="quarter" idx="44"/>
          </p:nvPr>
        </p:nvSpPr>
        <p:spPr>
          <a:xfrm>
            <a:off x="4685912" y="5431184"/>
            <a:ext cx="2820175" cy="84151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7E5ECC16-C0BD-C38C-5F0F-9A984C32189D}"/>
              </a:ext>
            </a:extLst>
          </p:cNvPr>
          <p:cNvSpPr>
            <a:spLocks noGrp="1"/>
          </p:cNvSpPr>
          <p:nvPr>
            <p:ph type="body" sz="quarter" idx="45"/>
          </p:nvPr>
        </p:nvSpPr>
        <p:spPr>
          <a:xfrm>
            <a:off x="4685912" y="4841894"/>
            <a:ext cx="2820175"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49" name="Text Placeholder 48">
            <a:extLst>
              <a:ext uri="{FF2B5EF4-FFF2-40B4-BE49-F238E27FC236}">
                <a16:creationId xmlns:a16="http://schemas.microsoft.com/office/drawing/2014/main" id="{E7CD07FC-BEE5-C23C-D7A7-8ED39AC7E675}"/>
              </a:ext>
            </a:extLst>
          </p:cNvPr>
          <p:cNvSpPr>
            <a:spLocks noGrp="1"/>
          </p:cNvSpPr>
          <p:nvPr>
            <p:ph type="body" sz="quarter" idx="53" hasCustomPrompt="1"/>
          </p:nvPr>
        </p:nvSpPr>
        <p:spPr>
          <a:xfrm rot="13416059">
            <a:off x="7301228" y="3386708"/>
            <a:ext cx="218046" cy="218046"/>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B5A0C650-B2EC-1462-DD7F-EF336135C60B}"/>
              </a:ext>
            </a:extLst>
          </p:cNvPr>
          <p:cNvSpPr>
            <a:spLocks noGrp="1"/>
          </p:cNvSpPr>
          <p:nvPr>
            <p:ph type="body" sz="quarter" idx="46"/>
          </p:nvPr>
        </p:nvSpPr>
        <p:spPr>
          <a:xfrm>
            <a:off x="8112125" y="2587485"/>
            <a:ext cx="2820175" cy="841515"/>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76AA9E70-E993-385C-8939-6195974DEB48}"/>
              </a:ext>
            </a:extLst>
          </p:cNvPr>
          <p:cNvSpPr>
            <a:spLocks noGrp="1"/>
          </p:cNvSpPr>
          <p:nvPr>
            <p:ph type="body" sz="quarter" idx="47"/>
          </p:nvPr>
        </p:nvSpPr>
        <p:spPr>
          <a:xfrm>
            <a:off x="8112125" y="1998195"/>
            <a:ext cx="2820175"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184928" y="3888225"/>
            <a:ext cx="1210543"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56" name="Text Placeholder 7">
            <a:extLst>
              <a:ext uri="{FF2B5EF4-FFF2-40B4-BE49-F238E27FC236}">
                <a16:creationId xmlns:a16="http://schemas.microsoft.com/office/drawing/2014/main" id="{6D393204-B169-7564-05A9-D4B6395A4C67}"/>
              </a:ext>
            </a:extLst>
          </p:cNvPr>
          <p:cNvSpPr>
            <a:spLocks noGrp="1"/>
          </p:cNvSpPr>
          <p:nvPr>
            <p:ph type="body" sz="quarter" idx="55" hasCustomPrompt="1"/>
          </p:nvPr>
        </p:nvSpPr>
        <p:spPr>
          <a:xfrm>
            <a:off x="6804978" y="3888225"/>
            <a:ext cx="1210543"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57" name="Text Placeholder 7">
            <a:extLst>
              <a:ext uri="{FF2B5EF4-FFF2-40B4-BE49-F238E27FC236}">
                <a16:creationId xmlns:a16="http://schemas.microsoft.com/office/drawing/2014/main" id="{B65B4364-2A6B-8EB7-227E-EFFD61F3A139}"/>
              </a:ext>
            </a:extLst>
          </p:cNvPr>
          <p:cNvSpPr>
            <a:spLocks noGrp="1"/>
          </p:cNvSpPr>
          <p:nvPr>
            <p:ph type="body" sz="quarter" idx="56" hasCustomPrompt="1"/>
          </p:nvPr>
        </p:nvSpPr>
        <p:spPr>
          <a:xfrm>
            <a:off x="5494953" y="3888225"/>
            <a:ext cx="1210543"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grpSp>
        <p:nvGrpSpPr>
          <p:cNvPr id="2" name="Group 1">
            <a:extLst>
              <a:ext uri="{FF2B5EF4-FFF2-40B4-BE49-F238E27FC236}">
                <a16:creationId xmlns:a16="http://schemas.microsoft.com/office/drawing/2014/main" id="{085E363E-30FF-5A7B-91E6-966360EDCCA0}"/>
              </a:ext>
            </a:extLst>
          </p:cNvPr>
          <p:cNvGrpSpPr/>
          <p:nvPr userDrawn="1"/>
        </p:nvGrpSpPr>
        <p:grpSpPr>
          <a:xfrm>
            <a:off x="4140722" y="3357980"/>
            <a:ext cx="3923434" cy="1307812"/>
            <a:chOff x="4134283" y="2771991"/>
            <a:chExt cx="3923434" cy="1307812"/>
          </a:xfrm>
        </p:grpSpPr>
        <p:grpSp>
          <p:nvGrpSpPr>
            <p:cNvPr id="5" name="Group 4">
              <a:extLst>
                <a:ext uri="{FF2B5EF4-FFF2-40B4-BE49-F238E27FC236}">
                  <a16:creationId xmlns:a16="http://schemas.microsoft.com/office/drawing/2014/main" id="{1655A560-79FA-9DFA-662D-AEA7E7264036}"/>
                </a:ext>
              </a:extLst>
            </p:cNvPr>
            <p:cNvGrpSpPr/>
            <p:nvPr userDrawn="1"/>
          </p:nvGrpSpPr>
          <p:grpSpPr>
            <a:xfrm>
              <a:off x="4134283" y="2771991"/>
              <a:ext cx="3923434" cy="1307812"/>
              <a:chOff x="4134283" y="2768888"/>
              <a:chExt cx="3923434" cy="1307812"/>
            </a:xfrm>
          </p:grpSpPr>
          <p:sp>
            <p:nvSpPr>
              <p:cNvPr id="12" name="Arc 47">
                <a:extLst>
                  <a:ext uri="{FF2B5EF4-FFF2-40B4-BE49-F238E27FC236}">
                    <a16:creationId xmlns:a16="http://schemas.microsoft.com/office/drawing/2014/main" id="{39CE4BAD-DE6C-CAFA-1164-8E2FB2227B2D}"/>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4" name="Arc 48">
                <a:extLst>
                  <a:ext uri="{FF2B5EF4-FFF2-40B4-BE49-F238E27FC236}">
                    <a16:creationId xmlns:a16="http://schemas.microsoft.com/office/drawing/2014/main" id="{F28CDAB7-1062-5EA4-2B2A-E594871F9FB6}"/>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5" name="Arc 49">
                <a:extLst>
                  <a:ext uri="{FF2B5EF4-FFF2-40B4-BE49-F238E27FC236}">
                    <a16:creationId xmlns:a16="http://schemas.microsoft.com/office/drawing/2014/main" id="{BE2A6CC0-75C3-C14E-9653-1D7771BAD68A}"/>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nvGrpSpPr>
            <p:cNvPr id="6" name="Group 5">
              <a:extLst>
                <a:ext uri="{FF2B5EF4-FFF2-40B4-BE49-F238E27FC236}">
                  <a16:creationId xmlns:a16="http://schemas.microsoft.com/office/drawing/2014/main" id="{6D8762CC-FB9F-8742-2804-02B85682DF56}"/>
                </a:ext>
              </a:extLst>
            </p:cNvPr>
            <p:cNvGrpSpPr/>
            <p:nvPr userDrawn="1"/>
          </p:nvGrpSpPr>
          <p:grpSpPr>
            <a:xfrm>
              <a:off x="4134283" y="2771991"/>
              <a:ext cx="3923434" cy="1307812"/>
              <a:chOff x="4134283" y="2775094"/>
              <a:chExt cx="3923434" cy="1307812"/>
            </a:xfrm>
          </p:grpSpPr>
          <p:sp>
            <p:nvSpPr>
              <p:cNvPr id="7" name="Arc 6">
                <a:extLst>
                  <a:ext uri="{FF2B5EF4-FFF2-40B4-BE49-F238E27FC236}">
                    <a16:creationId xmlns:a16="http://schemas.microsoft.com/office/drawing/2014/main" id="{CAC42FC9-7CCC-6102-E695-BFF579449705}"/>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8" name="Arc 7">
                <a:extLst>
                  <a:ext uri="{FF2B5EF4-FFF2-40B4-BE49-F238E27FC236}">
                    <a16:creationId xmlns:a16="http://schemas.microsoft.com/office/drawing/2014/main" id="{7EBC49F0-0073-DCFD-2E21-B28F8A8EB464}"/>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0" name="Arc 9">
                <a:extLst>
                  <a:ext uri="{FF2B5EF4-FFF2-40B4-BE49-F238E27FC236}">
                    <a16:creationId xmlns:a16="http://schemas.microsoft.com/office/drawing/2014/main" id="{D4215F2B-762E-F873-05A4-30533BAC5FDB}"/>
                  </a:ext>
                </a:extLst>
              </p:cNvPr>
              <p:cNvSpPr/>
              <p:nvPr userDrawn="1"/>
            </p:nvSpPr>
            <p:spPr>
              <a:xfrm>
                <a:off x="6749906"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spTree>
    <p:extLst>
      <p:ext uri="{BB962C8B-B14F-4D97-AF65-F5344CB8AC3E}">
        <p14:creationId xmlns:p14="http://schemas.microsoft.com/office/powerpoint/2010/main" val="3841772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I60V6">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194EFD-51CD-04DF-9DC4-2E1565747CF7}"/>
              </a:ext>
            </a:extLst>
          </p:cNvPr>
          <p:cNvGrpSpPr/>
          <p:nvPr userDrawn="1"/>
        </p:nvGrpSpPr>
        <p:grpSpPr>
          <a:xfrm>
            <a:off x="3480378" y="3357980"/>
            <a:ext cx="5231244" cy="1307812"/>
            <a:chOff x="4134283" y="3357980"/>
            <a:chExt cx="5231244" cy="1307812"/>
          </a:xfrm>
        </p:grpSpPr>
        <p:grpSp>
          <p:nvGrpSpPr>
            <p:cNvPr id="5" name="Group 4">
              <a:extLst>
                <a:ext uri="{FF2B5EF4-FFF2-40B4-BE49-F238E27FC236}">
                  <a16:creationId xmlns:a16="http://schemas.microsoft.com/office/drawing/2014/main" id="{A75EFAE7-DB06-590C-9B1F-3C4020FBBA4E}"/>
                </a:ext>
              </a:extLst>
            </p:cNvPr>
            <p:cNvGrpSpPr/>
            <p:nvPr userDrawn="1"/>
          </p:nvGrpSpPr>
          <p:grpSpPr>
            <a:xfrm>
              <a:off x="6749905" y="3357980"/>
              <a:ext cx="2615622" cy="1307812"/>
              <a:chOff x="4134283" y="2768888"/>
              <a:chExt cx="2615622" cy="1307812"/>
            </a:xfrm>
          </p:grpSpPr>
          <p:sp>
            <p:nvSpPr>
              <p:cNvPr id="18" name="Arc 47">
                <a:extLst>
                  <a:ext uri="{FF2B5EF4-FFF2-40B4-BE49-F238E27FC236}">
                    <a16:creationId xmlns:a16="http://schemas.microsoft.com/office/drawing/2014/main" id="{35BE7105-69DC-81F2-1524-E35F4D68B4AD}"/>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9" name="Arc 48">
                <a:extLst>
                  <a:ext uri="{FF2B5EF4-FFF2-40B4-BE49-F238E27FC236}">
                    <a16:creationId xmlns:a16="http://schemas.microsoft.com/office/drawing/2014/main" id="{62C56C6A-A0F4-3614-F6BF-B3E91D255059}"/>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nvGrpSpPr>
            <p:cNvPr id="6" name="Group 5">
              <a:extLst>
                <a:ext uri="{FF2B5EF4-FFF2-40B4-BE49-F238E27FC236}">
                  <a16:creationId xmlns:a16="http://schemas.microsoft.com/office/drawing/2014/main" id="{DCF09AD7-4182-F9E1-8DF2-94B868DA5D60}"/>
                </a:ext>
              </a:extLst>
            </p:cNvPr>
            <p:cNvGrpSpPr/>
            <p:nvPr userDrawn="1"/>
          </p:nvGrpSpPr>
          <p:grpSpPr>
            <a:xfrm>
              <a:off x="4134283" y="3357980"/>
              <a:ext cx="2615622" cy="1307812"/>
              <a:chOff x="4134283" y="2768888"/>
              <a:chExt cx="2615622" cy="1307812"/>
            </a:xfrm>
          </p:grpSpPr>
          <p:sp>
            <p:nvSpPr>
              <p:cNvPr id="16" name="Arc 47">
                <a:extLst>
                  <a:ext uri="{FF2B5EF4-FFF2-40B4-BE49-F238E27FC236}">
                    <a16:creationId xmlns:a16="http://schemas.microsoft.com/office/drawing/2014/main" id="{C2F66580-81E0-F7E6-9EFF-D043EBAB60EA}"/>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7" name="Arc 48">
                <a:extLst>
                  <a:ext uri="{FF2B5EF4-FFF2-40B4-BE49-F238E27FC236}">
                    <a16:creationId xmlns:a16="http://schemas.microsoft.com/office/drawing/2014/main" id="{9AD3684B-90DA-5C9E-04D7-65AC4A30AD06}"/>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nvGrpSpPr>
            <p:cNvPr id="7" name="Group 6">
              <a:extLst>
                <a:ext uri="{FF2B5EF4-FFF2-40B4-BE49-F238E27FC236}">
                  <a16:creationId xmlns:a16="http://schemas.microsoft.com/office/drawing/2014/main" id="{E36FDD18-C443-DB82-05C7-50C98B98F96B}"/>
                </a:ext>
              </a:extLst>
            </p:cNvPr>
            <p:cNvGrpSpPr/>
            <p:nvPr userDrawn="1"/>
          </p:nvGrpSpPr>
          <p:grpSpPr>
            <a:xfrm>
              <a:off x="4134283" y="3357980"/>
              <a:ext cx="2615622" cy="1307812"/>
              <a:chOff x="4134283" y="2775094"/>
              <a:chExt cx="2615622" cy="1307812"/>
            </a:xfrm>
          </p:grpSpPr>
          <p:sp>
            <p:nvSpPr>
              <p:cNvPr id="14" name="Arc 13">
                <a:extLst>
                  <a:ext uri="{FF2B5EF4-FFF2-40B4-BE49-F238E27FC236}">
                    <a16:creationId xmlns:a16="http://schemas.microsoft.com/office/drawing/2014/main" id="{22D18510-49A1-9BC9-8562-8CD9B056800D}"/>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5" name="Arc 14">
                <a:extLst>
                  <a:ext uri="{FF2B5EF4-FFF2-40B4-BE49-F238E27FC236}">
                    <a16:creationId xmlns:a16="http://schemas.microsoft.com/office/drawing/2014/main" id="{D04AEF53-C452-CFAE-15C9-74DED72A0778}"/>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nvGrpSpPr>
            <p:cNvPr id="8" name="Group 7">
              <a:extLst>
                <a:ext uri="{FF2B5EF4-FFF2-40B4-BE49-F238E27FC236}">
                  <a16:creationId xmlns:a16="http://schemas.microsoft.com/office/drawing/2014/main" id="{0092B98D-965D-A9EE-4BFC-66378B793777}"/>
                </a:ext>
              </a:extLst>
            </p:cNvPr>
            <p:cNvGrpSpPr/>
            <p:nvPr userDrawn="1"/>
          </p:nvGrpSpPr>
          <p:grpSpPr>
            <a:xfrm>
              <a:off x="6749905" y="3357980"/>
              <a:ext cx="2615622" cy="1307812"/>
              <a:chOff x="4134283" y="2775094"/>
              <a:chExt cx="2615622" cy="1307812"/>
            </a:xfrm>
          </p:grpSpPr>
          <p:sp>
            <p:nvSpPr>
              <p:cNvPr id="10" name="Arc 9">
                <a:extLst>
                  <a:ext uri="{FF2B5EF4-FFF2-40B4-BE49-F238E27FC236}">
                    <a16:creationId xmlns:a16="http://schemas.microsoft.com/office/drawing/2014/main" id="{E92C5BF4-C1C3-7AA4-309A-54C394B15F20}"/>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2" name="Arc 11">
                <a:extLst>
                  <a:ext uri="{FF2B5EF4-FFF2-40B4-BE49-F238E27FC236}">
                    <a16:creationId xmlns:a16="http://schemas.microsoft.com/office/drawing/2014/main" id="{B32B98DB-6201-9437-4AD2-B674552EFC3F}"/>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sp>
        <p:nvSpPr>
          <p:cNvPr id="46" name="Text Placeholder 45">
            <a:extLst>
              <a:ext uri="{FF2B5EF4-FFF2-40B4-BE49-F238E27FC236}">
                <a16:creationId xmlns:a16="http://schemas.microsoft.com/office/drawing/2014/main" id="{9C165DBB-437B-30AE-1592-356DBF0F0AA9}"/>
              </a:ext>
            </a:extLst>
          </p:cNvPr>
          <p:cNvSpPr>
            <a:spLocks noGrp="1" noChangeAspect="1"/>
          </p:cNvSpPr>
          <p:nvPr>
            <p:ph type="body" sz="quarter" idx="50" hasCustomPrompt="1"/>
          </p:nvPr>
        </p:nvSpPr>
        <p:spPr>
          <a:xfrm rot="8077340" flipV="1">
            <a:off x="5332295" y="4416570"/>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noChangeAspect="1"/>
          </p:cNvSpPr>
          <p:nvPr>
            <p:ph type="body" sz="quarter" idx="52" hasCustomPrompt="1"/>
          </p:nvPr>
        </p:nvSpPr>
        <p:spPr>
          <a:xfrm rot="13480280">
            <a:off x="4024484" y="3385202"/>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96048" y="3968145"/>
            <a:ext cx="2153037" cy="842400"/>
          </a:xfrm>
        </p:spPr>
        <p:txBody>
          <a:bodyPr>
            <a:noAutofit/>
          </a:bodyPr>
          <a:lstStyle>
            <a:lvl1pPr algn="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96048" y="3378855"/>
            <a:ext cx="2153037" cy="555053"/>
          </a:xfrm>
        </p:spPr>
        <p:txBody>
          <a:bodyPr anchor="ctr">
            <a:noAutofit/>
          </a:bodyPr>
          <a:lstStyle>
            <a:lvl1pPr algn="r">
              <a:lnSpc>
                <a:spcPct val="100000"/>
              </a:lnSpc>
              <a:spcBef>
                <a:spcPts val="0"/>
              </a:spcBef>
              <a:defRPr sz="1800">
                <a:solidFill>
                  <a:schemeClr val="tx1"/>
                </a:solidFill>
              </a:defRPr>
            </a:lvl1pPr>
          </a:lstStyle>
          <a:p>
            <a:pPr lvl="0"/>
            <a:r>
              <a:rPr lang="en-GB" dirty="0"/>
              <a:t>Click to edit Master text styles</a:t>
            </a:r>
          </a:p>
        </p:txBody>
      </p:sp>
      <p:sp>
        <p:nvSpPr>
          <p:cNvPr id="37" name="Text Placeholder 2">
            <a:extLst>
              <a:ext uri="{FF2B5EF4-FFF2-40B4-BE49-F238E27FC236}">
                <a16:creationId xmlns:a16="http://schemas.microsoft.com/office/drawing/2014/main" id="{40FA32C2-ECB9-01C0-2085-0D6FE2A9C9A3}"/>
              </a:ext>
            </a:extLst>
          </p:cNvPr>
          <p:cNvSpPr>
            <a:spLocks noGrp="1"/>
          </p:cNvSpPr>
          <p:nvPr>
            <p:ph type="body" sz="quarter" idx="44"/>
          </p:nvPr>
        </p:nvSpPr>
        <p:spPr>
          <a:xfrm>
            <a:off x="4370016" y="5431400"/>
            <a:ext cx="2153037" cy="8424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7E5ECC16-C0BD-C38C-5F0F-9A984C32189D}"/>
              </a:ext>
            </a:extLst>
          </p:cNvPr>
          <p:cNvSpPr>
            <a:spLocks noGrp="1"/>
          </p:cNvSpPr>
          <p:nvPr>
            <p:ph type="body" sz="quarter" idx="45"/>
          </p:nvPr>
        </p:nvSpPr>
        <p:spPr>
          <a:xfrm>
            <a:off x="4370016" y="4842110"/>
            <a:ext cx="2153037"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49" name="Text Placeholder 48">
            <a:extLst>
              <a:ext uri="{FF2B5EF4-FFF2-40B4-BE49-F238E27FC236}">
                <a16:creationId xmlns:a16="http://schemas.microsoft.com/office/drawing/2014/main" id="{E7CD07FC-BEE5-C23C-D7A7-8ED39AC7E675}"/>
              </a:ext>
            </a:extLst>
          </p:cNvPr>
          <p:cNvSpPr>
            <a:spLocks noGrp="1" noChangeAspect="1"/>
          </p:cNvSpPr>
          <p:nvPr>
            <p:ph type="body" sz="quarter" idx="53" hasCustomPrompt="1"/>
          </p:nvPr>
        </p:nvSpPr>
        <p:spPr>
          <a:xfrm rot="13480280">
            <a:off x="6640106" y="3385203"/>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B5A0C650-B2EC-1462-DD7F-EF336135C60B}"/>
              </a:ext>
            </a:extLst>
          </p:cNvPr>
          <p:cNvSpPr>
            <a:spLocks noGrp="1"/>
          </p:cNvSpPr>
          <p:nvPr>
            <p:ph type="body" sz="quarter" idx="46"/>
          </p:nvPr>
        </p:nvSpPr>
        <p:spPr>
          <a:xfrm>
            <a:off x="5676562" y="2412469"/>
            <a:ext cx="2153037" cy="8424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76AA9E70-E993-385C-8939-6195974DEB48}"/>
              </a:ext>
            </a:extLst>
          </p:cNvPr>
          <p:cNvSpPr>
            <a:spLocks noGrp="1"/>
          </p:cNvSpPr>
          <p:nvPr>
            <p:ph type="body" sz="quarter" idx="47"/>
          </p:nvPr>
        </p:nvSpPr>
        <p:spPr>
          <a:xfrm>
            <a:off x="5676562" y="1823179"/>
            <a:ext cx="2153037"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47" name="Text Placeholder 46">
            <a:extLst>
              <a:ext uri="{FF2B5EF4-FFF2-40B4-BE49-F238E27FC236}">
                <a16:creationId xmlns:a16="http://schemas.microsoft.com/office/drawing/2014/main" id="{506A403F-1651-8AC4-7236-7BCD5B70207D}"/>
              </a:ext>
            </a:extLst>
          </p:cNvPr>
          <p:cNvSpPr>
            <a:spLocks noGrp="1" noChangeAspect="1"/>
          </p:cNvSpPr>
          <p:nvPr>
            <p:ph type="body" sz="quarter" idx="51" hasCustomPrompt="1"/>
          </p:nvPr>
        </p:nvSpPr>
        <p:spPr>
          <a:xfrm rot="8077340" flipV="1">
            <a:off x="7947917" y="4416570"/>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3" name="Text Placeholder 2">
            <a:extLst>
              <a:ext uri="{FF2B5EF4-FFF2-40B4-BE49-F238E27FC236}">
                <a16:creationId xmlns:a16="http://schemas.microsoft.com/office/drawing/2014/main" id="{0528D71F-F463-1C75-3146-12A57AE60B1B}"/>
              </a:ext>
            </a:extLst>
          </p:cNvPr>
          <p:cNvSpPr>
            <a:spLocks noGrp="1"/>
          </p:cNvSpPr>
          <p:nvPr>
            <p:ph type="body" sz="quarter" idx="48"/>
          </p:nvPr>
        </p:nvSpPr>
        <p:spPr>
          <a:xfrm>
            <a:off x="8865255" y="3964023"/>
            <a:ext cx="2153037" cy="842400"/>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4" name="Text Placeholder 7">
            <a:extLst>
              <a:ext uri="{FF2B5EF4-FFF2-40B4-BE49-F238E27FC236}">
                <a16:creationId xmlns:a16="http://schemas.microsoft.com/office/drawing/2014/main" id="{9574E517-0C7C-19C0-93A2-742DB2310880}"/>
              </a:ext>
            </a:extLst>
          </p:cNvPr>
          <p:cNvSpPr>
            <a:spLocks noGrp="1"/>
          </p:cNvSpPr>
          <p:nvPr>
            <p:ph type="body" sz="quarter" idx="49"/>
          </p:nvPr>
        </p:nvSpPr>
        <p:spPr>
          <a:xfrm>
            <a:off x="8865255" y="3374733"/>
            <a:ext cx="215303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3529484" y="3888225"/>
            <a:ext cx="1209600"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56" name="Text Placeholder 7">
            <a:extLst>
              <a:ext uri="{FF2B5EF4-FFF2-40B4-BE49-F238E27FC236}">
                <a16:creationId xmlns:a16="http://schemas.microsoft.com/office/drawing/2014/main" id="{6D393204-B169-7564-05A9-D4B6395A4C67}"/>
              </a:ext>
            </a:extLst>
          </p:cNvPr>
          <p:cNvSpPr>
            <a:spLocks noGrp="1"/>
          </p:cNvSpPr>
          <p:nvPr>
            <p:ph type="body" sz="quarter" idx="55" hasCustomPrompt="1"/>
          </p:nvPr>
        </p:nvSpPr>
        <p:spPr>
          <a:xfrm>
            <a:off x="6145106" y="3888225"/>
            <a:ext cx="1209600"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57" name="Text Placeholder 7">
            <a:extLst>
              <a:ext uri="{FF2B5EF4-FFF2-40B4-BE49-F238E27FC236}">
                <a16:creationId xmlns:a16="http://schemas.microsoft.com/office/drawing/2014/main" id="{B65B4364-2A6B-8EB7-227E-EFFD61F3A139}"/>
              </a:ext>
            </a:extLst>
          </p:cNvPr>
          <p:cNvSpPr>
            <a:spLocks noGrp="1"/>
          </p:cNvSpPr>
          <p:nvPr>
            <p:ph type="body" sz="quarter" idx="56" hasCustomPrompt="1"/>
          </p:nvPr>
        </p:nvSpPr>
        <p:spPr>
          <a:xfrm>
            <a:off x="4837295" y="3888225"/>
            <a:ext cx="1209600"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58" name="Text Placeholder 7">
            <a:extLst>
              <a:ext uri="{FF2B5EF4-FFF2-40B4-BE49-F238E27FC236}">
                <a16:creationId xmlns:a16="http://schemas.microsoft.com/office/drawing/2014/main" id="{456A4840-E555-4BD3-A5F3-EEB0AFC19F67}"/>
              </a:ext>
            </a:extLst>
          </p:cNvPr>
          <p:cNvSpPr>
            <a:spLocks noGrp="1"/>
          </p:cNvSpPr>
          <p:nvPr>
            <p:ph type="body" sz="quarter" idx="57" hasCustomPrompt="1"/>
          </p:nvPr>
        </p:nvSpPr>
        <p:spPr>
          <a:xfrm>
            <a:off x="7452916" y="3888225"/>
            <a:ext cx="1209600"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Tree>
    <p:extLst>
      <p:ext uri="{BB962C8B-B14F-4D97-AF65-F5344CB8AC3E}">
        <p14:creationId xmlns:p14="http://schemas.microsoft.com/office/powerpoint/2010/main" val="1352699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meline I60V7">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noChangeAspect="1"/>
          </p:cNvSpPr>
          <p:nvPr>
            <p:ph type="body" sz="quarter" idx="52" hasCustomPrompt="1"/>
          </p:nvPr>
        </p:nvSpPr>
        <p:spPr>
          <a:xfrm rot="13468673">
            <a:off x="3294378" y="3390748"/>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2367223" y="2427608"/>
            <a:ext cx="2080477"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2367223" y="1838318"/>
            <a:ext cx="2080477"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2799378"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19" name="Text Placeholder 47">
            <a:extLst>
              <a:ext uri="{FF2B5EF4-FFF2-40B4-BE49-F238E27FC236}">
                <a16:creationId xmlns:a16="http://schemas.microsoft.com/office/drawing/2014/main" id="{72E4454B-6912-4B12-82E3-98EF663FEDEF}"/>
              </a:ext>
            </a:extLst>
          </p:cNvPr>
          <p:cNvSpPr>
            <a:spLocks noGrp="1" noChangeAspect="1"/>
          </p:cNvSpPr>
          <p:nvPr>
            <p:ph type="body" sz="quarter" idx="55" hasCustomPrompt="1"/>
          </p:nvPr>
        </p:nvSpPr>
        <p:spPr>
          <a:xfrm rot="8150336" flipV="1">
            <a:off x="4603335" y="441784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0" name="Text Placeholder 2">
            <a:extLst>
              <a:ext uri="{FF2B5EF4-FFF2-40B4-BE49-F238E27FC236}">
                <a16:creationId xmlns:a16="http://schemas.microsoft.com/office/drawing/2014/main" id="{04E2E80F-1B2F-88AE-C92E-79C258F3F488}"/>
              </a:ext>
            </a:extLst>
          </p:cNvPr>
          <p:cNvSpPr>
            <a:spLocks noGrp="1"/>
          </p:cNvSpPr>
          <p:nvPr>
            <p:ph type="body" sz="quarter" idx="56"/>
          </p:nvPr>
        </p:nvSpPr>
        <p:spPr>
          <a:xfrm>
            <a:off x="3679557" y="5429742"/>
            <a:ext cx="2080477"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1" name="Text Placeholder 7">
            <a:extLst>
              <a:ext uri="{FF2B5EF4-FFF2-40B4-BE49-F238E27FC236}">
                <a16:creationId xmlns:a16="http://schemas.microsoft.com/office/drawing/2014/main" id="{7FE20C2F-4314-0B5A-ED4E-4C05F43672A1}"/>
              </a:ext>
            </a:extLst>
          </p:cNvPr>
          <p:cNvSpPr>
            <a:spLocks noGrp="1"/>
          </p:cNvSpPr>
          <p:nvPr>
            <p:ph type="body" sz="quarter" idx="57"/>
          </p:nvPr>
        </p:nvSpPr>
        <p:spPr>
          <a:xfrm>
            <a:off x="3679557" y="4840452"/>
            <a:ext cx="2080477"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22" name="Text Placeholder 7">
            <a:extLst>
              <a:ext uri="{FF2B5EF4-FFF2-40B4-BE49-F238E27FC236}">
                <a16:creationId xmlns:a16="http://schemas.microsoft.com/office/drawing/2014/main" id="{D5FD22D6-439E-1D09-A92E-183CE574EAE2}"/>
              </a:ext>
            </a:extLst>
          </p:cNvPr>
          <p:cNvSpPr>
            <a:spLocks noGrp="1"/>
          </p:cNvSpPr>
          <p:nvPr>
            <p:ph type="body" sz="quarter" idx="58" hasCustomPrompt="1"/>
          </p:nvPr>
        </p:nvSpPr>
        <p:spPr>
          <a:xfrm>
            <a:off x="4107189"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23" name="Text Placeholder 47">
            <a:extLst>
              <a:ext uri="{FF2B5EF4-FFF2-40B4-BE49-F238E27FC236}">
                <a16:creationId xmlns:a16="http://schemas.microsoft.com/office/drawing/2014/main" id="{31AD4637-A7BB-6FF9-EC20-D1847BBBF339}"/>
              </a:ext>
            </a:extLst>
          </p:cNvPr>
          <p:cNvSpPr>
            <a:spLocks noGrp="1" noChangeAspect="1"/>
          </p:cNvSpPr>
          <p:nvPr>
            <p:ph type="body" sz="quarter" idx="59" hasCustomPrompt="1"/>
          </p:nvPr>
        </p:nvSpPr>
        <p:spPr>
          <a:xfrm rot="13468673">
            <a:off x="5912292" y="3393498"/>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4" name="Text Placeholder 2">
            <a:extLst>
              <a:ext uri="{FF2B5EF4-FFF2-40B4-BE49-F238E27FC236}">
                <a16:creationId xmlns:a16="http://schemas.microsoft.com/office/drawing/2014/main" id="{C064D0D6-096B-838B-DB46-50B30F03DE48}"/>
              </a:ext>
            </a:extLst>
          </p:cNvPr>
          <p:cNvSpPr>
            <a:spLocks noGrp="1"/>
          </p:cNvSpPr>
          <p:nvPr>
            <p:ph type="body" sz="quarter" idx="60"/>
          </p:nvPr>
        </p:nvSpPr>
        <p:spPr>
          <a:xfrm>
            <a:off x="4991891" y="2436821"/>
            <a:ext cx="2080477"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5" name="Text Placeholder 7">
            <a:extLst>
              <a:ext uri="{FF2B5EF4-FFF2-40B4-BE49-F238E27FC236}">
                <a16:creationId xmlns:a16="http://schemas.microsoft.com/office/drawing/2014/main" id="{282F753F-FF5D-0450-A281-ED3C7B55DB3E}"/>
              </a:ext>
            </a:extLst>
          </p:cNvPr>
          <p:cNvSpPr>
            <a:spLocks noGrp="1"/>
          </p:cNvSpPr>
          <p:nvPr>
            <p:ph type="body" sz="quarter" idx="61"/>
          </p:nvPr>
        </p:nvSpPr>
        <p:spPr>
          <a:xfrm>
            <a:off x="4991891" y="1847531"/>
            <a:ext cx="2080477"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26" name="Text Placeholder 7">
            <a:extLst>
              <a:ext uri="{FF2B5EF4-FFF2-40B4-BE49-F238E27FC236}">
                <a16:creationId xmlns:a16="http://schemas.microsoft.com/office/drawing/2014/main" id="{4F49E5AA-B8A9-1718-2831-23C48850A374}"/>
              </a:ext>
            </a:extLst>
          </p:cNvPr>
          <p:cNvSpPr>
            <a:spLocks noGrp="1"/>
          </p:cNvSpPr>
          <p:nvPr>
            <p:ph type="body" sz="quarter" idx="62" hasCustomPrompt="1"/>
          </p:nvPr>
        </p:nvSpPr>
        <p:spPr>
          <a:xfrm>
            <a:off x="5415000"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27" name="Text Placeholder 47">
            <a:extLst>
              <a:ext uri="{FF2B5EF4-FFF2-40B4-BE49-F238E27FC236}">
                <a16:creationId xmlns:a16="http://schemas.microsoft.com/office/drawing/2014/main" id="{093F9A11-8B4B-FB2B-BB7D-14D314A70981}"/>
              </a:ext>
            </a:extLst>
          </p:cNvPr>
          <p:cNvSpPr>
            <a:spLocks noGrp="1" noChangeAspect="1"/>
          </p:cNvSpPr>
          <p:nvPr>
            <p:ph type="body" sz="quarter" idx="63" hasCustomPrompt="1"/>
          </p:nvPr>
        </p:nvSpPr>
        <p:spPr>
          <a:xfrm rot="8150336" flipV="1">
            <a:off x="7221249" y="441784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8" name="Text Placeholder 2">
            <a:extLst>
              <a:ext uri="{FF2B5EF4-FFF2-40B4-BE49-F238E27FC236}">
                <a16:creationId xmlns:a16="http://schemas.microsoft.com/office/drawing/2014/main" id="{DA662180-FDF9-FEA4-9C7C-480184E3C296}"/>
              </a:ext>
            </a:extLst>
          </p:cNvPr>
          <p:cNvSpPr>
            <a:spLocks noGrp="1"/>
          </p:cNvSpPr>
          <p:nvPr>
            <p:ph type="body" sz="quarter" idx="64"/>
          </p:nvPr>
        </p:nvSpPr>
        <p:spPr>
          <a:xfrm>
            <a:off x="6304224" y="5436412"/>
            <a:ext cx="2080477"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9" name="Text Placeholder 7">
            <a:extLst>
              <a:ext uri="{FF2B5EF4-FFF2-40B4-BE49-F238E27FC236}">
                <a16:creationId xmlns:a16="http://schemas.microsoft.com/office/drawing/2014/main" id="{B903A240-654B-31E0-F63D-80BD104BB6A1}"/>
              </a:ext>
            </a:extLst>
          </p:cNvPr>
          <p:cNvSpPr>
            <a:spLocks noGrp="1"/>
          </p:cNvSpPr>
          <p:nvPr>
            <p:ph type="body" sz="quarter" idx="65"/>
          </p:nvPr>
        </p:nvSpPr>
        <p:spPr>
          <a:xfrm>
            <a:off x="6304224" y="4847122"/>
            <a:ext cx="2080477"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30" name="Text Placeholder 7">
            <a:extLst>
              <a:ext uri="{FF2B5EF4-FFF2-40B4-BE49-F238E27FC236}">
                <a16:creationId xmlns:a16="http://schemas.microsoft.com/office/drawing/2014/main" id="{E08FDC21-966C-C46C-B522-AD5DFCE594B2}"/>
              </a:ext>
            </a:extLst>
          </p:cNvPr>
          <p:cNvSpPr>
            <a:spLocks noGrp="1"/>
          </p:cNvSpPr>
          <p:nvPr>
            <p:ph type="body" sz="quarter" idx="66" hasCustomPrompt="1"/>
          </p:nvPr>
        </p:nvSpPr>
        <p:spPr>
          <a:xfrm>
            <a:off x="6722811"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31" name="Text Placeholder 47">
            <a:extLst>
              <a:ext uri="{FF2B5EF4-FFF2-40B4-BE49-F238E27FC236}">
                <a16:creationId xmlns:a16="http://schemas.microsoft.com/office/drawing/2014/main" id="{893A8C3D-17B0-8FD8-654E-AA3F93471A8A}"/>
              </a:ext>
            </a:extLst>
          </p:cNvPr>
          <p:cNvSpPr>
            <a:spLocks noGrp="1" noChangeAspect="1"/>
          </p:cNvSpPr>
          <p:nvPr>
            <p:ph type="body" sz="quarter" idx="67" hasCustomPrompt="1"/>
          </p:nvPr>
        </p:nvSpPr>
        <p:spPr>
          <a:xfrm rot="13468673">
            <a:off x="8530208" y="3390748"/>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2" name="Text Placeholder 2">
            <a:extLst>
              <a:ext uri="{FF2B5EF4-FFF2-40B4-BE49-F238E27FC236}">
                <a16:creationId xmlns:a16="http://schemas.microsoft.com/office/drawing/2014/main" id="{502647E7-BA95-36DF-70DA-6CCD76FCD05C}"/>
              </a:ext>
            </a:extLst>
          </p:cNvPr>
          <p:cNvSpPr>
            <a:spLocks noGrp="1"/>
          </p:cNvSpPr>
          <p:nvPr>
            <p:ph type="body" sz="quarter" idx="68"/>
          </p:nvPr>
        </p:nvSpPr>
        <p:spPr>
          <a:xfrm>
            <a:off x="7616557" y="2431888"/>
            <a:ext cx="2080477"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3" name="Text Placeholder 7">
            <a:extLst>
              <a:ext uri="{FF2B5EF4-FFF2-40B4-BE49-F238E27FC236}">
                <a16:creationId xmlns:a16="http://schemas.microsoft.com/office/drawing/2014/main" id="{5CDBA108-0FB1-0060-40A8-967116B79801}"/>
              </a:ext>
            </a:extLst>
          </p:cNvPr>
          <p:cNvSpPr>
            <a:spLocks noGrp="1"/>
          </p:cNvSpPr>
          <p:nvPr>
            <p:ph type="body" sz="quarter" idx="69"/>
          </p:nvPr>
        </p:nvSpPr>
        <p:spPr>
          <a:xfrm>
            <a:off x="7616557" y="1842598"/>
            <a:ext cx="2080477"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34" name="Text Placeholder 7">
            <a:extLst>
              <a:ext uri="{FF2B5EF4-FFF2-40B4-BE49-F238E27FC236}">
                <a16:creationId xmlns:a16="http://schemas.microsoft.com/office/drawing/2014/main" id="{85182D71-A88A-F6D5-89B8-5AF7B6911798}"/>
              </a:ext>
            </a:extLst>
          </p:cNvPr>
          <p:cNvSpPr>
            <a:spLocks noGrp="1"/>
          </p:cNvSpPr>
          <p:nvPr>
            <p:ph type="body" sz="quarter" idx="70" hasCustomPrompt="1"/>
          </p:nvPr>
        </p:nvSpPr>
        <p:spPr>
          <a:xfrm>
            <a:off x="8030621"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grpSp>
        <p:nvGrpSpPr>
          <p:cNvPr id="5" name="Group 4">
            <a:extLst>
              <a:ext uri="{FF2B5EF4-FFF2-40B4-BE49-F238E27FC236}">
                <a16:creationId xmlns:a16="http://schemas.microsoft.com/office/drawing/2014/main" id="{CFEAB494-E420-CABA-719F-BCDF9716F13A}"/>
              </a:ext>
            </a:extLst>
          </p:cNvPr>
          <p:cNvGrpSpPr/>
          <p:nvPr userDrawn="1"/>
        </p:nvGrpSpPr>
        <p:grpSpPr>
          <a:xfrm>
            <a:off x="2750272" y="3357980"/>
            <a:ext cx="6539055" cy="1307812"/>
            <a:chOff x="3480378" y="3357980"/>
            <a:chExt cx="6539055" cy="1307812"/>
          </a:xfrm>
        </p:grpSpPr>
        <p:sp>
          <p:nvSpPr>
            <p:cNvPr id="6" name="Arc 47">
              <a:extLst>
                <a:ext uri="{FF2B5EF4-FFF2-40B4-BE49-F238E27FC236}">
                  <a16:creationId xmlns:a16="http://schemas.microsoft.com/office/drawing/2014/main" id="{5B6561AF-4910-132F-B3B7-A504B4416BDA}"/>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7" name="Arc 47">
              <a:extLst>
                <a:ext uri="{FF2B5EF4-FFF2-40B4-BE49-F238E27FC236}">
                  <a16:creationId xmlns:a16="http://schemas.microsoft.com/office/drawing/2014/main" id="{2C5285BF-2913-E316-D1BA-884490EB7CCA}"/>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8" name="Arc 48">
              <a:extLst>
                <a:ext uri="{FF2B5EF4-FFF2-40B4-BE49-F238E27FC236}">
                  <a16:creationId xmlns:a16="http://schemas.microsoft.com/office/drawing/2014/main" id="{BBEDBE85-7398-D2A8-88BE-1542BAAC30D2}"/>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0" name="Arc 47">
              <a:extLst>
                <a:ext uri="{FF2B5EF4-FFF2-40B4-BE49-F238E27FC236}">
                  <a16:creationId xmlns:a16="http://schemas.microsoft.com/office/drawing/2014/main" id="{3132AA95-43B7-F6AC-E795-F71F3A89F25D}"/>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2" name="Arc 48">
              <a:extLst>
                <a:ext uri="{FF2B5EF4-FFF2-40B4-BE49-F238E27FC236}">
                  <a16:creationId xmlns:a16="http://schemas.microsoft.com/office/drawing/2014/main" id="{43694D3A-5612-11F3-B441-F789FD332443}"/>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4" name="Arc 13">
              <a:extLst>
                <a:ext uri="{FF2B5EF4-FFF2-40B4-BE49-F238E27FC236}">
                  <a16:creationId xmlns:a16="http://schemas.microsoft.com/office/drawing/2014/main" id="{809976B3-B1A7-59BD-6B86-09A70BABBCF9}"/>
                </a:ext>
              </a:extLst>
            </p:cNvPr>
            <p:cNvSpPr/>
            <p:nvPr userDrawn="1"/>
          </p:nvSpPr>
          <p:spPr>
            <a:xfrm>
              <a:off x="348037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5" name="Arc 14">
              <a:extLst>
                <a:ext uri="{FF2B5EF4-FFF2-40B4-BE49-F238E27FC236}">
                  <a16:creationId xmlns:a16="http://schemas.microsoft.com/office/drawing/2014/main" id="{5950265B-9B14-9CA8-61A6-21DCC3A1AF1A}"/>
                </a:ext>
              </a:extLst>
            </p:cNvPr>
            <p:cNvSpPr/>
            <p:nvPr userDrawn="1"/>
          </p:nvSpPr>
          <p:spPr>
            <a:xfrm flipV="1">
              <a:off x="478818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6" name="Arc 15">
              <a:extLst>
                <a:ext uri="{FF2B5EF4-FFF2-40B4-BE49-F238E27FC236}">
                  <a16:creationId xmlns:a16="http://schemas.microsoft.com/office/drawing/2014/main" id="{2A615E95-7DE6-5147-0CF1-8B99E4355B73}"/>
                </a:ext>
              </a:extLst>
            </p:cNvPr>
            <p:cNvSpPr/>
            <p:nvPr userDrawn="1"/>
          </p:nvSpPr>
          <p:spPr>
            <a:xfrm>
              <a:off x="609600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7" name="Arc 16">
              <a:extLst>
                <a:ext uri="{FF2B5EF4-FFF2-40B4-BE49-F238E27FC236}">
                  <a16:creationId xmlns:a16="http://schemas.microsoft.com/office/drawing/2014/main" id="{3BA90852-7702-41AD-99B1-C60A497F740A}"/>
                </a:ext>
              </a:extLst>
            </p:cNvPr>
            <p:cNvSpPr/>
            <p:nvPr userDrawn="1"/>
          </p:nvSpPr>
          <p:spPr>
            <a:xfrm flipV="1">
              <a:off x="740381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8" name="Arc 17">
              <a:extLst>
                <a:ext uri="{FF2B5EF4-FFF2-40B4-BE49-F238E27FC236}">
                  <a16:creationId xmlns:a16="http://schemas.microsoft.com/office/drawing/2014/main" id="{574FE756-6EC0-DEBE-7D64-3CBA40AA2C7A}"/>
                </a:ext>
              </a:extLst>
            </p:cNvPr>
            <p:cNvSpPr/>
            <p:nvPr userDrawn="1"/>
          </p:nvSpPr>
          <p:spPr>
            <a:xfrm>
              <a:off x="871162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spTree>
    <p:extLst>
      <p:ext uri="{BB962C8B-B14F-4D97-AF65-F5344CB8AC3E}">
        <p14:creationId xmlns:p14="http://schemas.microsoft.com/office/powerpoint/2010/main" val="3849695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meline I60V8">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noChangeAspect="1"/>
          </p:cNvSpPr>
          <p:nvPr>
            <p:ph type="body" sz="quarter" idx="52" hasCustomPrompt="1"/>
          </p:nvPr>
        </p:nvSpPr>
        <p:spPr>
          <a:xfrm rot="13448084">
            <a:off x="2649883" y="3391833"/>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932893" y="2393276"/>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932893" y="1803986"/>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2154997"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2" name="Text Placeholder 47">
            <a:extLst>
              <a:ext uri="{FF2B5EF4-FFF2-40B4-BE49-F238E27FC236}">
                <a16:creationId xmlns:a16="http://schemas.microsoft.com/office/drawing/2014/main" id="{EB5770D7-7030-FB7F-94E7-5AF4EAD5E798}"/>
              </a:ext>
            </a:extLst>
          </p:cNvPr>
          <p:cNvSpPr>
            <a:spLocks noGrp="1" noChangeAspect="1"/>
          </p:cNvSpPr>
          <p:nvPr>
            <p:ph type="body" sz="quarter" idx="55" hasCustomPrompt="1"/>
          </p:nvPr>
        </p:nvSpPr>
        <p:spPr>
          <a:xfrm rot="2654128">
            <a:off x="3957717" y="441784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5" name="Text Placeholder 2">
            <a:extLst>
              <a:ext uri="{FF2B5EF4-FFF2-40B4-BE49-F238E27FC236}">
                <a16:creationId xmlns:a16="http://schemas.microsoft.com/office/drawing/2014/main" id="{E18CFAF6-66DD-C2A4-47C9-F2DA9576B276}"/>
              </a:ext>
            </a:extLst>
          </p:cNvPr>
          <p:cNvSpPr>
            <a:spLocks noGrp="1"/>
          </p:cNvSpPr>
          <p:nvPr>
            <p:ph type="body" sz="quarter" idx="56"/>
          </p:nvPr>
        </p:nvSpPr>
        <p:spPr>
          <a:xfrm>
            <a:off x="3243559" y="5361956"/>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6" name="Text Placeholder 7">
            <a:extLst>
              <a:ext uri="{FF2B5EF4-FFF2-40B4-BE49-F238E27FC236}">
                <a16:creationId xmlns:a16="http://schemas.microsoft.com/office/drawing/2014/main" id="{CC8E716D-90B8-CA11-6A5A-143DCA473AD2}"/>
              </a:ext>
            </a:extLst>
          </p:cNvPr>
          <p:cNvSpPr>
            <a:spLocks noGrp="1"/>
          </p:cNvSpPr>
          <p:nvPr>
            <p:ph type="body" sz="quarter" idx="57"/>
          </p:nvPr>
        </p:nvSpPr>
        <p:spPr>
          <a:xfrm>
            <a:off x="3243559" y="4772666"/>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7" name="Text Placeholder 7">
            <a:extLst>
              <a:ext uri="{FF2B5EF4-FFF2-40B4-BE49-F238E27FC236}">
                <a16:creationId xmlns:a16="http://schemas.microsoft.com/office/drawing/2014/main" id="{B14899CB-C957-6674-D467-C21BF65C33F2}"/>
              </a:ext>
            </a:extLst>
          </p:cNvPr>
          <p:cNvSpPr>
            <a:spLocks noGrp="1"/>
          </p:cNvSpPr>
          <p:nvPr>
            <p:ph type="body" sz="quarter" idx="58" hasCustomPrompt="1"/>
          </p:nvPr>
        </p:nvSpPr>
        <p:spPr>
          <a:xfrm>
            <a:off x="3462808"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8" name="Text Placeholder 47">
            <a:extLst>
              <a:ext uri="{FF2B5EF4-FFF2-40B4-BE49-F238E27FC236}">
                <a16:creationId xmlns:a16="http://schemas.microsoft.com/office/drawing/2014/main" id="{BD41D12A-BB8F-2D7A-39B6-B956CB4E7462}"/>
              </a:ext>
            </a:extLst>
          </p:cNvPr>
          <p:cNvSpPr>
            <a:spLocks noGrp="1" noChangeAspect="1"/>
          </p:cNvSpPr>
          <p:nvPr>
            <p:ph type="body" sz="quarter" idx="59" hasCustomPrompt="1"/>
          </p:nvPr>
        </p:nvSpPr>
        <p:spPr>
          <a:xfrm rot="13448719">
            <a:off x="5265551" y="3391833"/>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0" name="Text Placeholder 2">
            <a:extLst>
              <a:ext uri="{FF2B5EF4-FFF2-40B4-BE49-F238E27FC236}">
                <a16:creationId xmlns:a16="http://schemas.microsoft.com/office/drawing/2014/main" id="{EED16348-6A2B-F326-B6FC-52949BADA30A}"/>
              </a:ext>
            </a:extLst>
          </p:cNvPr>
          <p:cNvSpPr>
            <a:spLocks noGrp="1"/>
          </p:cNvSpPr>
          <p:nvPr>
            <p:ph type="body" sz="quarter" idx="60"/>
          </p:nvPr>
        </p:nvSpPr>
        <p:spPr>
          <a:xfrm>
            <a:off x="4554225" y="2480026"/>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0CB5E748-88DA-972A-7E23-B4081D3EA6AD}"/>
              </a:ext>
            </a:extLst>
          </p:cNvPr>
          <p:cNvSpPr>
            <a:spLocks noGrp="1"/>
          </p:cNvSpPr>
          <p:nvPr>
            <p:ph type="body" sz="quarter" idx="61"/>
          </p:nvPr>
        </p:nvSpPr>
        <p:spPr>
          <a:xfrm>
            <a:off x="4554225" y="1890736"/>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01102CDA-8A47-A8AC-BDA5-9F04B92148D0}"/>
              </a:ext>
            </a:extLst>
          </p:cNvPr>
          <p:cNvSpPr>
            <a:spLocks noGrp="1"/>
          </p:cNvSpPr>
          <p:nvPr>
            <p:ph type="body" sz="quarter" idx="62" hasCustomPrompt="1"/>
          </p:nvPr>
        </p:nvSpPr>
        <p:spPr>
          <a:xfrm>
            <a:off x="4770619"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15" name="Text Placeholder 47">
            <a:extLst>
              <a:ext uri="{FF2B5EF4-FFF2-40B4-BE49-F238E27FC236}">
                <a16:creationId xmlns:a16="http://schemas.microsoft.com/office/drawing/2014/main" id="{55594443-EB92-E0D5-F3E2-C880EE3795A9}"/>
              </a:ext>
            </a:extLst>
          </p:cNvPr>
          <p:cNvSpPr>
            <a:spLocks noGrp="1" noChangeAspect="1"/>
          </p:cNvSpPr>
          <p:nvPr>
            <p:ph type="body" sz="quarter" idx="63" hasCustomPrompt="1"/>
          </p:nvPr>
        </p:nvSpPr>
        <p:spPr>
          <a:xfrm rot="2654128">
            <a:off x="6573385" y="441784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6" name="Text Placeholder 2">
            <a:extLst>
              <a:ext uri="{FF2B5EF4-FFF2-40B4-BE49-F238E27FC236}">
                <a16:creationId xmlns:a16="http://schemas.microsoft.com/office/drawing/2014/main" id="{07106273-4D98-50DB-6C77-B7D5A9960CA7}"/>
              </a:ext>
            </a:extLst>
          </p:cNvPr>
          <p:cNvSpPr>
            <a:spLocks noGrp="1"/>
          </p:cNvSpPr>
          <p:nvPr>
            <p:ph type="body" sz="quarter" idx="64"/>
          </p:nvPr>
        </p:nvSpPr>
        <p:spPr>
          <a:xfrm>
            <a:off x="5864891" y="5475166"/>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61E12DE1-CF11-5D63-7424-D0188B97872A}"/>
              </a:ext>
            </a:extLst>
          </p:cNvPr>
          <p:cNvSpPr>
            <a:spLocks noGrp="1"/>
          </p:cNvSpPr>
          <p:nvPr>
            <p:ph type="body" sz="quarter" idx="65"/>
          </p:nvPr>
        </p:nvSpPr>
        <p:spPr>
          <a:xfrm>
            <a:off x="5864891" y="4885876"/>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18" name="Text Placeholder 7">
            <a:extLst>
              <a:ext uri="{FF2B5EF4-FFF2-40B4-BE49-F238E27FC236}">
                <a16:creationId xmlns:a16="http://schemas.microsoft.com/office/drawing/2014/main" id="{DEB378B8-1872-6DE6-2E68-7792A86B5368}"/>
              </a:ext>
            </a:extLst>
          </p:cNvPr>
          <p:cNvSpPr>
            <a:spLocks noGrp="1"/>
          </p:cNvSpPr>
          <p:nvPr>
            <p:ph type="body" sz="quarter" idx="66" hasCustomPrompt="1"/>
          </p:nvPr>
        </p:nvSpPr>
        <p:spPr>
          <a:xfrm>
            <a:off x="6078430"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35" name="Text Placeholder 47">
            <a:extLst>
              <a:ext uri="{FF2B5EF4-FFF2-40B4-BE49-F238E27FC236}">
                <a16:creationId xmlns:a16="http://schemas.microsoft.com/office/drawing/2014/main" id="{09B0A2E9-7DFC-A403-67B9-2849667B3518}"/>
              </a:ext>
            </a:extLst>
          </p:cNvPr>
          <p:cNvSpPr>
            <a:spLocks noGrp="1" noChangeAspect="1"/>
          </p:cNvSpPr>
          <p:nvPr>
            <p:ph type="body" sz="quarter" idx="67" hasCustomPrompt="1"/>
          </p:nvPr>
        </p:nvSpPr>
        <p:spPr>
          <a:xfrm rot="13493207">
            <a:off x="7881219" y="3391833"/>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6" name="Text Placeholder 2">
            <a:extLst>
              <a:ext uri="{FF2B5EF4-FFF2-40B4-BE49-F238E27FC236}">
                <a16:creationId xmlns:a16="http://schemas.microsoft.com/office/drawing/2014/main" id="{2728E5DA-F7D5-4638-C6A4-89A4B637BC67}"/>
              </a:ext>
            </a:extLst>
          </p:cNvPr>
          <p:cNvSpPr>
            <a:spLocks noGrp="1"/>
          </p:cNvSpPr>
          <p:nvPr>
            <p:ph type="body" sz="quarter" idx="68"/>
          </p:nvPr>
        </p:nvSpPr>
        <p:spPr>
          <a:xfrm>
            <a:off x="7175557" y="2430813"/>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7" name="Text Placeholder 7">
            <a:extLst>
              <a:ext uri="{FF2B5EF4-FFF2-40B4-BE49-F238E27FC236}">
                <a16:creationId xmlns:a16="http://schemas.microsoft.com/office/drawing/2014/main" id="{1F680311-A7D4-BA9E-B8A3-3C0E2D35F4DD}"/>
              </a:ext>
            </a:extLst>
          </p:cNvPr>
          <p:cNvSpPr>
            <a:spLocks noGrp="1"/>
          </p:cNvSpPr>
          <p:nvPr>
            <p:ph type="body" sz="quarter" idx="69"/>
          </p:nvPr>
        </p:nvSpPr>
        <p:spPr>
          <a:xfrm>
            <a:off x="7175557" y="1841523"/>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38" name="Text Placeholder 7">
            <a:extLst>
              <a:ext uri="{FF2B5EF4-FFF2-40B4-BE49-F238E27FC236}">
                <a16:creationId xmlns:a16="http://schemas.microsoft.com/office/drawing/2014/main" id="{BF5ED435-4225-B01A-8661-4A55A282FA9A}"/>
              </a:ext>
            </a:extLst>
          </p:cNvPr>
          <p:cNvSpPr>
            <a:spLocks noGrp="1"/>
          </p:cNvSpPr>
          <p:nvPr>
            <p:ph type="body" sz="quarter" idx="70" hasCustomPrompt="1"/>
          </p:nvPr>
        </p:nvSpPr>
        <p:spPr>
          <a:xfrm>
            <a:off x="7386241"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39" name="Text Placeholder 47">
            <a:extLst>
              <a:ext uri="{FF2B5EF4-FFF2-40B4-BE49-F238E27FC236}">
                <a16:creationId xmlns:a16="http://schemas.microsoft.com/office/drawing/2014/main" id="{3DB161CE-460D-3343-DC31-E64C1B932C43}"/>
              </a:ext>
            </a:extLst>
          </p:cNvPr>
          <p:cNvSpPr>
            <a:spLocks noGrp="1" noChangeAspect="1"/>
          </p:cNvSpPr>
          <p:nvPr>
            <p:ph type="body" sz="quarter" idx="71" hasCustomPrompt="1"/>
          </p:nvPr>
        </p:nvSpPr>
        <p:spPr>
          <a:xfrm rot="2654128">
            <a:off x="9189052" y="440072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0759DE18-144A-8D7C-1A17-991B5BBE1924}"/>
              </a:ext>
            </a:extLst>
          </p:cNvPr>
          <p:cNvSpPr>
            <a:spLocks noGrp="1"/>
          </p:cNvSpPr>
          <p:nvPr>
            <p:ph type="body" sz="quarter" idx="72"/>
          </p:nvPr>
        </p:nvSpPr>
        <p:spPr>
          <a:xfrm>
            <a:off x="8486225" y="5361956"/>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48E68E70-1ECB-BC50-8395-F9DDC4B2544E}"/>
              </a:ext>
            </a:extLst>
          </p:cNvPr>
          <p:cNvSpPr>
            <a:spLocks noGrp="1"/>
          </p:cNvSpPr>
          <p:nvPr>
            <p:ph type="body" sz="quarter" idx="73"/>
          </p:nvPr>
        </p:nvSpPr>
        <p:spPr>
          <a:xfrm>
            <a:off x="8486225" y="4772666"/>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42" name="Text Placeholder 7">
            <a:extLst>
              <a:ext uri="{FF2B5EF4-FFF2-40B4-BE49-F238E27FC236}">
                <a16:creationId xmlns:a16="http://schemas.microsoft.com/office/drawing/2014/main" id="{A2A35910-E2BE-4554-252D-E74C9A812460}"/>
              </a:ext>
            </a:extLst>
          </p:cNvPr>
          <p:cNvSpPr>
            <a:spLocks noGrp="1"/>
          </p:cNvSpPr>
          <p:nvPr>
            <p:ph type="body" sz="quarter" idx="74" hasCustomPrompt="1"/>
          </p:nvPr>
        </p:nvSpPr>
        <p:spPr>
          <a:xfrm>
            <a:off x="8694052"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20" name="Arc 48">
            <a:extLst>
              <a:ext uri="{FF2B5EF4-FFF2-40B4-BE49-F238E27FC236}">
                <a16:creationId xmlns:a16="http://schemas.microsoft.com/office/drawing/2014/main" id="{CEB5FE85-6FBA-20D0-1BDD-1B48C13D527B}"/>
              </a:ext>
            </a:extLst>
          </p:cNvPr>
          <p:cNvSpPr/>
          <p:nvPr userDrawn="1"/>
        </p:nvSpPr>
        <p:spPr>
          <a:xfrm flipV="1">
            <a:off x="86449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1" name="Arc 47">
            <a:extLst>
              <a:ext uri="{FF2B5EF4-FFF2-40B4-BE49-F238E27FC236}">
                <a16:creationId xmlns:a16="http://schemas.microsoft.com/office/drawing/2014/main" id="{477598E1-DA42-DF6C-D390-9442D91A3849}"/>
              </a:ext>
            </a:extLst>
          </p:cNvPr>
          <p:cNvSpPr/>
          <p:nvPr userDrawn="1"/>
        </p:nvSpPr>
        <p:spPr>
          <a:xfrm>
            <a:off x="73371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2" name="Arc 47">
            <a:extLst>
              <a:ext uri="{FF2B5EF4-FFF2-40B4-BE49-F238E27FC236}">
                <a16:creationId xmlns:a16="http://schemas.microsoft.com/office/drawing/2014/main" id="{4D4C0585-1A77-62CE-F7D2-A88D285B9E8F}"/>
              </a:ext>
            </a:extLst>
          </p:cNvPr>
          <p:cNvSpPr/>
          <p:nvPr userDrawn="1"/>
        </p:nvSpPr>
        <p:spPr>
          <a:xfrm>
            <a:off x="4721514"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3" name="Arc 48">
            <a:extLst>
              <a:ext uri="{FF2B5EF4-FFF2-40B4-BE49-F238E27FC236}">
                <a16:creationId xmlns:a16="http://schemas.microsoft.com/office/drawing/2014/main" id="{B15E6F22-0A93-E807-318E-61A3BD2308AB}"/>
              </a:ext>
            </a:extLst>
          </p:cNvPr>
          <p:cNvSpPr/>
          <p:nvPr userDrawn="1"/>
        </p:nvSpPr>
        <p:spPr>
          <a:xfrm flipV="1">
            <a:off x="6029325"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4" name="Arc 47">
            <a:extLst>
              <a:ext uri="{FF2B5EF4-FFF2-40B4-BE49-F238E27FC236}">
                <a16:creationId xmlns:a16="http://schemas.microsoft.com/office/drawing/2014/main" id="{34EDB599-B1C4-46E9-9D03-7D1CEC80BE17}"/>
              </a:ext>
            </a:extLst>
          </p:cNvPr>
          <p:cNvSpPr/>
          <p:nvPr userDrawn="1"/>
        </p:nvSpPr>
        <p:spPr>
          <a:xfrm>
            <a:off x="210589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5" name="Arc 48">
            <a:extLst>
              <a:ext uri="{FF2B5EF4-FFF2-40B4-BE49-F238E27FC236}">
                <a16:creationId xmlns:a16="http://schemas.microsoft.com/office/drawing/2014/main" id="{5C440A63-4D8F-67DD-2DEF-65143B79D009}"/>
              </a:ext>
            </a:extLst>
          </p:cNvPr>
          <p:cNvSpPr/>
          <p:nvPr userDrawn="1"/>
        </p:nvSpPr>
        <p:spPr>
          <a:xfrm flipV="1">
            <a:off x="3413703"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6" name="Arc 25">
            <a:extLst>
              <a:ext uri="{FF2B5EF4-FFF2-40B4-BE49-F238E27FC236}">
                <a16:creationId xmlns:a16="http://schemas.microsoft.com/office/drawing/2014/main" id="{0DD9DB4A-7EFC-D3AB-644C-A57CF01BA020}"/>
              </a:ext>
            </a:extLst>
          </p:cNvPr>
          <p:cNvSpPr/>
          <p:nvPr userDrawn="1"/>
        </p:nvSpPr>
        <p:spPr>
          <a:xfrm>
            <a:off x="210589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7" name="Arc 26">
            <a:extLst>
              <a:ext uri="{FF2B5EF4-FFF2-40B4-BE49-F238E27FC236}">
                <a16:creationId xmlns:a16="http://schemas.microsoft.com/office/drawing/2014/main" id="{B439AEAC-92C3-822D-36EC-404450122AF0}"/>
              </a:ext>
            </a:extLst>
          </p:cNvPr>
          <p:cNvSpPr/>
          <p:nvPr userDrawn="1"/>
        </p:nvSpPr>
        <p:spPr>
          <a:xfrm flipV="1">
            <a:off x="3413703"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8" name="Arc 27">
            <a:extLst>
              <a:ext uri="{FF2B5EF4-FFF2-40B4-BE49-F238E27FC236}">
                <a16:creationId xmlns:a16="http://schemas.microsoft.com/office/drawing/2014/main" id="{03AB3AEB-F8B8-A8C9-C881-10B54C18FAFE}"/>
              </a:ext>
            </a:extLst>
          </p:cNvPr>
          <p:cNvSpPr/>
          <p:nvPr userDrawn="1"/>
        </p:nvSpPr>
        <p:spPr>
          <a:xfrm>
            <a:off x="4721514"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9" name="Arc 28">
            <a:extLst>
              <a:ext uri="{FF2B5EF4-FFF2-40B4-BE49-F238E27FC236}">
                <a16:creationId xmlns:a16="http://schemas.microsoft.com/office/drawing/2014/main" id="{7A65FA56-776F-B166-55F6-585D097CB22A}"/>
              </a:ext>
            </a:extLst>
          </p:cNvPr>
          <p:cNvSpPr/>
          <p:nvPr userDrawn="1"/>
        </p:nvSpPr>
        <p:spPr>
          <a:xfrm flipV="1">
            <a:off x="6029325"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30" name="Arc 29">
            <a:extLst>
              <a:ext uri="{FF2B5EF4-FFF2-40B4-BE49-F238E27FC236}">
                <a16:creationId xmlns:a16="http://schemas.microsoft.com/office/drawing/2014/main" id="{5F4B4F57-16C1-82D5-5C9C-24A167453427}"/>
              </a:ext>
            </a:extLst>
          </p:cNvPr>
          <p:cNvSpPr/>
          <p:nvPr userDrawn="1"/>
        </p:nvSpPr>
        <p:spPr>
          <a:xfrm>
            <a:off x="7337136"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31" name="Arc 30">
            <a:extLst>
              <a:ext uri="{FF2B5EF4-FFF2-40B4-BE49-F238E27FC236}">
                <a16:creationId xmlns:a16="http://schemas.microsoft.com/office/drawing/2014/main" id="{DE41CE68-7913-183D-0F7B-DEA19B9ADD64}"/>
              </a:ext>
            </a:extLst>
          </p:cNvPr>
          <p:cNvSpPr/>
          <p:nvPr userDrawn="1"/>
        </p:nvSpPr>
        <p:spPr>
          <a:xfrm flipV="1">
            <a:off x="8644947"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64982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pos="5858" userDrawn="1">
          <p15:clr>
            <a:srgbClr val="FBAE40"/>
          </p15:clr>
        </p15:guide>
        <p15:guide id="2" pos="1731"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BA2527E0-94AA-C957-2E7B-4576A8C6BD96}"/>
              </a:ext>
            </a:extLst>
          </p:cNvPr>
          <p:cNvSpPr/>
          <p:nvPr userDrawn="1"/>
        </p:nvSpPr>
        <p:spPr>
          <a:xfrm rot="16200000" flipH="1">
            <a:off x="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a:off x="6096000" y="0"/>
            <a:ext cx="0" cy="584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587377" y="584200"/>
            <a:ext cx="11017246" cy="1767170"/>
          </a:xfrm>
          <a:prstGeom prst="rect">
            <a:avLst/>
          </a:prstGeom>
        </p:spPr>
        <p:txBody>
          <a:bodyPr anchor="b">
            <a:noAutofit/>
          </a:bodyPr>
          <a:lstStyle>
            <a:lvl1pPr algn="ctr">
              <a:defRPr>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848408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9D13ECA1-EBCC-5614-D342-9F4FB2100450}"/>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703989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S02V2">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0" y="1581954"/>
            <a:ext cx="12191999" cy="36940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587379" y="1819275"/>
            <a:ext cx="11017243" cy="1801792"/>
          </a:xfrm>
          <a:prstGeom prst="rect">
            <a:avLst/>
          </a:prstGeom>
        </p:spPr>
        <p:txBody>
          <a:bodyPr anchor="b">
            <a:noAutofit/>
          </a:bodyPr>
          <a:lstStyle>
            <a:lvl1pPr algn="ctr">
              <a:defRPr sz="4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587377" y="3729067"/>
            <a:ext cx="11017247" cy="1309660"/>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5320683" y="3621067"/>
            <a:ext cx="1550635" cy="10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lvl="0" algn="ctr"/>
            <a:endParaRPr lang="en-GB">
              <a:solidFill>
                <a:schemeClr val="tx1"/>
              </a:solidFill>
            </a:endParaRPr>
          </a:p>
        </p:txBody>
      </p:sp>
    </p:spTree>
    <p:extLst>
      <p:ext uri="{BB962C8B-B14F-4D97-AF65-F5344CB8AC3E}">
        <p14:creationId xmlns:p14="http://schemas.microsoft.com/office/powerpoint/2010/main" val="51663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arket Size S10V1">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F69506-FD8A-FE0C-0418-E27F291F84E8}"/>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Oval 4">
            <a:extLst>
              <a:ext uri="{FF2B5EF4-FFF2-40B4-BE49-F238E27FC236}">
                <a16:creationId xmlns:a16="http://schemas.microsoft.com/office/drawing/2014/main" id="{1174A8FD-63D9-CCBC-27A9-B4BD6C3E2A57}"/>
              </a:ext>
            </a:extLst>
          </p:cNvPr>
          <p:cNvSpPr/>
          <p:nvPr userDrawn="1"/>
        </p:nvSpPr>
        <p:spPr>
          <a:xfrm>
            <a:off x="757109" y="1703491"/>
            <a:ext cx="2971800" cy="2971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9">
            <a:extLst>
              <a:ext uri="{FF2B5EF4-FFF2-40B4-BE49-F238E27FC236}">
                <a16:creationId xmlns:a16="http://schemas.microsoft.com/office/drawing/2014/main" id="{BF5A76F7-4927-E019-A285-6FDB1CB651A4}"/>
              </a:ext>
            </a:extLst>
          </p:cNvPr>
          <p:cNvSpPr>
            <a:spLocks noGrp="1"/>
          </p:cNvSpPr>
          <p:nvPr>
            <p:ph type="body" sz="quarter" idx="15"/>
          </p:nvPr>
        </p:nvSpPr>
        <p:spPr>
          <a:xfrm>
            <a:off x="660401" y="4797425"/>
            <a:ext cx="3165216" cy="38067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53AA891A-70C9-3F49-8B27-B4FF192927BE}"/>
              </a:ext>
            </a:extLst>
          </p:cNvPr>
          <p:cNvSpPr>
            <a:spLocks noGrp="1"/>
          </p:cNvSpPr>
          <p:nvPr>
            <p:ph type="body" sz="quarter" idx="17"/>
          </p:nvPr>
        </p:nvSpPr>
        <p:spPr>
          <a:xfrm>
            <a:off x="660400" y="5250095"/>
            <a:ext cx="3165218" cy="99513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 name="Text Placeholder 6">
            <a:extLst>
              <a:ext uri="{FF2B5EF4-FFF2-40B4-BE49-F238E27FC236}">
                <a16:creationId xmlns:a16="http://schemas.microsoft.com/office/drawing/2014/main" id="{19F9A2E3-2E8C-C49F-1133-4E459E5BCF2B}"/>
              </a:ext>
            </a:extLst>
          </p:cNvPr>
          <p:cNvSpPr>
            <a:spLocks noGrp="1"/>
          </p:cNvSpPr>
          <p:nvPr>
            <p:ph type="body" sz="quarter" idx="35" hasCustomPrompt="1"/>
          </p:nvPr>
        </p:nvSpPr>
        <p:spPr>
          <a:xfrm>
            <a:off x="879478" y="2809299"/>
            <a:ext cx="2727064" cy="760184"/>
          </a:xfrm>
        </p:spPr>
        <p:txBody>
          <a:bodyPr anchor="ctr">
            <a:noAutofit/>
          </a:bodyPr>
          <a:lstStyle>
            <a:lvl1pPr marL="0" indent="0" algn="ctr">
              <a:buNone/>
              <a:defRPr sz="4800" b="1">
                <a:solidFill>
                  <a:schemeClr val="bg1"/>
                </a:solidFill>
                <a:latin typeface="+mj-lt"/>
              </a:defRPr>
            </a:lvl1pPr>
          </a:lstStyle>
          <a:p>
            <a:pPr lvl="0"/>
            <a:r>
              <a:rPr lang="en-US" dirty="0"/>
              <a:t>xx%</a:t>
            </a:r>
          </a:p>
        </p:txBody>
      </p:sp>
      <p:sp>
        <p:nvSpPr>
          <p:cNvPr id="9" name="Oval 8">
            <a:extLst>
              <a:ext uri="{FF2B5EF4-FFF2-40B4-BE49-F238E27FC236}">
                <a16:creationId xmlns:a16="http://schemas.microsoft.com/office/drawing/2014/main" id="{B6FB43B8-98B2-669B-D41E-4D8E15A1ACD5}"/>
              </a:ext>
            </a:extLst>
          </p:cNvPr>
          <p:cNvSpPr/>
          <p:nvPr userDrawn="1"/>
        </p:nvSpPr>
        <p:spPr>
          <a:xfrm>
            <a:off x="4555838" y="1882591"/>
            <a:ext cx="2613600" cy="26136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29">
            <a:extLst>
              <a:ext uri="{FF2B5EF4-FFF2-40B4-BE49-F238E27FC236}">
                <a16:creationId xmlns:a16="http://schemas.microsoft.com/office/drawing/2014/main" id="{494670D3-6B72-FB9C-AB2F-12D2055CAE64}"/>
              </a:ext>
            </a:extLst>
          </p:cNvPr>
          <p:cNvSpPr>
            <a:spLocks noGrp="1"/>
          </p:cNvSpPr>
          <p:nvPr>
            <p:ph type="body" sz="quarter" idx="36"/>
          </p:nvPr>
        </p:nvSpPr>
        <p:spPr>
          <a:xfrm>
            <a:off x="4280030" y="4797425"/>
            <a:ext cx="3165216" cy="38067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1" name="Text Placeholder 29">
            <a:extLst>
              <a:ext uri="{FF2B5EF4-FFF2-40B4-BE49-F238E27FC236}">
                <a16:creationId xmlns:a16="http://schemas.microsoft.com/office/drawing/2014/main" id="{13FD948A-0283-8869-6C1D-A0F7715413B0}"/>
              </a:ext>
            </a:extLst>
          </p:cNvPr>
          <p:cNvSpPr>
            <a:spLocks noGrp="1"/>
          </p:cNvSpPr>
          <p:nvPr>
            <p:ph type="body" sz="quarter" idx="37"/>
          </p:nvPr>
        </p:nvSpPr>
        <p:spPr>
          <a:xfrm>
            <a:off x="4280029" y="5250095"/>
            <a:ext cx="3165218" cy="99513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2" name="Text Placeholder 6">
            <a:extLst>
              <a:ext uri="{FF2B5EF4-FFF2-40B4-BE49-F238E27FC236}">
                <a16:creationId xmlns:a16="http://schemas.microsoft.com/office/drawing/2014/main" id="{31CD1028-A045-0038-177E-91B370D69111}"/>
              </a:ext>
            </a:extLst>
          </p:cNvPr>
          <p:cNvSpPr>
            <a:spLocks noGrp="1"/>
          </p:cNvSpPr>
          <p:nvPr>
            <p:ph type="body" sz="quarter" idx="38" hasCustomPrompt="1"/>
          </p:nvPr>
        </p:nvSpPr>
        <p:spPr>
          <a:xfrm>
            <a:off x="4648200" y="2809299"/>
            <a:ext cx="2428876" cy="760184"/>
          </a:xfrm>
        </p:spPr>
        <p:txBody>
          <a:bodyPr anchor="ctr">
            <a:noAutofit/>
          </a:bodyPr>
          <a:lstStyle>
            <a:lvl1pPr marL="0" indent="0" algn="ctr">
              <a:buNone/>
              <a:defRPr sz="4000" b="1">
                <a:solidFill>
                  <a:schemeClr val="bg1"/>
                </a:solidFill>
                <a:latin typeface="+mj-lt"/>
              </a:defRPr>
            </a:lvl1pPr>
          </a:lstStyle>
          <a:p>
            <a:pPr lvl="0"/>
            <a:r>
              <a:rPr lang="en-US" dirty="0"/>
              <a:t>xx%</a:t>
            </a:r>
          </a:p>
        </p:txBody>
      </p:sp>
      <p:sp>
        <p:nvSpPr>
          <p:cNvPr id="13" name="Oval 12">
            <a:extLst>
              <a:ext uri="{FF2B5EF4-FFF2-40B4-BE49-F238E27FC236}">
                <a16:creationId xmlns:a16="http://schemas.microsoft.com/office/drawing/2014/main" id="{6931A16D-BCAF-1819-7D97-0405279551C8}"/>
              </a:ext>
            </a:extLst>
          </p:cNvPr>
          <p:cNvSpPr/>
          <p:nvPr userDrawn="1"/>
        </p:nvSpPr>
        <p:spPr>
          <a:xfrm>
            <a:off x="8355466" y="2062591"/>
            <a:ext cx="2253600" cy="22536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29">
            <a:extLst>
              <a:ext uri="{FF2B5EF4-FFF2-40B4-BE49-F238E27FC236}">
                <a16:creationId xmlns:a16="http://schemas.microsoft.com/office/drawing/2014/main" id="{F457FE96-6BF2-389B-01E1-FF8279A505C3}"/>
              </a:ext>
            </a:extLst>
          </p:cNvPr>
          <p:cNvSpPr>
            <a:spLocks noGrp="1"/>
          </p:cNvSpPr>
          <p:nvPr>
            <p:ph type="body" sz="quarter" idx="39"/>
          </p:nvPr>
        </p:nvSpPr>
        <p:spPr>
          <a:xfrm>
            <a:off x="7899658" y="4797425"/>
            <a:ext cx="3165216" cy="38067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A38330C0-5936-905D-0D75-B9AF0B620F1A}"/>
              </a:ext>
            </a:extLst>
          </p:cNvPr>
          <p:cNvSpPr>
            <a:spLocks noGrp="1"/>
          </p:cNvSpPr>
          <p:nvPr>
            <p:ph type="body" sz="quarter" idx="40"/>
          </p:nvPr>
        </p:nvSpPr>
        <p:spPr>
          <a:xfrm>
            <a:off x="7899657" y="5250095"/>
            <a:ext cx="3165218" cy="99513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 name="Text Placeholder 6">
            <a:extLst>
              <a:ext uri="{FF2B5EF4-FFF2-40B4-BE49-F238E27FC236}">
                <a16:creationId xmlns:a16="http://schemas.microsoft.com/office/drawing/2014/main" id="{FA567FD6-2E6C-A206-2A81-086BE712DF55}"/>
              </a:ext>
            </a:extLst>
          </p:cNvPr>
          <p:cNvSpPr>
            <a:spLocks noGrp="1"/>
          </p:cNvSpPr>
          <p:nvPr>
            <p:ph type="body" sz="quarter" idx="41" hasCustomPrompt="1"/>
          </p:nvPr>
        </p:nvSpPr>
        <p:spPr>
          <a:xfrm>
            <a:off x="8424636" y="2809299"/>
            <a:ext cx="2115260" cy="760184"/>
          </a:xfrm>
        </p:spPr>
        <p:txBody>
          <a:bodyPr anchor="ctr">
            <a:noAutofit/>
          </a:bodyPr>
          <a:lstStyle>
            <a:lvl1pPr marL="0" indent="0" algn="ctr">
              <a:buNone/>
              <a:defRPr sz="3200" b="1">
                <a:solidFill>
                  <a:schemeClr val="bg1"/>
                </a:solidFill>
                <a:latin typeface="+mj-lt"/>
              </a:defRPr>
            </a:lvl1pPr>
          </a:lstStyle>
          <a:p>
            <a:pPr lvl="0"/>
            <a:r>
              <a:rPr lang="en-US" dirty="0"/>
              <a:t>xx%</a:t>
            </a:r>
          </a:p>
        </p:txBody>
      </p:sp>
    </p:spTree>
    <p:extLst>
      <p:ext uri="{BB962C8B-B14F-4D97-AF65-F5344CB8AC3E}">
        <p14:creationId xmlns:p14="http://schemas.microsoft.com/office/powerpoint/2010/main" val="216161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rket Size S10V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7F5EEC-80F8-3CD4-0AB1-62F1FC5A133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6" name="Oval 15">
            <a:extLst>
              <a:ext uri="{FF2B5EF4-FFF2-40B4-BE49-F238E27FC236}">
                <a16:creationId xmlns:a16="http://schemas.microsoft.com/office/drawing/2014/main" id="{06136803-5EF3-CCCC-C543-9E427874A85D}"/>
              </a:ext>
            </a:extLst>
          </p:cNvPr>
          <p:cNvSpPr/>
          <p:nvPr userDrawn="1"/>
        </p:nvSpPr>
        <p:spPr>
          <a:xfrm>
            <a:off x="4360677" y="3429148"/>
            <a:ext cx="2783840" cy="278384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F5F267B-039C-7289-ABD8-110FCCE33026}"/>
              </a:ext>
            </a:extLst>
          </p:cNvPr>
          <p:cNvSpPr/>
          <p:nvPr userDrawn="1"/>
        </p:nvSpPr>
        <p:spPr>
          <a:xfrm>
            <a:off x="4528449" y="3776020"/>
            <a:ext cx="2448296" cy="2448296"/>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6B916C9-B740-9379-CF81-75AD633274BA}"/>
              </a:ext>
            </a:extLst>
          </p:cNvPr>
          <p:cNvSpPr/>
          <p:nvPr userDrawn="1"/>
        </p:nvSpPr>
        <p:spPr>
          <a:xfrm>
            <a:off x="4697065" y="4124636"/>
            <a:ext cx="2111064" cy="211106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6">
            <a:extLst>
              <a:ext uri="{FF2B5EF4-FFF2-40B4-BE49-F238E27FC236}">
                <a16:creationId xmlns:a16="http://schemas.microsoft.com/office/drawing/2014/main" id="{57777E85-03F6-AA8C-F042-7715DDDBE5E4}"/>
              </a:ext>
            </a:extLst>
          </p:cNvPr>
          <p:cNvSpPr>
            <a:spLocks noGrp="1"/>
          </p:cNvSpPr>
          <p:nvPr>
            <p:ph type="body" sz="quarter" idx="41" hasCustomPrompt="1"/>
          </p:nvPr>
        </p:nvSpPr>
        <p:spPr>
          <a:xfrm>
            <a:off x="1722533" y="3898426"/>
            <a:ext cx="2115260" cy="553026"/>
          </a:xfrm>
        </p:spPr>
        <p:txBody>
          <a:bodyPr anchor="ctr">
            <a:noAutofit/>
          </a:bodyPr>
          <a:lstStyle>
            <a:lvl1pPr marL="0" indent="0" algn="r">
              <a:buNone/>
              <a:defRPr sz="3200" b="1">
                <a:solidFill>
                  <a:schemeClr val="tx1"/>
                </a:solidFill>
                <a:latin typeface="+mj-lt"/>
              </a:defRPr>
            </a:lvl1pPr>
          </a:lstStyle>
          <a:p>
            <a:pPr lvl="0"/>
            <a:r>
              <a:rPr lang="en-US" dirty="0"/>
              <a:t>xx%</a:t>
            </a:r>
          </a:p>
        </p:txBody>
      </p:sp>
      <p:sp>
        <p:nvSpPr>
          <p:cNvPr id="20" name="Text Placeholder 29">
            <a:extLst>
              <a:ext uri="{FF2B5EF4-FFF2-40B4-BE49-F238E27FC236}">
                <a16:creationId xmlns:a16="http://schemas.microsoft.com/office/drawing/2014/main" id="{D68F3DEE-BC53-F813-1727-422CA4CF917C}"/>
              </a:ext>
            </a:extLst>
          </p:cNvPr>
          <p:cNvSpPr>
            <a:spLocks noGrp="1"/>
          </p:cNvSpPr>
          <p:nvPr>
            <p:ph type="body" sz="quarter" idx="15"/>
          </p:nvPr>
        </p:nvSpPr>
        <p:spPr>
          <a:xfrm>
            <a:off x="3393069" y="2255062"/>
            <a:ext cx="4719056" cy="38067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1" name="Text Placeholder 29">
            <a:extLst>
              <a:ext uri="{FF2B5EF4-FFF2-40B4-BE49-F238E27FC236}">
                <a16:creationId xmlns:a16="http://schemas.microsoft.com/office/drawing/2014/main" id="{4A74AAE9-9507-95BC-B1DA-3948E116B337}"/>
              </a:ext>
            </a:extLst>
          </p:cNvPr>
          <p:cNvSpPr>
            <a:spLocks noGrp="1"/>
          </p:cNvSpPr>
          <p:nvPr>
            <p:ph type="body" sz="quarter" idx="17"/>
          </p:nvPr>
        </p:nvSpPr>
        <p:spPr>
          <a:xfrm>
            <a:off x="3393068" y="2707732"/>
            <a:ext cx="4719058" cy="54361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83487AB4-15AC-CE01-915D-E13BDE4C3022}"/>
              </a:ext>
            </a:extLst>
          </p:cNvPr>
          <p:cNvSpPr>
            <a:spLocks noGrp="1"/>
          </p:cNvSpPr>
          <p:nvPr>
            <p:ph type="body" sz="quarter" idx="36"/>
          </p:nvPr>
        </p:nvSpPr>
        <p:spPr>
          <a:xfrm>
            <a:off x="672577" y="4523452"/>
            <a:ext cx="3165216" cy="380670"/>
          </a:xfrm>
          <a:prstGeom prst="rect">
            <a:avLst/>
          </a:prstGeom>
        </p:spPr>
        <p:txBody>
          <a:bodyPr tIns="0" bIns="0" anchor="b">
            <a:noAutofit/>
          </a:bodyPr>
          <a:lstStyle>
            <a:lvl1pPr marL="0" indent="0" algn="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3" name="Text Placeholder 29">
            <a:extLst>
              <a:ext uri="{FF2B5EF4-FFF2-40B4-BE49-F238E27FC236}">
                <a16:creationId xmlns:a16="http://schemas.microsoft.com/office/drawing/2014/main" id="{0206F3E3-C9BB-F3F6-BFA2-16BCF99BF810}"/>
              </a:ext>
            </a:extLst>
          </p:cNvPr>
          <p:cNvSpPr>
            <a:spLocks noGrp="1"/>
          </p:cNvSpPr>
          <p:nvPr>
            <p:ph type="body" sz="quarter" idx="37"/>
          </p:nvPr>
        </p:nvSpPr>
        <p:spPr>
          <a:xfrm>
            <a:off x="672575" y="4976122"/>
            <a:ext cx="3165218" cy="995130"/>
          </a:xfrm>
          <a:prstGeom prst="rect">
            <a:avLst/>
          </a:prstGeom>
        </p:spPr>
        <p:txBody>
          <a:bodyPr tIns="0" bIns="0">
            <a:noAutofit/>
          </a:bodyPr>
          <a:lstStyle>
            <a:lvl1pPr marL="0" indent="0" algn="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4" name="Text Placeholder 29">
            <a:extLst>
              <a:ext uri="{FF2B5EF4-FFF2-40B4-BE49-F238E27FC236}">
                <a16:creationId xmlns:a16="http://schemas.microsoft.com/office/drawing/2014/main" id="{C758637B-2B37-289A-2F1E-80486EC83B80}"/>
              </a:ext>
            </a:extLst>
          </p:cNvPr>
          <p:cNvSpPr>
            <a:spLocks noGrp="1"/>
          </p:cNvSpPr>
          <p:nvPr>
            <p:ph type="body" sz="quarter" idx="39"/>
          </p:nvPr>
        </p:nvSpPr>
        <p:spPr>
          <a:xfrm>
            <a:off x="7902657" y="4520912"/>
            <a:ext cx="3165216" cy="380670"/>
          </a:xfrm>
          <a:prstGeom prst="rect">
            <a:avLst/>
          </a:prstGeom>
        </p:spPr>
        <p:txBody>
          <a:bodyPr tIns="0" bIns="0" anchor="b">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5" name="Text Placeholder 29">
            <a:extLst>
              <a:ext uri="{FF2B5EF4-FFF2-40B4-BE49-F238E27FC236}">
                <a16:creationId xmlns:a16="http://schemas.microsoft.com/office/drawing/2014/main" id="{8913713B-7E16-6FBF-9995-3573671A6B46}"/>
              </a:ext>
            </a:extLst>
          </p:cNvPr>
          <p:cNvSpPr>
            <a:spLocks noGrp="1"/>
          </p:cNvSpPr>
          <p:nvPr>
            <p:ph type="body" sz="quarter" idx="40"/>
          </p:nvPr>
        </p:nvSpPr>
        <p:spPr>
          <a:xfrm>
            <a:off x="7902656" y="4973582"/>
            <a:ext cx="3165218" cy="995130"/>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6" name="Text Placeholder 6">
            <a:extLst>
              <a:ext uri="{FF2B5EF4-FFF2-40B4-BE49-F238E27FC236}">
                <a16:creationId xmlns:a16="http://schemas.microsoft.com/office/drawing/2014/main" id="{84E32545-377D-6710-AA43-E9A54D6948BB}"/>
              </a:ext>
            </a:extLst>
          </p:cNvPr>
          <p:cNvSpPr>
            <a:spLocks noGrp="1"/>
          </p:cNvSpPr>
          <p:nvPr>
            <p:ph type="body" sz="quarter" idx="35" hasCustomPrompt="1"/>
          </p:nvPr>
        </p:nvSpPr>
        <p:spPr>
          <a:xfrm>
            <a:off x="4389065" y="1740252"/>
            <a:ext cx="2727064" cy="442809"/>
          </a:xfrm>
        </p:spPr>
        <p:txBody>
          <a:bodyPr anchor="ctr">
            <a:noAutofit/>
          </a:bodyPr>
          <a:lstStyle>
            <a:lvl1pPr marL="0" indent="0" algn="ctr">
              <a:buNone/>
              <a:defRPr sz="4800" b="1">
                <a:solidFill>
                  <a:schemeClr val="tx1"/>
                </a:solidFill>
                <a:latin typeface="+mj-lt"/>
              </a:defRPr>
            </a:lvl1pPr>
          </a:lstStyle>
          <a:p>
            <a:pPr lvl="0"/>
            <a:r>
              <a:rPr lang="en-US" dirty="0"/>
              <a:t>xx%</a:t>
            </a:r>
          </a:p>
        </p:txBody>
      </p:sp>
      <p:sp>
        <p:nvSpPr>
          <p:cNvPr id="27" name="Text Placeholder 6">
            <a:extLst>
              <a:ext uri="{FF2B5EF4-FFF2-40B4-BE49-F238E27FC236}">
                <a16:creationId xmlns:a16="http://schemas.microsoft.com/office/drawing/2014/main" id="{A05481B2-9222-E338-8868-A718B8EE7D97}"/>
              </a:ext>
            </a:extLst>
          </p:cNvPr>
          <p:cNvSpPr>
            <a:spLocks noGrp="1"/>
          </p:cNvSpPr>
          <p:nvPr>
            <p:ph type="body" sz="quarter" idx="38" hasCustomPrompt="1"/>
          </p:nvPr>
        </p:nvSpPr>
        <p:spPr>
          <a:xfrm>
            <a:off x="7902656" y="3895886"/>
            <a:ext cx="2428876" cy="553026"/>
          </a:xfrm>
        </p:spPr>
        <p:txBody>
          <a:bodyPr anchor="ctr">
            <a:noAutofit/>
          </a:bodyPr>
          <a:lstStyle>
            <a:lvl1pPr marL="0" indent="0" algn="l">
              <a:buNone/>
              <a:defRPr sz="4000" b="1">
                <a:solidFill>
                  <a:schemeClr val="tx1"/>
                </a:solidFill>
                <a:latin typeface="+mj-lt"/>
              </a:defRPr>
            </a:lvl1pPr>
          </a:lstStyle>
          <a:p>
            <a:pPr lvl="0"/>
            <a:r>
              <a:rPr lang="en-US" dirty="0"/>
              <a:t>xx%</a:t>
            </a:r>
          </a:p>
        </p:txBody>
      </p:sp>
      <p:cxnSp>
        <p:nvCxnSpPr>
          <p:cNvPr id="28" name="Straight Connector 27">
            <a:extLst>
              <a:ext uri="{FF2B5EF4-FFF2-40B4-BE49-F238E27FC236}">
                <a16:creationId xmlns:a16="http://schemas.microsoft.com/office/drawing/2014/main" id="{3BC85FE8-BEA6-2D5E-578F-224397A5F15E}"/>
              </a:ext>
            </a:extLst>
          </p:cNvPr>
          <p:cNvCxnSpPr>
            <a:cxnSpLocks/>
            <a:stCxn id="16" idx="0"/>
            <a:endCxn id="21" idx="2"/>
          </p:cNvCxnSpPr>
          <p:nvPr userDrawn="1"/>
        </p:nvCxnSpPr>
        <p:spPr>
          <a:xfrm flipV="1">
            <a:off x="5752597" y="3251350"/>
            <a:ext cx="0" cy="177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10">
            <a:extLst>
              <a:ext uri="{FF2B5EF4-FFF2-40B4-BE49-F238E27FC236}">
                <a16:creationId xmlns:a16="http://schemas.microsoft.com/office/drawing/2014/main" id="{36D8684F-508C-B4D4-D86C-08453E961081}"/>
              </a:ext>
            </a:extLst>
          </p:cNvPr>
          <p:cNvCxnSpPr>
            <a:cxnSpLocks/>
            <a:stCxn id="19" idx="3"/>
            <a:endCxn id="17" idx="2"/>
          </p:cNvCxnSpPr>
          <p:nvPr userDrawn="1"/>
        </p:nvCxnSpPr>
        <p:spPr>
          <a:xfrm>
            <a:off x="3837793" y="4174939"/>
            <a:ext cx="690656" cy="82522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12">
            <a:extLst>
              <a:ext uri="{FF2B5EF4-FFF2-40B4-BE49-F238E27FC236}">
                <a16:creationId xmlns:a16="http://schemas.microsoft.com/office/drawing/2014/main" id="{D8F3943F-A926-AAE9-892C-D0865CF825D3}"/>
              </a:ext>
            </a:extLst>
          </p:cNvPr>
          <p:cNvCxnSpPr>
            <a:cxnSpLocks/>
            <a:stCxn id="18" idx="6"/>
            <a:endCxn id="27" idx="1"/>
          </p:cNvCxnSpPr>
          <p:nvPr userDrawn="1"/>
        </p:nvCxnSpPr>
        <p:spPr>
          <a:xfrm flipV="1">
            <a:off x="6808129" y="4172399"/>
            <a:ext cx="1094527" cy="10077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5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F03E7-8901-4116-86F1-6CCBBB4996B2}" type="datetimeFigureOut">
              <a:rPr lang="tr-TR" smtClean="0"/>
              <a:t>17.08.2025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38516913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1BF03E7-8901-4116-86F1-6CCBBB4996B2}" type="datetimeFigureOut">
              <a:rPr lang="tr-TR" smtClean="0"/>
              <a:t>17.08.2025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22633276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BF03E7-8901-4116-86F1-6CCBBB4996B2}" type="datetimeFigureOut">
              <a:rPr lang="tr-TR" smtClean="0"/>
              <a:t>17.08.2025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25168966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F03E7-8901-4116-86F1-6CCBBB4996B2}" type="datetimeFigureOut">
              <a:rPr lang="tr-TR" smtClean="0"/>
              <a:t>17.08.2025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1404665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F03E7-8901-4116-86F1-6CCBBB4996B2}" type="datetimeFigureOut">
              <a:rPr lang="tr-TR" smtClean="0"/>
              <a:t>17.08.2025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252396488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1BF03E7-8901-4116-86F1-6CCBBB4996B2}" type="datetimeFigureOut">
              <a:rPr lang="tr-TR" smtClean="0"/>
              <a:t>17.08.2025</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23500123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BF03E7-8901-4116-86F1-6CCBBB4996B2}" type="datetimeFigureOut">
              <a:rPr lang="tr-TR" smtClean="0"/>
              <a:t>17.08.2025</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17391961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1BF03E7-8901-4116-86F1-6CCBBB4996B2}" type="datetimeFigureOut">
              <a:rPr lang="tr-TR" smtClean="0"/>
              <a:t>17.08.2025</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98868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S02V3">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87374" y="1162050"/>
            <a:ext cx="11017252" cy="2459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771526" y="1819275"/>
            <a:ext cx="10648950" cy="1801792"/>
          </a:xfrm>
          <a:prstGeom prst="rect">
            <a:avLst/>
          </a:prstGeom>
        </p:spPr>
        <p:txBody>
          <a:bodyPr anchor="b">
            <a:noAutofit/>
          </a:bodyPr>
          <a:lstStyle>
            <a:lvl1pPr algn="ctr">
              <a:defRPr sz="4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771524" y="3729067"/>
            <a:ext cx="10648954" cy="1309660"/>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5320683" y="3621067"/>
            <a:ext cx="1550635" cy="10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lvl="0" algn="ctr"/>
            <a:endParaRPr lang="en-GB">
              <a:solidFill>
                <a:schemeClr val="tx1"/>
              </a:solidFill>
            </a:endParaRPr>
          </a:p>
        </p:txBody>
      </p:sp>
    </p:spTree>
    <p:extLst>
      <p:ext uri="{BB962C8B-B14F-4D97-AF65-F5344CB8AC3E}">
        <p14:creationId xmlns:p14="http://schemas.microsoft.com/office/powerpoint/2010/main" val="4220467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F03E7-8901-4116-86F1-6CCBBB4996B2}" type="datetimeFigureOut">
              <a:rPr lang="tr-TR" smtClean="0"/>
              <a:t>17.08.2025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8746929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0994267"/>
      </p:ext>
    </p:extLst>
  </p:cSld>
  <p:clrMapOvr>
    <a:masterClrMapping/>
  </p:clrMapOvr>
  <p:hf hd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296313"/>
      </p:ext>
    </p:extLst>
  </p:cSld>
  <p:clrMapOvr>
    <a:masterClrMapping/>
  </p:clrMapOvr>
  <p:hf hd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84146026"/>
      </p:ext>
    </p:extLst>
  </p:cSld>
  <p:clrMapOvr>
    <a:masterClrMapping/>
  </p:clrMapOvr>
  <p:hf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BF03E7-8901-4116-86F1-6CCBBB4996B2}" type="datetimeFigureOut">
              <a:rPr lang="tr-TR" smtClean="0"/>
              <a:t>17.08.2025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2213715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8/17/2025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4882513"/>
      </p:ext>
    </p:extLst>
  </p:cSld>
  <p:clrMapOvr>
    <a:masterClrMapping/>
  </p:clrMapOvr>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8/17/2025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2928361"/>
      </p:ext>
    </p:extLst>
  </p:cSld>
  <p:clrMapOvr>
    <a:masterClrMapping/>
  </p:clrMapOvr>
  <p:hf hd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F03E7-8901-4116-86F1-6CCBBB4996B2}" type="datetimeFigureOut">
              <a:rPr lang="tr-TR" smtClean="0"/>
              <a:t>17.08.2025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5158949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F03E7-8901-4116-86F1-6CCBBB4996B2}" type="datetimeFigureOut">
              <a:rPr lang="tr-TR" smtClean="0"/>
              <a:t>17.08.2025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315829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03V1">
    <p:bg>
      <p:bgPr>
        <a:solidFill>
          <a:schemeClr val="bg1"/>
        </a:solidFill>
        <a:effectLst/>
      </p:bgPr>
    </p:bg>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a:off x="587375" y="1889609"/>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1</a:t>
            </a:r>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900112"/>
            <a:ext cx="11017250" cy="728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1550986" y="1884844"/>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9" name="Text Placeholder 7">
            <a:extLst>
              <a:ext uri="{FF2B5EF4-FFF2-40B4-BE49-F238E27FC236}">
                <a16:creationId xmlns:a16="http://schemas.microsoft.com/office/drawing/2014/main" id="{0A59D80C-551C-725C-8B7C-24F4711202D0}"/>
              </a:ext>
            </a:extLst>
          </p:cNvPr>
          <p:cNvSpPr>
            <a:spLocks noGrp="1"/>
          </p:cNvSpPr>
          <p:nvPr>
            <p:ph type="body" sz="quarter" idx="18" hasCustomPrompt="1"/>
          </p:nvPr>
        </p:nvSpPr>
        <p:spPr>
          <a:xfrm>
            <a:off x="587375" y="3099813"/>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2</a:t>
            </a:r>
          </a:p>
        </p:txBody>
      </p:sp>
      <p:sp>
        <p:nvSpPr>
          <p:cNvPr id="11" name="Text Placeholder 7">
            <a:extLst>
              <a:ext uri="{FF2B5EF4-FFF2-40B4-BE49-F238E27FC236}">
                <a16:creationId xmlns:a16="http://schemas.microsoft.com/office/drawing/2014/main" id="{F7AA0954-82E4-2DAD-7CDC-61448C5F6FBF}"/>
              </a:ext>
            </a:extLst>
          </p:cNvPr>
          <p:cNvSpPr>
            <a:spLocks noGrp="1"/>
          </p:cNvSpPr>
          <p:nvPr>
            <p:ph type="body" sz="quarter" idx="20"/>
          </p:nvPr>
        </p:nvSpPr>
        <p:spPr>
          <a:xfrm>
            <a:off x="1550986" y="3095048"/>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5" name="Text Placeholder 7">
            <a:extLst>
              <a:ext uri="{FF2B5EF4-FFF2-40B4-BE49-F238E27FC236}">
                <a16:creationId xmlns:a16="http://schemas.microsoft.com/office/drawing/2014/main" id="{F31CC0B4-867A-1333-CE00-F90FB2CAB100}"/>
              </a:ext>
            </a:extLst>
          </p:cNvPr>
          <p:cNvSpPr>
            <a:spLocks noGrp="1"/>
          </p:cNvSpPr>
          <p:nvPr>
            <p:ph type="body" sz="quarter" idx="21" hasCustomPrompt="1"/>
          </p:nvPr>
        </p:nvSpPr>
        <p:spPr>
          <a:xfrm>
            <a:off x="587375" y="4310017"/>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3</a:t>
            </a:r>
          </a:p>
        </p:txBody>
      </p:sp>
      <p:sp>
        <p:nvSpPr>
          <p:cNvPr id="27" name="Text Placeholder 7">
            <a:extLst>
              <a:ext uri="{FF2B5EF4-FFF2-40B4-BE49-F238E27FC236}">
                <a16:creationId xmlns:a16="http://schemas.microsoft.com/office/drawing/2014/main" id="{15CB68D2-0292-66D9-8CA2-611A07F41E91}"/>
              </a:ext>
            </a:extLst>
          </p:cNvPr>
          <p:cNvSpPr>
            <a:spLocks noGrp="1"/>
          </p:cNvSpPr>
          <p:nvPr>
            <p:ph type="body" sz="quarter" idx="23"/>
          </p:nvPr>
        </p:nvSpPr>
        <p:spPr>
          <a:xfrm>
            <a:off x="1550986" y="4305252"/>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C5E9DAD3-1973-7DDD-C39D-C25E4355803E}"/>
              </a:ext>
            </a:extLst>
          </p:cNvPr>
          <p:cNvSpPr>
            <a:spLocks noGrp="1"/>
          </p:cNvSpPr>
          <p:nvPr>
            <p:ph type="body" sz="quarter" idx="24" hasCustomPrompt="1"/>
          </p:nvPr>
        </p:nvSpPr>
        <p:spPr>
          <a:xfrm>
            <a:off x="587375" y="5520222"/>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4</a:t>
            </a:r>
          </a:p>
        </p:txBody>
      </p:sp>
      <p:sp>
        <p:nvSpPr>
          <p:cNvPr id="30" name="Text Placeholder 7">
            <a:extLst>
              <a:ext uri="{FF2B5EF4-FFF2-40B4-BE49-F238E27FC236}">
                <a16:creationId xmlns:a16="http://schemas.microsoft.com/office/drawing/2014/main" id="{BB2EEE4A-9F60-BC13-7389-5C6ABE10D46E}"/>
              </a:ext>
            </a:extLst>
          </p:cNvPr>
          <p:cNvSpPr>
            <a:spLocks noGrp="1"/>
          </p:cNvSpPr>
          <p:nvPr>
            <p:ph type="body" sz="quarter" idx="26"/>
          </p:nvPr>
        </p:nvSpPr>
        <p:spPr>
          <a:xfrm>
            <a:off x="1550986" y="5515457"/>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31" name="Text Placeholder 7">
            <a:extLst>
              <a:ext uri="{FF2B5EF4-FFF2-40B4-BE49-F238E27FC236}">
                <a16:creationId xmlns:a16="http://schemas.microsoft.com/office/drawing/2014/main" id="{80BA4CCE-4622-D674-399D-036E98F61614}"/>
              </a:ext>
            </a:extLst>
          </p:cNvPr>
          <p:cNvSpPr>
            <a:spLocks noGrp="1"/>
          </p:cNvSpPr>
          <p:nvPr>
            <p:ph type="body" sz="quarter" idx="27" hasCustomPrompt="1"/>
          </p:nvPr>
        </p:nvSpPr>
        <p:spPr>
          <a:xfrm>
            <a:off x="6315075" y="1889609"/>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5</a:t>
            </a:r>
          </a:p>
        </p:txBody>
      </p:sp>
      <p:sp>
        <p:nvSpPr>
          <p:cNvPr id="33" name="Text Placeholder 7">
            <a:extLst>
              <a:ext uri="{FF2B5EF4-FFF2-40B4-BE49-F238E27FC236}">
                <a16:creationId xmlns:a16="http://schemas.microsoft.com/office/drawing/2014/main" id="{BEC7F440-76A7-0A08-D512-D594C7FEA405}"/>
              </a:ext>
            </a:extLst>
          </p:cNvPr>
          <p:cNvSpPr>
            <a:spLocks noGrp="1"/>
          </p:cNvSpPr>
          <p:nvPr>
            <p:ph type="body" sz="quarter" idx="29"/>
          </p:nvPr>
        </p:nvSpPr>
        <p:spPr>
          <a:xfrm>
            <a:off x="7278686" y="1884844"/>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34" name="Text Placeholder 7">
            <a:extLst>
              <a:ext uri="{FF2B5EF4-FFF2-40B4-BE49-F238E27FC236}">
                <a16:creationId xmlns:a16="http://schemas.microsoft.com/office/drawing/2014/main" id="{EAD80685-DE91-D8A4-D019-BDA690450524}"/>
              </a:ext>
            </a:extLst>
          </p:cNvPr>
          <p:cNvSpPr>
            <a:spLocks noGrp="1"/>
          </p:cNvSpPr>
          <p:nvPr>
            <p:ph type="body" sz="quarter" idx="30" hasCustomPrompt="1"/>
          </p:nvPr>
        </p:nvSpPr>
        <p:spPr>
          <a:xfrm>
            <a:off x="6315075" y="3099813"/>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6</a:t>
            </a:r>
          </a:p>
        </p:txBody>
      </p:sp>
      <p:sp>
        <p:nvSpPr>
          <p:cNvPr id="36" name="Text Placeholder 7">
            <a:extLst>
              <a:ext uri="{FF2B5EF4-FFF2-40B4-BE49-F238E27FC236}">
                <a16:creationId xmlns:a16="http://schemas.microsoft.com/office/drawing/2014/main" id="{94D5B001-7EC8-CE55-DBB3-470FA298AA4F}"/>
              </a:ext>
            </a:extLst>
          </p:cNvPr>
          <p:cNvSpPr>
            <a:spLocks noGrp="1"/>
          </p:cNvSpPr>
          <p:nvPr>
            <p:ph type="body" sz="quarter" idx="32"/>
          </p:nvPr>
        </p:nvSpPr>
        <p:spPr>
          <a:xfrm>
            <a:off x="7278686" y="3095048"/>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37" name="Text Placeholder 7">
            <a:extLst>
              <a:ext uri="{FF2B5EF4-FFF2-40B4-BE49-F238E27FC236}">
                <a16:creationId xmlns:a16="http://schemas.microsoft.com/office/drawing/2014/main" id="{5CCC7C13-4DEA-093A-C56B-6B68A3343148}"/>
              </a:ext>
            </a:extLst>
          </p:cNvPr>
          <p:cNvSpPr>
            <a:spLocks noGrp="1"/>
          </p:cNvSpPr>
          <p:nvPr>
            <p:ph type="body" sz="quarter" idx="33" hasCustomPrompt="1"/>
          </p:nvPr>
        </p:nvSpPr>
        <p:spPr>
          <a:xfrm>
            <a:off x="6315075" y="4310017"/>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US" dirty="0"/>
              <a:t>7</a:t>
            </a:r>
            <a:endParaRPr lang="en-GB" dirty="0"/>
          </a:p>
        </p:txBody>
      </p:sp>
      <p:sp>
        <p:nvSpPr>
          <p:cNvPr id="39" name="Text Placeholder 7">
            <a:extLst>
              <a:ext uri="{FF2B5EF4-FFF2-40B4-BE49-F238E27FC236}">
                <a16:creationId xmlns:a16="http://schemas.microsoft.com/office/drawing/2014/main" id="{DE4763C5-AB04-D0BB-BC2B-A0E144728228}"/>
              </a:ext>
            </a:extLst>
          </p:cNvPr>
          <p:cNvSpPr>
            <a:spLocks noGrp="1"/>
          </p:cNvSpPr>
          <p:nvPr>
            <p:ph type="body" sz="quarter" idx="35"/>
          </p:nvPr>
        </p:nvSpPr>
        <p:spPr>
          <a:xfrm>
            <a:off x="7278686" y="4305252"/>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40" name="Text Placeholder 7">
            <a:extLst>
              <a:ext uri="{FF2B5EF4-FFF2-40B4-BE49-F238E27FC236}">
                <a16:creationId xmlns:a16="http://schemas.microsoft.com/office/drawing/2014/main" id="{019E6F1B-C14A-F9FC-D881-B2CF75A3FB77}"/>
              </a:ext>
            </a:extLst>
          </p:cNvPr>
          <p:cNvSpPr>
            <a:spLocks noGrp="1"/>
          </p:cNvSpPr>
          <p:nvPr>
            <p:ph type="body" sz="quarter" idx="36" hasCustomPrompt="1"/>
          </p:nvPr>
        </p:nvSpPr>
        <p:spPr>
          <a:xfrm>
            <a:off x="6315075" y="5520222"/>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8</a:t>
            </a:r>
          </a:p>
        </p:txBody>
      </p:sp>
      <p:sp>
        <p:nvSpPr>
          <p:cNvPr id="42" name="Text Placeholder 7">
            <a:extLst>
              <a:ext uri="{FF2B5EF4-FFF2-40B4-BE49-F238E27FC236}">
                <a16:creationId xmlns:a16="http://schemas.microsoft.com/office/drawing/2014/main" id="{101049CB-1A56-606E-8D05-5A9A9A8E5904}"/>
              </a:ext>
            </a:extLst>
          </p:cNvPr>
          <p:cNvSpPr>
            <a:spLocks noGrp="1"/>
          </p:cNvSpPr>
          <p:nvPr>
            <p:ph type="body" sz="quarter" idx="38"/>
          </p:nvPr>
        </p:nvSpPr>
        <p:spPr>
          <a:xfrm>
            <a:off x="7278686" y="5515457"/>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23710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S03V2">
    <p:bg>
      <p:bgPr>
        <a:solidFill>
          <a:schemeClr val="bg1"/>
        </a:solidFill>
        <a:effectLst/>
      </p:bgPr>
    </p:bg>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a:off x="5948027" y="1889609"/>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1</a:t>
            </a:r>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900112"/>
            <a:ext cx="11017250" cy="728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6911638" y="1884844"/>
            <a:ext cx="4692987"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9" name="Text Placeholder 7">
            <a:extLst>
              <a:ext uri="{FF2B5EF4-FFF2-40B4-BE49-F238E27FC236}">
                <a16:creationId xmlns:a16="http://schemas.microsoft.com/office/drawing/2014/main" id="{0A59D80C-551C-725C-8B7C-24F4711202D0}"/>
              </a:ext>
            </a:extLst>
          </p:cNvPr>
          <p:cNvSpPr>
            <a:spLocks noGrp="1"/>
          </p:cNvSpPr>
          <p:nvPr>
            <p:ph type="body" sz="quarter" idx="18" hasCustomPrompt="1"/>
          </p:nvPr>
        </p:nvSpPr>
        <p:spPr>
          <a:xfrm>
            <a:off x="5948027" y="3099813"/>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2</a:t>
            </a:r>
          </a:p>
        </p:txBody>
      </p:sp>
      <p:sp>
        <p:nvSpPr>
          <p:cNvPr id="11" name="Text Placeholder 7">
            <a:extLst>
              <a:ext uri="{FF2B5EF4-FFF2-40B4-BE49-F238E27FC236}">
                <a16:creationId xmlns:a16="http://schemas.microsoft.com/office/drawing/2014/main" id="{F7AA0954-82E4-2DAD-7CDC-61448C5F6FBF}"/>
              </a:ext>
            </a:extLst>
          </p:cNvPr>
          <p:cNvSpPr>
            <a:spLocks noGrp="1"/>
          </p:cNvSpPr>
          <p:nvPr>
            <p:ph type="body" sz="quarter" idx="20"/>
          </p:nvPr>
        </p:nvSpPr>
        <p:spPr>
          <a:xfrm>
            <a:off x="6911638" y="3095048"/>
            <a:ext cx="4692987"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5" name="Text Placeholder 7">
            <a:extLst>
              <a:ext uri="{FF2B5EF4-FFF2-40B4-BE49-F238E27FC236}">
                <a16:creationId xmlns:a16="http://schemas.microsoft.com/office/drawing/2014/main" id="{F31CC0B4-867A-1333-CE00-F90FB2CAB100}"/>
              </a:ext>
            </a:extLst>
          </p:cNvPr>
          <p:cNvSpPr>
            <a:spLocks noGrp="1"/>
          </p:cNvSpPr>
          <p:nvPr>
            <p:ph type="body" sz="quarter" idx="21" hasCustomPrompt="1"/>
          </p:nvPr>
        </p:nvSpPr>
        <p:spPr>
          <a:xfrm>
            <a:off x="5948027" y="4310017"/>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3</a:t>
            </a:r>
          </a:p>
        </p:txBody>
      </p:sp>
      <p:sp>
        <p:nvSpPr>
          <p:cNvPr id="27" name="Text Placeholder 7">
            <a:extLst>
              <a:ext uri="{FF2B5EF4-FFF2-40B4-BE49-F238E27FC236}">
                <a16:creationId xmlns:a16="http://schemas.microsoft.com/office/drawing/2014/main" id="{15CB68D2-0292-66D9-8CA2-611A07F41E91}"/>
              </a:ext>
            </a:extLst>
          </p:cNvPr>
          <p:cNvSpPr>
            <a:spLocks noGrp="1"/>
          </p:cNvSpPr>
          <p:nvPr>
            <p:ph type="body" sz="quarter" idx="23"/>
          </p:nvPr>
        </p:nvSpPr>
        <p:spPr>
          <a:xfrm>
            <a:off x="6911638" y="4305252"/>
            <a:ext cx="4692987"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C5E9DAD3-1973-7DDD-C39D-C25E4355803E}"/>
              </a:ext>
            </a:extLst>
          </p:cNvPr>
          <p:cNvSpPr>
            <a:spLocks noGrp="1"/>
          </p:cNvSpPr>
          <p:nvPr>
            <p:ph type="body" sz="quarter" idx="24" hasCustomPrompt="1"/>
          </p:nvPr>
        </p:nvSpPr>
        <p:spPr>
          <a:xfrm>
            <a:off x="5948027" y="5520222"/>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4</a:t>
            </a:r>
          </a:p>
        </p:txBody>
      </p:sp>
      <p:sp>
        <p:nvSpPr>
          <p:cNvPr id="30" name="Text Placeholder 7">
            <a:extLst>
              <a:ext uri="{FF2B5EF4-FFF2-40B4-BE49-F238E27FC236}">
                <a16:creationId xmlns:a16="http://schemas.microsoft.com/office/drawing/2014/main" id="{BB2EEE4A-9F60-BC13-7389-5C6ABE10D46E}"/>
              </a:ext>
            </a:extLst>
          </p:cNvPr>
          <p:cNvSpPr>
            <a:spLocks noGrp="1"/>
          </p:cNvSpPr>
          <p:nvPr>
            <p:ph type="body" sz="quarter" idx="26"/>
          </p:nvPr>
        </p:nvSpPr>
        <p:spPr>
          <a:xfrm>
            <a:off x="6911638" y="5515457"/>
            <a:ext cx="4692987"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4" name="Rectangle 3">
            <a:extLst>
              <a:ext uri="{FF2B5EF4-FFF2-40B4-BE49-F238E27FC236}">
                <a16:creationId xmlns:a16="http://schemas.microsoft.com/office/drawing/2014/main" id="{87BCAFF3-1EA2-2D5E-52F7-058EFC439DFD}"/>
              </a:ext>
            </a:extLst>
          </p:cNvPr>
          <p:cNvSpPr/>
          <p:nvPr userDrawn="1"/>
        </p:nvSpPr>
        <p:spPr>
          <a:xfrm>
            <a:off x="461982" y="4653800"/>
            <a:ext cx="1620000" cy="1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ID">
              <a:solidFill>
                <a:schemeClr val="tx1"/>
              </a:solidFill>
            </a:endParaRPr>
          </a:p>
        </p:txBody>
      </p:sp>
      <p:sp>
        <p:nvSpPr>
          <p:cNvPr id="5" name="Rectangle 4">
            <a:extLst>
              <a:ext uri="{FF2B5EF4-FFF2-40B4-BE49-F238E27FC236}">
                <a16:creationId xmlns:a16="http://schemas.microsoft.com/office/drawing/2014/main" id="{1200C168-C6A3-CBB4-7DCD-EF4D1CC32B74}"/>
              </a:ext>
            </a:extLst>
          </p:cNvPr>
          <p:cNvSpPr/>
          <p:nvPr userDrawn="1"/>
        </p:nvSpPr>
        <p:spPr>
          <a:xfrm>
            <a:off x="3917126" y="1889609"/>
            <a:ext cx="1620000" cy="1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ID">
              <a:solidFill>
                <a:schemeClr val="tx1"/>
              </a:solidFill>
            </a:endParaRPr>
          </a:p>
        </p:txBody>
      </p:sp>
      <p:sp>
        <p:nvSpPr>
          <p:cNvPr id="6" name="Picture Placeholder 9">
            <a:extLst>
              <a:ext uri="{FF2B5EF4-FFF2-40B4-BE49-F238E27FC236}">
                <a16:creationId xmlns:a16="http://schemas.microsoft.com/office/drawing/2014/main" id="{48AE1E1D-5338-6A91-AEBB-C3AB11D4B631}"/>
              </a:ext>
            </a:extLst>
          </p:cNvPr>
          <p:cNvSpPr>
            <a:spLocks noGrp="1"/>
          </p:cNvSpPr>
          <p:nvPr>
            <p:ph type="pic" sz="quarter" idx="10"/>
          </p:nvPr>
        </p:nvSpPr>
        <p:spPr>
          <a:xfrm>
            <a:off x="587375" y="2003909"/>
            <a:ext cx="4828191" cy="4144498"/>
          </a:xfrm>
          <a:prstGeom prst="rect">
            <a:avLst/>
          </a:prstGeom>
          <a:solidFill>
            <a:schemeClr val="accent2"/>
          </a:solidFill>
        </p:spPr>
        <p:txBody>
          <a:bodyPr vert="horz" lIns="91440" tIns="45720" rIns="91440" bIns="45720" rtlCol="0" anchor="ctr">
            <a:noAutofit/>
          </a:bodyPr>
          <a:lstStyle>
            <a:lvl1pPr>
              <a:defRPr lang="en-ID" sz="1400"/>
            </a:lvl1pPr>
          </a:lstStyle>
          <a:p>
            <a:pPr lvl="0" algn="ctr"/>
            <a:endParaRPr lang="en-ID"/>
          </a:p>
        </p:txBody>
      </p:sp>
    </p:spTree>
    <p:extLst>
      <p:ext uri="{BB962C8B-B14F-4D97-AF65-F5344CB8AC3E}">
        <p14:creationId xmlns:p14="http://schemas.microsoft.com/office/powerpoint/2010/main" val="2342715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S04V1">
    <p:bg>
      <p:bgPr>
        <a:solidFill>
          <a:schemeClr val="bg1"/>
        </a:solidFill>
        <a:effectLst/>
      </p:bgPr>
    </p:bg>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a:off x="4667251" y="1889609"/>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4667251" y="584200"/>
            <a:ext cx="6937375" cy="1158875"/>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4946652" y="1884844"/>
            <a:ext cx="6657974"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4" name="Rectangle 3">
            <a:extLst>
              <a:ext uri="{FF2B5EF4-FFF2-40B4-BE49-F238E27FC236}">
                <a16:creationId xmlns:a16="http://schemas.microsoft.com/office/drawing/2014/main" id="{5293B3F5-F59B-7C3F-A953-D83BF1E9863E}"/>
              </a:ext>
            </a:extLst>
          </p:cNvPr>
          <p:cNvSpPr/>
          <p:nvPr userDrawn="1"/>
        </p:nvSpPr>
        <p:spPr>
          <a:xfrm>
            <a:off x="587375" y="4833800"/>
            <a:ext cx="144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Picture Placeholder 3">
            <a:extLst>
              <a:ext uri="{FF2B5EF4-FFF2-40B4-BE49-F238E27FC236}">
                <a16:creationId xmlns:a16="http://schemas.microsoft.com/office/drawing/2014/main" id="{8DF470F1-2185-B184-78BF-4280296087E7}"/>
              </a:ext>
            </a:extLst>
          </p:cNvPr>
          <p:cNvSpPr>
            <a:spLocks noGrp="1"/>
          </p:cNvSpPr>
          <p:nvPr>
            <p:ph type="pic" sz="quarter" idx="10"/>
          </p:nvPr>
        </p:nvSpPr>
        <p:spPr>
          <a:xfrm>
            <a:off x="712771" y="584200"/>
            <a:ext cx="3367106" cy="5564207"/>
          </a:xfrm>
          <a:prstGeom prst="rect">
            <a:avLst/>
          </a:prstGeom>
          <a:solidFill>
            <a:schemeClr val="accent2"/>
          </a:solidFill>
        </p:spPr>
        <p:txBody>
          <a:bodyPr vert="horz" lIns="91440" tIns="45720" rIns="91440" bIns="45720" rtlCol="0" anchor="ctr">
            <a:noAutofit/>
          </a:bodyPr>
          <a:lstStyle>
            <a:lvl1pPr>
              <a:defRPr lang="en-ID" sz="1400"/>
            </a:lvl1pPr>
          </a:lstStyle>
          <a:p>
            <a:pPr lvl="0" algn="ctr"/>
            <a:endParaRPr lang="en-ID" dirty="0"/>
          </a:p>
        </p:txBody>
      </p:sp>
      <p:sp>
        <p:nvSpPr>
          <p:cNvPr id="6" name="Text Placeholder 7">
            <a:extLst>
              <a:ext uri="{FF2B5EF4-FFF2-40B4-BE49-F238E27FC236}">
                <a16:creationId xmlns:a16="http://schemas.microsoft.com/office/drawing/2014/main" id="{139508AC-A555-3AF1-8C16-1293891E1B45}"/>
              </a:ext>
            </a:extLst>
          </p:cNvPr>
          <p:cNvSpPr>
            <a:spLocks noGrp="1"/>
          </p:cNvSpPr>
          <p:nvPr>
            <p:ph type="body" sz="quarter" idx="18" hasCustomPrompt="1"/>
          </p:nvPr>
        </p:nvSpPr>
        <p:spPr>
          <a:xfrm>
            <a:off x="4667251" y="2799249"/>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0" name="Text Placeholder 7">
            <a:extLst>
              <a:ext uri="{FF2B5EF4-FFF2-40B4-BE49-F238E27FC236}">
                <a16:creationId xmlns:a16="http://schemas.microsoft.com/office/drawing/2014/main" id="{991B3922-EF7C-75BC-26A5-E3F399C35DA1}"/>
              </a:ext>
            </a:extLst>
          </p:cNvPr>
          <p:cNvSpPr>
            <a:spLocks noGrp="1"/>
          </p:cNvSpPr>
          <p:nvPr>
            <p:ph type="body" sz="quarter" idx="19"/>
          </p:nvPr>
        </p:nvSpPr>
        <p:spPr>
          <a:xfrm>
            <a:off x="4946652" y="2794484"/>
            <a:ext cx="6657974"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2" name="Text Placeholder 7">
            <a:extLst>
              <a:ext uri="{FF2B5EF4-FFF2-40B4-BE49-F238E27FC236}">
                <a16:creationId xmlns:a16="http://schemas.microsoft.com/office/drawing/2014/main" id="{DAAA0C93-22FB-F901-A143-F75E121C9D7B}"/>
              </a:ext>
            </a:extLst>
          </p:cNvPr>
          <p:cNvSpPr>
            <a:spLocks noGrp="1"/>
          </p:cNvSpPr>
          <p:nvPr>
            <p:ph type="body" sz="quarter" idx="20" hasCustomPrompt="1"/>
          </p:nvPr>
        </p:nvSpPr>
        <p:spPr>
          <a:xfrm>
            <a:off x="4667251" y="3708889"/>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3" name="Text Placeholder 7">
            <a:extLst>
              <a:ext uri="{FF2B5EF4-FFF2-40B4-BE49-F238E27FC236}">
                <a16:creationId xmlns:a16="http://schemas.microsoft.com/office/drawing/2014/main" id="{95BFD1B9-B6FC-0C76-D38F-833EA2187095}"/>
              </a:ext>
            </a:extLst>
          </p:cNvPr>
          <p:cNvSpPr>
            <a:spLocks noGrp="1"/>
          </p:cNvSpPr>
          <p:nvPr>
            <p:ph type="body" sz="quarter" idx="21"/>
          </p:nvPr>
        </p:nvSpPr>
        <p:spPr>
          <a:xfrm>
            <a:off x="4946652" y="3704124"/>
            <a:ext cx="6657974"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0DE83CB3-4FF4-BC67-E70E-D08DB7E7C1C0}"/>
              </a:ext>
            </a:extLst>
          </p:cNvPr>
          <p:cNvSpPr>
            <a:spLocks noGrp="1"/>
          </p:cNvSpPr>
          <p:nvPr>
            <p:ph type="body" sz="quarter" idx="22" hasCustomPrompt="1"/>
          </p:nvPr>
        </p:nvSpPr>
        <p:spPr>
          <a:xfrm>
            <a:off x="4667251" y="4618529"/>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5" name="Text Placeholder 7">
            <a:extLst>
              <a:ext uri="{FF2B5EF4-FFF2-40B4-BE49-F238E27FC236}">
                <a16:creationId xmlns:a16="http://schemas.microsoft.com/office/drawing/2014/main" id="{537D5842-5861-D0AB-650A-B050D51FF6D4}"/>
              </a:ext>
            </a:extLst>
          </p:cNvPr>
          <p:cNvSpPr>
            <a:spLocks noGrp="1"/>
          </p:cNvSpPr>
          <p:nvPr>
            <p:ph type="body" sz="quarter" idx="23"/>
          </p:nvPr>
        </p:nvSpPr>
        <p:spPr>
          <a:xfrm>
            <a:off x="4946652" y="4613764"/>
            <a:ext cx="6657974"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6" name="Text Placeholder 7">
            <a:extLst>
              <a:ext uri="{FF2B5EF4-FFF2-40B4-BE49-F238E27FC236}">
                <a16:creationId xmlns:a16="http://schemas.microsoft.com/office/drawing/2014/main" id="{1C8F732A-D082-92DB-9548-1D313806D96A}"/>
              </a:ext>
            </a:extLst>
          </p:cNvPr>
          <p:cNvSpPr>
            <a:spLocks noGrp="1"/>
          </p:cNvSpPr>
          <p:nvPr>
            <p:ph type="body" sz="quarter" idx="24" hasCustomPrompt="1"/>
          </p:nvPr>
        </p:nvSpPr>
        <p:spPr>
          <a:xfrm>
            <a:off x="4667251" y="5528167"/>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7" name="Text Placeholder 7">
            <a:extLst>
              <a:ext uri="{FF2B5EF4-FFF2-40B4-BE49-F238E27FC236}">
                <a16:creationId xmlns:a16="http://schemas.microsoft.com/office/drawing/2014/main" id="{B46B6DDF-FBB0-68BC-EDB9-5038752A3005}"/>
              </a:ext>
            </a:extLst>
          </p:cNvPr>
          <p:cNvSpPr>
            <a:spLocks noGrp="1"/>
          </p:cNvSpPr>
          <p:nvPr>
            <p:ph type="body" sz="quarter" idx="25"/>
          </p:nvPr>
        </p:nvSpPr>
        <p:spPr>
          <a:xfrm>
            <a:off x="4946652" y="5523402"/>
            <a:ext cx="6657974"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898023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2.xml"/><Relationship Id="rId3" Type="http://schemas.openxmlformats.org/officeDocument/2006/relationships/slideLayout" Target="../slideLayouts/slideLayout54.xml"/><Relationship Id="rId21" Type="http://schemas.openxmlformats.org/officeDocument/2006/relationships/image" Target="../media/image5.png"/><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image" Target="../media/image4.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3.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hidden="1">
            <a:extLst>
              <a:ext uri="{FF2B5EF4-FFF2-40B4-BE49-F238E27FC236}">
                <a16:creationId xmlns:a16="http://schemas.microsoft.com/office/drawing/2014/main" id="{2B8E0697-403D-D5C2-0A51-9FA66EA1B72A}"/>
              </a:ext>
            </a:extLst>
          </p:cNvPr>
          <p:cNvGrpSpPr/>
          <p:nvPr userDrawn="1"/>
        </p:nvGrpSpPr>
        <p:grpSpPr>
          <a:xfrm>
            <a:off x="0" y="0"/>
            <a:ext cx="12192000" cy="6858000"/>
            <a:chOff x="0" y="0"/>
            <a:chExt cx="12192000" cy="6858000"/>
          </a:xfrm>
        </p:grpSpPr>
        <p:grpSp>
          <p:nvGrpSpPr>
            <p:cNvPr id="5" name="Group 4" hidden="1">
              <a:extLst>
                <a:ext uri="{FF2B5EF4-FFF2-40B4-BE49-F238E27FC236}">
                  <a16:creationId xmlns:a16="http://schemas.microsoft.com/office/drawing/2014/main" id="{86F42B89-FE7C-D214-D9AE-FB7CA0DF9F80}"/>
                </a:ext>
              </a:extLst>
            </p:cNvPr>
            <p:cNvGrpSpPr/>
            <p:nvPr userDrawn="1"/>
          </p:nvGrpSpPr>
          <p:grpSpPr>
            <a:xfrm>
              <a:off x="0" y="0"/>
              <a:ext cx="12192000" cy="6858000"/>
              <a:chOff x="0" y="0"/>
              <a:chExt cx="5166360" cy="6858000"/>
            </a:xfrm>
            <a:noFill/>
          </p:grpSpPr>
          <p:sp>
            <p:nvSpPr>
              <p:cNvPr id="7" name="Rectangle 6" hidden="1">
                <a:extLst>
                  <a:ext uri="{FF2B5EF4-FFF2-40B4-BE49-F238E27FC236}">
                    <a16:creationId xmlns:a16="http://schemas.microsoft.com/office/drawing/2014/main" id="{6CC6AFB1-B75B-D588-7378-CBD591940046}"/>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7" hidden="1">
                <a:extLst>
                  <a:ext uri="{FF2B5EF4-FFF2-40B4-BE49-F238E27FC236}">
                    <a16:creationId xmlns:a16="http://schemas.microsoft.com/office/drawing/2014/main" id="{F3DDA3D8-2647-1660-E9D3-9427081EDFEB}"/>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hidden="1">
                <a:extLst>
                  <a:ext uri="{FF2B5EF4-FFF2-40B4-BE49-F238E27FC236}">
                    <a16:creationId xmlns:a16="http://schemas.microsoft.com/office/drawing/2014/main" id="{71828DF8-3249-0C29-D169-015E44C92D46}"/>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hidden="1">
                <a:extLst>
                  <a:ext uri="{FF2B5EF4-FFF2-40B4-BE49-F238E27FC236}">
                    <a16:creationId xmlns:a16="http://schemas.microsoft.com/office/drawing/2014/main" id="{267F813C-78EB-7AC8-FC45-4F562779C48F}"/>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hidden="1">
                <a:extLst>
                  <a:ext uri="{FF2B5EF4-FFF2-40B4-BE49-F238E27FC236}">
                    <a16:creationId xmlns:a16="http://schemas.microsoft.com/office/drawing/2014/main" id="{B324A7B6-279A-79F0-ABCB-3E16D381375E}"/>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hidden="1">
                <a:extLst>
                  <a:ext uri="{FF2B5EF4-FFF2-40B4-BE49-F238E27FC236}">
                    <a16:creationId xmlns:a16="http://schemas.microsoft.com/office/drawing/2014/main" id="{1526923E-7413-7340-99E3-DA0A4840EBD8}"/>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Frame 5" hidden="1">
              <a:extLst>
                <a:ext uri="{FF2B5EF4-FFF2-40B4-BE49-F238E27FC236}">
                  <a16:creationId xmlns:a16="http://schemas.microsoft.com/office/drawing/2014/main" id="{FDF64820-FEB4-D058-0017-D1278CF90449}"/>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2" name="Title Placeholder 1">
            <a:extLst>
              <a:ext uri="{FF2B5EF4-FFF2-40B4-BE49-F238E27FC236}">
                <a16:creationId xmlns:a16="http://schemas.microsoft.com/office/drawing/2014/main" id="{03ECAB1D-7C61-B1A0-AB2C-B508F78900A7}"/>
              </a:ext>
            </a:extLst>
          </p:cNvPr>
          <p:cNvSpPr>
            <a:spLocks noGrp="1"/>
          </p:cNvSpPr>
          <p:nvPr>
            <p:ph type="title"/>
          </p:nvPr>
        </p:nvSpPr>
        <p:spPr>
          <a:xfrm>
            <a:off x="550862" y="549275"/>
            <a:ext cx="11090276" cy="1325563"/>
          </a:xfrm>
          <a:prstGeom prst="rect">
            <a:avLst/>
          </a:prstGeom>
        </p:spPr>
        <p:txBody>
          <a:bodyPr vert="horz" lIns="91440" tIns="45720" rIns="91440" bIns="45720" rtlCol="0" anchor="ctr">
            <a:no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FD98A34-8A43-A6AC-9593-C4AE4F032ACD}"/>
              </a:ext>
            </a:extLst>
          </p:cNvPr>
          <p:cNvSpPr>
            <a:spLocks noGrp="1"/>
          </p:cNvSpPr>
          <p:nvPr>
            <p:ph type="body" idx="1"/>
          </p:nvPr>
        </p:nvSpPr>
        <p:spPr>
          <a:xfrm>
            <a:off x="550862" y="1874838"/>
            <a:ext cx="11090276" cy="4433887"/>
          </a:xfrm>
          <a:prstGeom prst="rect">
            <a:avLst/>
          </a:prstGeom>
        </p:spPr>
        <p:txBody>
          <a:bodyPr vert="horz" lIns="91440" tIns="45720" rIns="91440" bIns="45720" rtlCol="0">
            <a:noAutofit/>
          </a:bodyPr>
          <a:lstStyle/>
          <a:p>
            <a:pPr lvl="0"/>
            <a:r>
              <a:rPr lang="en-US" dirty="0"/>
              <a:t>Click to edit Master text styles</a:t>
            </a:r>
          </a:p>
          <a:p>
            <a:pPr lvl="1"/>
            <a:r>
              <a:rPr lang="en-US" dirty="0"/>
              <a:t>Click to edit Master text styles</a:t>
            </a:r>
          </a:p>
          <a:p>
            <a:pPr lvl="2"/>
            <a:r>
              <a:rPr lang="en-US" dirty="0"/>
              <a:t>Third level</a:t>
            </a:r>
          </a:p>
          <a:p>
            <a:pPr lvl="3"/>
            <a:r>
              <a:rPr lang="en-US" dirty="0"/>
              <a:t>Fourth level</a:t>
            </a:r>
          </a:p>
          <a:p>
            <a:pPr lvl="4"/>
            <a:r>
              <a:rPr lang="en-US" dirty="0"/>
              <a:t>Fifth level</a:t>
            </a:r>
            <a:endParaRPr lang="en-ID" dirty="0"/>
          </a:p>
        </p:txBody>
      </p:sp>
      <p:pic>
        <p:nvPicPr>
          <p:cNvPr id="8" name="Picture 7">
            <a:extLst>
              <a:ext uri="{FF2B5EF4-FFF2-40B4-BE49-F238E27FC236}">
                <a16:creationId xmlns:a16="http://schemas.microsoft.com/office/drawing/2014/main" id="{68E88FD4-43FA-F80D-DA99-3B57A0B99735}"/>
              </a:ext>
            </a:extLst>
          </p:cNvPr>
          <p:cNvPicPr>
            <a:picLocks noChangeAspect="1"/>
          </p:cNvPicPr>
          <p:nvPr userDrawn="1"/>
        </p:nvPicPr>
        <p:blipFill>
          <a:blip r:embed="rId53">
            <a:extLst>
              <a:ext uri="{28A0092B-C50C-407E-A947-70E740481C1C}">
                <a14:useLocalDpi xmlns:a14="http://schemas.microsoft.com/office/drawing/2010/main" val="0"/>
              </a:ext>
            </a:extLst>
          </a:blip>
          <a:stretch>
            <a:fillRect/>
          </a:stretch>
        </p:blipFill>
        <p:spPr>
          <a:xfrm>
            <a:off x="8870201" y="6377199"/>
            <a:ext cx="2543175" cy="457200"/>
          </a:xfrm>
          <a:prstGeom prst="rect">
            <a:avLst/>
          </a:prstGeom>
        </p:spPr>
      </p:pic>
    </p:spTree>
    <p:extLst>
      <p:ext uri="{BB962C8B-B14F-4D97-AF65-F5344CB8AC3E}">
        <p14:creationId xmlns:p14="http://schemas.microsoft.com/office/powerpoint/2010/main" val="3486867614"/>
      </p:ext>
    </p:extLst>
  </p:cSld>
  <p:clrMap bg1="lt1" tx1="dk1" bg2="lt2" tx2="dk2" accent1="accent1" accent2="accent2" accent3="accent3" accent4="accent4" accent5="accent5" accent6="accent6" hlink="hlink" folHlink="folHlink"/>
  <p:sldLayoutIdLst>
    <p:sldLayoutId id="2147483794" r:id="rId1"/>
    <p:sldLayoutId id="2147483880" r:id="rId2"/>
    <p:sldLayoutId id="2147483881" r:id="rId3"/>
    <p:sldLayoutId id="2147483857" r:id="rId4"/>
    <p:sldLayoutId id="2147483882" r:id="rId5"/>
    <p:sldLayoutId id="2147483883" r:id="rId6"/>
    <p:sldLayoutId id="2147483817" r:id="rId7"/>
    <p:sldLayoutId id="2147483875" r:id="rId8"/>
    <p:sldLayoutId id="2147483868" r:id="rId9"/>
    <p:sldLayoutId id="2147483886" r:id="rId10"/>
    <p:sldLayoutId id="2147483887" r:id="rId11"/>
    <p:sldLayoutId id="2147483874" r:id="rId12"/>
    <p:sldLayoutId id="2147483873" r:id="rId13"/>
    <p:sldLayoutId id="2147483872" r:id="rId14"/>
    <p:sldLayoutId id="2147483884" r:id="rId15"/>
    <p:sldLayoutId id="2147483885" r:id="rId16"/>
    <p:sldLayoutId id="2147483888" r:id="rId17"/>
    <p:sldLayoutId id="2147483889" r:id="rId18"/>
    <p:sldLayoutId id="2147483890" r:id="rId19"/>
    <p:sldLayoutId id="2147483891" r:id="rId20"/>
    <p:sldLayoutId id="2147483892" r:id="rId21"/>
    <p:sldLayoutId id="2147483893" r:id="rId22"/>
    <p:sldLayoutId id="2147483805" r:id="rId23"/>
    <p:sldLayoutId id="2147483814" r:id="rId24"/>
    <p:sldLayoutId id="2147483858" r:id="rId25"/>
    <p:sldLayoutId id="2147483850" r:id="rId26"/>
    <p:sldLayoutId id="2147483834" r:id="rId27"/>
    <p:sldLayoutId id="2147483809" r:id="rId28"/>
    <p:sldLayoutId id="2147483894" r:id="rId29"/>
    <p:sldLayoutId id="2147483811" r:id="rId30"/>
    <p:sldLayoutId id="2147483851" r:id="rId31"/>
    <p:sldLayoutId id="2147483869" r:id="rId32"/>
    <p:sldLayoutId id="2147483895" r:id="rId33"/>
    <p:sldLayoutId id="2147483852" r:id="rId34"/>
    <p:sldLayoutId id="2147483853" r:id="rId35"/>
    <p:sldLayoutId id="2147483854" r:id="rId36"/>
    <p:sldLayoutId id="2147483855" r:id="rId37"/>
    <p:sldLayoutId id="2147483870" r:id="rId38"/>
    <p:sldLayoutId id="2147483871" r:id="rId39"/>
    <p:sldLayoutId id="2147483864" r:id="rId40"/>
    <p:sldLayoutId id="2147483865" r:id="rId41"/>
    <p:sldLayoutId id="2147483866" r:id="rId42"/>
    <p:sldLayoutId id="2147483867" r:id="rId43"/>
    <p:sldLayoutId id="2147483876" r:id="rId44"/>
    <p:sldLayoutId id="2147483877" r:id="rId45"/>
    <p:sldLayoutId id="2147483878" r:id="rId46"/>
    <p:sldLayoutId id="2147483879" r:id="rId47"/>
    <p:sldLayoutId id="2147483859" r:id="rId48"/>
    <p:sldLayoutId id="2147483860" r:id="rId49"/>
    <p:sldLayoutId id="2147483896" r:id="rId50"/>
    <p:sldLayoutId id="2147483897" r:id="rId5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377" rtl="0" eaLnBrk="1" latinLnBrk="0" hangingPunct="1">
        <a:lnSpc>
          <a:spcPct val="120000"/>
        </a:lnSpc>
        <a:spcBef>
          <a:spcPts val="1000"/>
        </a:spcBef>
        <a:buFont typeface="Arial" panose="020B0604020202020204" pitchFamily="34" charset="0"/>
        <a:buNone/>
        <a:defRPr sz="1200" b="1" kern="1200">
          <a:solidFill>
            <a:schemeClr val="tx1"/>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68" userDrawn="1">
          <p15:clr>
            <a:srgbClr val="F26B43"/>
          </p15:clr>
        </p15:guide>
        <p15:guide id="4" pos="370" userDrawn="1">
          <p15:clr>
            <a:srgbClr val="F26B43"/>
          </p15:clr>
        </p15:guide>
        <p15:guide id="5" pos="7310" userDrawn="1">
          <p15:clr>
            <a:srgbClr val="F26B43"/>
          </p15:clr>
        </p15:guide>
        <p15:guide id="6" orient="horz" pos="3952" userDrawn="1">
          <p15:clr>
            <a:srgbClr val="F26B43"/>
          </p15:clr>
        </p15:guide>
        <p15:guide id="7" pos="1277" userDrawn="1">
          <p15:clr>
            <a:srgbClr val="F26B43"/>
          </p15:clr>
        </p15:guide>
        <p15:guide id="8" pos="2570" userDrawn="1">
          <p15:clr>
            <a:srgbClr val="F26B43"/>
          </p15:clr>
        </p15:guide>
        <p15:guide id="9" pos="5110" userDrawn="1">
          <p15:clr>
            <a:srgbClr val="F26B43"/>
          </p15:clr>
        </p15:guide>
        <p15:guide id="10" pos="640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8/17/2025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
        <p:nvSpPr>
          <p:cNvPr id="11" name="TextBox 10">
            <a:extLst>
              <a:ext uri="{FF2B5EF4-FFF2-40B4-BE49-F238E27FC236}">
                <a16:creationId xmlns:a16="http://schemas.microsoft.com/office/drawing/2014/main" id="{82811C2C-458E-AC4D-B812-01BF3E42EE92}"/>
              </a:ext>
            </a:extLst>
          </p:cNvPr>
          <p:cNvSpPr txBox="1"/>
          <p:nvPr userDrawn="1">
            <p:extLst>
              <p:ext uri="{1162E1C5-73C7-4A58-AE30-91384D911F3F}">
                <p184:classification xmlns:p184="http://schemas.microsoft.com/office/powerpoint/2018/4/main" val="hdr"/>
              </p:ext>
            </p:extLst>
          </p:nvPr>
        </p:nvSpPr>
        <p:spPr>
          <a:xfrm>
            <a:off x="63500" y="63500"/>
            <a:ext cx="865188" cy="152400"/>
          </a:xfrm>
          <a:prstGeom prst="rect">
            <a:avLst/>
          </a:prstGeom>
        </p:spPr>
        <p:txBody>
          <a:bodyPr horzOverflow="overflow" lIns="0" tIns="0" rIns="0" bIns="0">
            <a:spAutoFit/>
          </a:bodyPr>
          <a:lstStyle/>
          <a:p>
            <a:pPr algn="l"/>
            <a:r>
              <a:rPr lang="tr-TR" sz="10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Mamentis Team</a:t>
            </a:r>
          </a:p>
        </p:txBody>
      </p:sp>
      <p:sp>
        <p:nvSpPr>
          <p:cNvPr id="12" name="TextBox 11">
            <a:extLst>
              <a:ext uri="{FF2B5EF4-FFF2-40B4-BE49-F238E27FC236}">
                <a16:creationId xmlns:a16="http://schemas.microsoft.com/office/drawing/2014/main" id="{C644BCDE-FA91-1D3F-D1A3-2C114D5BFC00}"/>
              </a:ext>
            </a:extLst>
          </p:cNvPr>
          <p:cNvSpPr txBox="1"/>
          <p:nvPr userDrawn="1">
            <p:extLst>
              <p:ext uri="{1162E1C5-73C7-4A58-AE30-91384D911F3F}">
                <p184:classification xmlns:p184="http://schemas.microsoft.com/office/powerpoint/2018/4/main" val="ftr"/>
              </p:ext>
            </p:extLst>
          </p:nvPr>
        </p:nvSpPr>
        <p:spPr>
          <a:xfrm>
            <a:off x="11291888" y="6642100"/>
            <a:ext cx="865187" cy="152400"/>
          </a:xfrm>
          <a:prstGeom prst="rect">
            <a:avLst/>
          </a:prstGeom>
        </p:spPr>
        <p:txBody>
          <a:bodyPr horzOverflow="overflow" lIns="0" tIns="0" rIns="0" bIns="0">
            <a:spAutoFit/>
          </a:bodyPr>
          <a:lstStyle/>
          <a:p>
            <a:pPr algn="l"/>
            <a:r>
              <a:rPr lang="tr-TR" sz="10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Mamentis Team</a:t>
            </a:r>
          </a:p>
        </p:txBody>
      </p:sp>
    </p:spTree>
    <p:extLst>
      <p:ext uri="{BB962C8B-B14F-4D97-AF65-F5344CB8AC3E}">
        <p14:creationId xmlns:p14="http://schemas.microsoft.com/office/powerpoint/2010/main" val="519894165"/>
      </p:ext>
    </p:extLst>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CB61-90F0-1A51-AF4B-2B2972012F98}"/>
              </a:ext>
            </a:extLst>
          </p:cNvPr>
          <p:cNvSpPr>
            <a:spLocks noGrp="1"/>
          </p:cNvSpPr>
          <p:nvPr>
            <p:ph type="ctrTitle"/>
          </p:nvPr>
        </p:nvSpPr>
        <p:spPr/>
        <p:txBody>
          <a:bodyPr/>
          <a:lstStyle/>
          <a:p>
            <a:r>
              <a:rPr lang="tr-TR" dirty="0"/>
              <a:t>Derin Öğrenme ve Yapay Sinir Ağları</a:t>
            </a:r>
          </a:p>
        </p:txBody>
      </p:sp>
      <p:sp>
        <p:nvSpPr>
          <p:cNvPr id="3" name="Subtitle 2">
            <a:extLst>
              <a:ext uri="{FF2B5EF4-FFF2-40B4-BE49-F238E27FC236}">
                <a16:creationId xmlns:a16="http://schemas.microsoft.com/office/drawing/2014/main" id="{4CD87111-2344-A030-8A59-0DF2829838BB}"/>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385410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E5E1-470D-AD8A-C6D9-450DEC67C04E}"/>
              </a:ext>
            </a:extLst>
          </p:cNvPr>
          <p:cNvSpPr>
            <a:spLocks noGrp="1"/>
          </p:cNvSpPr>
          <p:nvPr>
            <p:ph type="title"/>
          </p:nvPr>
        </p:nvSpPr>
        <p:spPr>
          <a:xfrm>
            <a:off x="646111" y="452718"/>
            <a:ext cx="9404723" cy="767687"/>
          </a:xfrm>
        </p:spPr>
        <p:txBody>
          <a:bodyPr/>
          <a:lstStyle/>
          <a:p>
            <a:r>
              <a:rPr lang="tr-TR" dirty="0"/>
              <a:t>Regularization</a:t>
            </a:r>
          </a:p>
        </p:txBody>
      </p:sp>
      <p:sp>
        <p:nvSpPr>
          <p:cNvPr id="3" name="Content Placeholder 2">
            <a:extLst>
              <a:ext uri="{FF2B5EF4-FFF2-40B4-BE49-F238E27FC236}">
                <a16:creationId xmlns:a16="http://schemas.microsoft.com/office/drawing/2014/main" id="{5F661866-72C0-0CCE-A6AD-F192C7F8384A}"/>
              </a:ext>
            </a:extLst>
          </p:cNvPr>
          <p:cNvSpPr>
            <a:spLocks noGrp="1"/>
          </p:cNvSpPr>
          <p:nvPr>
            <p:ph idx="1"/>
          </p:nvPr>
        </p:nvSpPr>
        <p:spPr>
          <a:xfrm>
            <a:off x="645132" y="1447800"/>
            <a:ext cx="9404722" cy="4800599"/>
          </a:xfrm>
        </p:spPr>
        <p:txBody>
          <a:bodyPr/>
          <a:lstStyle/>
          <a:p>
            <a:r>
              <a:rPr lang="tr-TR" dirty="0"/>
              <a:t>L1 (Lasso): Modeldeki bazı ağırlıkları sıfıra yakınlaştırarak gereksiz özellikleri azaltan, böylece modeli basitleştiren bir optimizasyon yöntemidir.</a:t>
            </a:r>
          </a:p>
          <a:p>
            <a:r>
              <a:rPr lang="tr-TR" dirty="0"/>
              <a:t>L2 (Ridge): Model ağırlıklarının çok büyük olmasını engeller.</a:t>
            </a:r>
          </a:p>
          <a:p>
            <a:r>
              <a:rPr lang="tr-TR" dirty="0"/>
              <a:t>Dropout: Eğitim esnasında rastgele seçilen nöronları kapatır.</a:t>
            </a:r>
          </a:p>
          <a:p>
            <a:r>
              <a:rPr lang="tr-TR" dirty="0"/>
              <a:t>Early Stopping: Model eğitim esnasında iyileşmeyi bırakınca eğitimi durdurur.</a:t>
            </a:r>
          </a:p>
          <a:p>
            <a:r>
              <a:rPr lang="tr-TR" dirty="0"/>
              <a:t>Learning Rate Schedulers: Model eğitim esnasında iyileşmeyi bırakınca, early stopping’den önce devreye girer ve modelin öğrenme hızını azaltır.</a:t>
            </a:r>
          </a:p>
          <a:p>
            <a:r>
              <a:rPr lang="tr-TR" dirty="0"/>
              <a:t> Batch Normalization: Her bir katmanın girdilerini düzenleyerek (ortlama 0 ve standart sapmayı 1’e yaklaştırarak) daha istikrarlı bir öğrenme sağlar.</a:t>
            </a:r>
          </a:p>
        </p:txBody>
      </p:sp>
      <p:sp>
        <p:nvSpPr>
          <p:cNvPr id="4" name="Footer Placeholder 3">
            <a:extLst>
              <a:ext uri="{FF2B5EF4-FFF2-40B4-BE49-F238E27FC236}">
                <a16:creationId xmlns:a16="http://schemas.microsoft.com/office/drawing/2014/main" id="{3FED8F7D-A6FE-A002-1427-810C72CC1714}"/>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3D785519-5756-A03E-FBFF-CB488E78DE7F}"/>
              </a:ext>
            </a:extLst>
          </p:cNvPr>
          <p:cNvSpPr>
            <a:spLocks noGrp="1"/>
          </p:cNvSpPr>
          <p:nvPr>
            <p:ph type="sldNum" sz="quarter" idx="12"/>
          </p:nvPr>
        </p:nvSpPr>
        <p:spPr/>
        <p:txBody>
          <a:bodyPr/>
          <a:lstStyle/>
          <a:p>
            <a:fld id="{B7A0B35F-4B8B-48E4-B6C9-C51B26AB844B}" type="slidenum">
              <a:rPr lang="tr-TR" smtClean="0"/>
              <a:t>10</a:t>
            </a:fld>
            <a:endParaRPr lang="tr-TR"/>
          </a:p>
        </p:txBody>
      </p:sp>
    </p:spTree>
    <p:extLst>
      <p:ext uri="{BB962C8B-B14F-4D97-AF65-F5344CB8AC3E}">
        <p14:creationId xmlns:p14="http://schemas.microsoft.com/office/powerpoint/2010/main" val="249230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06783-648E-2B39-8F4B-FA6B3F4010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A0E828-399F-D69F-B5C6-89CEF9BD83FF}"/>
              </a:ext>
            </a:extLst>
          </p:cNvPr>
          <p:cNvSpPr>
            <a:spLocks noGrp="1"/>
          </p:cNvSpPr>
          <p:nvPr>
            <p:ph type="title"/>
          </p:nvPr>
        </p:nvSpPr>
        <p:spPr>
          <a:xfrm>
            <a:off x="646111" y="452718"/>
            <a:ext cx="9404723" cy="767687"/>
          </a:xfrm>
        </p:spPr>
        <p:txBody>
          <a:bodyPr/>
          <a:lstStyle/>
          <a:p>
            <a:r>
              <a:rPr lang="tr-TR" dirty="0"/>
              <a:t>Normalization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E408DC-7CE2-A841-2208-9504E58B949A}"/>
                  </a:ext>
                </a:extLst>
              </p:cNvPr>
              <p:cNvSpPr>
                <a:spLocks noGrp="1"/>
              </p:cNvSpPr>
              <p:nvPr>
                <p:ph idx="1"/>
              </p:nvPr>
            </p:nvSpPr>
            <p:spPr>
              <a:xfrm>
                <a:off x="645132" y="1447801"/>
                <a:ext cx="9404722" cy="1941870"/>
              </a:xfrm>
            </p:spPr>
            <p:txBody>
              <a:bodyPr/>
              <a:lstStyle/>
              <a:p>
                <a:r>
                  <a:rPr lang="tr-TR" dirty="0"/>
                  <a:t>Min-Max (Scaling): </a:t>
                </a:r>
              </a:p>
              <a:p>
                <a:pPr lvl="1"/>
                <a:r>
                  <a:rPr lang="tr-TR" dirty="0"/>
                  <a:t>Her bir veri noktası, ait olduğu özelliğin minimum ve maksimum değerleri kullanılarak belirli bir aralığa sıkıştırılır. Aykırı değerlere karşı çok hassastır.</a:t>
                </a:r>
              </a:p>
              <a:p>
                <a:pPr lvl="1"/>
                <a14:m>
                  <m:oMath xmlns:m="http://schemas.openxmlformats.org/officeDocument/2006/math">
                    <m:r>
                      <a:rPr lang="tr-TR" b="0" i="1" dirty="0" smtClean="0">
                        <a:latin typeface="Cambria Math" panose="02040503050406030204" pitchFamily="18" charset="0"/>
                      </a:rPr>
                      <m:t>𝑥</m:t>
                    </m:r>
                    <m:r>
                      <a:rPr lang="tr-TR" b="0" i="1" dirty="0" smtClean="0">
                        <a:latin typeface="Cambria Math" panose="02040503050406030204" pitchFamily="18" charset="0"/>
                      </a:rPr>
                      <m:t>=</m:t>
                    </m:r>
                    <m:f>
                      <m:fPr>
                        <m:ctrlPr>
                          <a:rPr lang="tr-TR" b="0" i="1" dirty="0" smtClean="0">
                            <a:latin typeface="Cambria Math" panose="02040503050406030204" pitchFamily="18" charset="0"/>
                          </a:rPr>
                        </m:ctrlPr>
                      </m:fPr>
                      <m:num>
                        <m:r>
                          <a:rPr lang="tr-TR" b="0" i="1" dirty="0" smtClean="0">
                            <a:latin typeface="Cambria Math" panose="02040503050406030204" pitchFamily="18" charset="0"/>
                          </a:rPr>
                          <m:t>𝑥</m:t>
                        </m:r>
                        <m:r>
                          <a:rPr lang="tr-TR" b="0" i="1" dirty="0" smtClean="0">
                            <a:latin typeface="Cambria Math" panose="02040503050406030204" pitchFamily="18" charset="0"/>
                          </a:rPr>
                          <m:t>−</m:t>
                        </m:r>
                        <m:r>
                          <a:rPr lang="tr-TR" b="0" i="1" dirty="0" smtClean="0">
                            <a:latin typeface="Cambria Math" panose="02040503050406030204" pitchFamily="18" charset="0"/>
                          </a:rPr>
                          <m:t>𝑥𝑚𝑖𝑛</m:t>
                        </m:r>
                      </m:num>
                      <m:den>
                        <m:r>
                          <a:rPr lang="tr-TR" i="1" dirty="0">
                            <a:latin typeface="Cambria Math" panose="02040503050406030204" pitchFamily="18" charset="0"/>
                          </a:rPr>
                          <m:t>𝑥𝑚𝑎𝑥</m:t>
                        </m:r>
                        <m:r>
                          <a:rPr lang="tr-TR" i="1" dirty="0">
                            <a:latin typeface="Cambria Math" panose="02040503050406030204" pitchFamily="18" charset="0"/>
                          </a:rPr>
                          <m:t> −</m:t>
                        </m:r>
                        <m:r>
                          <a:rPr lang="tr-TR" i="1" dirty="0">
                            <a:latin typeface="Cambria Math" panose="02040503050406030204" pitchFamily="18" charset="0"/>
                          </a:rPr>
                          <m:t>𝑥𝑚𝑖𝑛</m:t>
                        </m:r>
                      </m:den>
                    </m:f>
                    <m:r>
                      <a:rPr lang="tr-TR" i="1" dirty="0" smtClean="0">
                        <a:latin typeface="Cambria Math" panose="02040503050406030204" pitchFamily="18" charset="0"/>
                      </a:rPr>
                      <m:t>​​</m:t>
                    </m:r>
                  </m:oMath>
                </a14:m>
                <a:endParaRPr lang="tr-TR" dirty="0"/>
              </a:p>
            </p:txBody>
          </p:sp>
        </mc:Choice>
        <mc:Fallback xmlns="">
          <p:sp>
            <p:nvSpPr>
              <p:cNvPr id="3" name="Content Placeholder 2">
                <a:extLst>
                  <a:ext uri="{FF2B5EF4-FFF2-40B4-BE49-F238E27FC236}">
                    <a16:creationId xmlns:a16="http://schemas.microsoft.com/office/drawing/2014/main" id="{87E408DC-7CE2-A841-2208-9504E58B949A}"/>
                  </a:ext>
                </a:extLst>
              </p:cNvPr>
              <p:cNvSpPr>
                <a:spLocks noGrp="1" noRot="1" noChangeAspect="1" noMove="1" noResize="1" noEditPoints="1" noAdjustHandles="1" noChangeArrowheads="1" noChangeShapeType="1" noTextEdit="1"/>
              </p:cNvSpPr>
              <p:nvPr>
                <p:ph idx="1"/>
              </p:nvPr>
            </p:nvSpPr>
            <p:spPr>
              <a:xfrm>
                <a:off x="645132" y="1447801"/>
                <a:ext cx="9404722" cy="1941870"/>
              </a:xfrm>
              <a:blipFill>
                <a:blip r:embed="rId2"/>
                <a:stretch>
                  <a:fillRect l="-324" t="-1887"/>
                </a:stretch>
              </a:blipFill>
            </p:spPr>
            <p:txBody>
              <a:bodyPr/>
              <a:lstStyle/>
              <a:p>
                <a:r>
                  <a:rPr lang="tr-TR">
                    <a:noFill/>
                  </a:rPr>
                  <a:t> </a:t>
                </a:r>
              </a:p>
            </p:txBody>
          </p:sp>
        </mc:Fallback>
      </mc:AlternateContent>
      <p:sp>
        <p:nvSpPr>
          <p:cNvPr id="4" name="Footer Placeholder 3">
            <a:extLst>
              <a:ext uri="{FF2B5EF4-FFF2-40B4-BE49-F238E27FC236}">
                <a16:creationId xmlns:a16="http://schemas.microsoft.com/office/drawing/2014/main" id="{95837A67-7BE5-FF66-82C7-8D5041EABD6B}"/>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32050276-84E7-9CA2-48A9-5C9473329306}"/>
              </a:ext>
            </a:extLst>
          </p:cNvPr>
          <p:cNvSpPr>
            <a:spLocks noGrp="1"/>
          </p:cNvSpPr>
          <p:nvPr>
            <p:ph type="sldNum" sz="quarter" idx="12"/>
          </p:nvPr>
        </p:nvSpPr>
        <p:spPr/>
        <p:txBody>
          <a:bodyPr/>
          <a:lstStyle/>
          <a:p>
            <a:fld id="{B7A0B35F-4B8B-48E4-B6C9-C51B26AB844B}" type="slidenum">
              <a:rPr lang="tr-TR" smtClean="0"/>
              <a:t>11</a:t>
            </a:fld>
            <a:endParaRPr lang="tr-T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9FE4A3E-3E47-02C4-7C9A-FBDE55774AE1}"/>
                  </a:ext>
                </a:extLst>
              </p:cNvPr>
              <p:cNvSpPr txBox="1">
                <a:spLocks/>
              </p:cNvSpPr>
              <p:nvPr/>
            </p:nvSpPr>
            <p:spPr>
              <a:xfrm>
                <a:off x="645132" y="3495369"/>
                <a:ext cx="9404722" cy="2283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tr-TR" dirty="0"/>
                  <a:t>Standartlaştırma: </a:t>
                </a:r>
              </a:p>
              <a:p>
                <a:pPr lvl="1"/>
                <a:r>
                  <a:rPr lang="tr-TR" dirty="0"/>
                  <a:t>Veriyi ortalama sıfır ve standart sapma 1 olacak şekilde standartlaştırılır. Her bir veri noktasın ait olduğu özelliğin ortalaması ile farkı alınır ve standart sapmasına bölünür.</a:t>
                </a:r>
              </a:p>
              <a:p>
                <a:pPr lvl="1"/>
                <a14:m>
                  <m:oMath xmlns:m="http://schemas.openxmlformats.org/officeDocument/2006/math">
                    <m:r>
                      <a:rPr lang="tr-TR" b="0" i="1" smtClean="0">
                        <a:latin typeface="Cambria Math" panose="02040503050406030204" pitchFamily="18" charset="0"/>
                      </a:rPr>
                      <m:t>𝑥</m:t>
                    </m:r>
                    <m:r>
                      <a:rPr lang="tr-TR" b="0" i="1" smtClean="0">
                        <a:latin typeface="Cambria Math" panose="02040503050406030204" pitchFamily="18" charset="0"/>
                      </a:rPr>
                      <m:t>=</m:t>
                    </m:r>
                    <m:f>
                      <m:fPr>
                        <m:ctrlPr>
                          <a:rPr lang="tr-TR" b="0" i="1" smtClean="0">
                            <a:latin typeface="Cambria Math" panose="02040503050406030204" pitchFamily="18" charset="0"/>
                          </a:rPr>
                        </m:ctrlPr>
                      </m:fPr>
                      <m:num>
                        <m:r>
                          <a:rPr lang="tr-TR" b="0" i="1" smtClean="0">
                            <a:latin typeface="Cambria Math" panose="02040503050406030204" pitchFamily="18" charset="0"/>
                          </a:rPr>
                          <m:t>𝑥</m:t>
                        </m:r>
                        <m:r>
                          <a:rPr lang="tr-TR" b="0" i="1" smtClean="0">
                            <a:latin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𝜇</m:t>
                        </m:r>
                      </m:num>
                      <m:den>
                        <m:r>
                          <a:rPr lang="tr-TR" b="0" i="1" smtClean="0">
                            <a:latin typeface="Cambria Math" panose="02040503050406030204" pitchFamily="18" charset="0"/>
                            <a:ea typeface="Cambria Math" panose="02040503050406030204" pitchFamily="18" charset="0"/>
                          </a:rPr>
                          <m:t>𝜎</m:t>
                        </m:r>
                      </m:den>
                    </m:f>
                  </m:oMath>
                </a14:m>
                <a:endParaRPr lang="tr-TR" dirty="0"/>
              </a:p>
            </p:txBody>
          </p:sp>
        </mc:Choice>
        <mc:Fallback xmlns="">
          <p:sp>
            <p:nvSpPr>
              <p:cNvPr id="6" name="Content Placeholder 2">
                <a:extLst>
                  <a:ext uri="{FF2B5EF4-FFF2-40B4-BE49-F238E27FC236}">
                    <a16:creationId xmlns:a16="http://schemas.microsoft.com/office/drawing/2014/main" id="{49FE4A3E-3E47-02C4-7C9A-FBDE55774AE1}"/>
                  </a:ext>
                </a:extLst>
              </p:cNvPr>
              <p:cNvSpPr txBox="1">
                <a:spLocks noRot="1" noChangeAspect="1" noMove="1" noResize="1" noEditPoints="1" noAdjustHandles="1" noChangeArrowheads="1" noChangeShapeType="1" noTextEdit="1"/>
              </p:cNvSpPr>
              <p:nvPr/>
            </p:nvSpPr>
            <p:spPr>
              <a:xfrm>
                <a:off x="645132" y="3495369"/>
                <a:ext cx="9404722" cy="2283541"/>
              </a:xfrm>
              <a:prstGeom prst="rect">
                <a:avLst/>
              </a:prstGeom>
              <a:blipFill>
                <a:blip r:embed="rId3"/>
                <a:stretch>
                  <a:fillRect l="-324" t="-1333"/>
                </a:stretch>
              </a:blipFill>
            </p:spPr>
            <p:txBody>
              <a:bodyPr/>
              <a:lstStyle/>
              <a:p>
                <a:r>
                  <a:rPr lang="tr-TR">
                    <a:noFill/>
                  </a:rPr>
                  <a:t> </a:t>
                </a:r>
              </a:p>
            </p:txBody>
          </p:sp>
        </mc:Fallback>
      </mc:AlternateContent>
    </p:spTree>
    <p:extLst>
      <p:ext uri="{BB962C8B-B14F-4D97-AF65-F5344CB8AC3E}">
        <p14:creationId xmlns:p14="http://schemas.microsoft.com/office/powerpoint/2010/main" val="3044671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2065C81A-6088-C23A-D2AE-A0EE263F8C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A78339-4868-5624-8189-5BF4E2037CF9}"/>
              </a:ext>
            </a:extLst>
          </p:cNvPr>
          <p:cNvSpPr>
            <a:spLocks noGrp="1"/>
          </p:cNvSpPr>
          <p:nvPr>
            <p:ph type="title"/>
          </p:nvPr>
        </p:nvSpPr>
        <p:spPr>
          <a:xfrm>
            <a:off x="648930" y="629266"/>
            <a:ext cx="9252154" cy="1223983"/>
          </a:xfrm>
        </p:spPr>
        <p:txBody>
          <a:bodyPr>
            <a:normAutofit/>
          </a:bodyPr>
          <a:lstStyle/>
          <a:p>
            <a:r>
              <a:rPr lang="tr-TR" dirty="0"/>
              <a:t>Optimizer</a:t>
            </a:r>
          </a:p>
        </p:txBody>
      </p:sp>
      <p:sp>
        <p:nvSpPr>
          <p:cNvPr id="5" name="Slide Number Placeholder 4">
            <a:extLst>
              <a:ext uri="{FF2B5EF4-FFF2-40B4-BE49-F238E27FC236}">
                <a16:creationId xmlns:a16="http://schemas.microsoft.com/office/drawing/2014/main" id="{88289A09-F8AF-F659-67D7-0E7FD464FD5A}"/>
              </a:ext>
            </a:extLst>
          </p:cNvPr>
          <p:cNvSpPr>
            <a:spLocks noGrp="1"/>
          </p:cNvSpPr>
          <p:nvPr>
            <p:ph type="sldNum" sz="quarter" idx="12"/>
          </p:nvPr>
        </p:nvSpPr>
        <p:spPr>
          <a:xfrm>
            <a:off x="10352540" y="295729"/>
            <a:ext cx="838199" cy="767687"/>
          </a:xfrm>
        </p:spPr>
        <p:txBody>
          <a:bodyPr>
            <a:normAutofit/>
          </a:bodyPr>
          <a:lstStyle/>
          <a:p>
            <a:pPr>
              <a:spcAft>
                <a:spcPts val="600"/>
              </a:spcAft>
            </a:pPr>
            <a:fld id="{B7A0B35F-4B8B-48E4-B6C9-C51B26AB844B}" type="slidenum">
              <a:rPr lang="tr-TR" smtClean="0"/>
              <a:pPr>
                <a:spcAft>
                  <a:spcPts val="600"/>
                </a:spcAft>
              </a:pPr>
              <a:t>12</a:t>
            </a:fld>
            <a:endParaRPr lang="tr-TR"/>
          </a:p>
        </p:txBody>
      </p:sp>
      <p:pic>
        <p:nvPicPr>
          <p:cNvPr id="8" name="Picture 7">
            <a:extLst>
              <a:ext uri="{FF2B5EF4-FFF2-40B4-BE49-F238E27FC236}">
                <a16:creationId xmlns:a16="http://schemas.microsoft.com/office/drawing/2014/main" id="{01212456-CB20-95E9-5545-3C48466D1C73}"/>
              </a:ext>
            </a:extLst>
          </p:cNvPr>
          <p:cNvPicPr>
            <a:picLocks noChangeAspect="1"/>
          </p:cNvPicPr>
          <p:nvPr/>
        </p:nvPicPr>
        <p:blipFill>
          <a:blip r:embed="rId3"/>
          <a:stretch>
            <a:fillRect/>
          </a:stretch>
        </p:blipFill>
        <p:spPr>
          <a:xfrm>
            <a:off x="636915" y="2255865"/>
            <a:ext cx="5451627" cy="378888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268C1374-F93D-3B9F-C780-89716FB41D42}"/>
              </a:ext>
            </a:extLst>
          </p:cNvPr>
          <p:cNvSpPr>
            <a:spLocks noGrp="1"/>
          </p:cNvSpPr>
          <p:nvPr>
            <p:ph idx="1"/>
          </p:nvPr>
        </p:nvSpPr>
        <p:spPr>
          <a:xfrm>
            <a:off x="6575729" y="1238866"/>
            <a:ext cx="4415293" cy="4316360"/>
          </a:xfrm>
        </p:spPr>
        <p:txBody>
          <a:bodyPr>
            <a:normAutofit/>
          </a:bodyPr>
          <a:lstStyle/>
          <a:p>
            <a:pPr>
              <a:lnSpc>
                <a:spcPct val="90000"/>
              </a:lnSpc>
            </a:pPr>
            <a:r>
              <a:rPr lang="tr-TR" sz="1700" dirty="0"/>
              <a:t>Adam:</a:t>
            </a:r>
          </a:p>
          <a:p>
            <a:pPr lvl="1">
              <a:lnSpc>
                <a:spcPct val="90000"/>
              </a:lnSpc>
            </a:pPr>
            <a:r>
              <a:rPr lang="tr-TR" sz="1700" dirty="0"/>
              <a:t>En popüler ve çoğu senaryoda efektif bir optimizasyon algoritmasıdır.</a:t>
            </a:r>
          </a:p>
          <a:p>
            <a:pPr lvl="1">
              <a:lnSpc>
                <a:spcPct val="90000"/>
              </a:lnSpc>
            </a:pPr>
            <a:r>
              <a:rPr lang="tr-TR" sz="1700" dirty="0"/>
              <a:t>Öğrenme oranını her parametre için ayrı ayrı düzenler. </a:t>
            </a:r>
          </a:p>
          <a:p>
            <a:pPr lvl="1">
              <a:lnSpc>
                <a:spcPct val="90000"/>
              </a:lnSpc>
            </a:pPr>
            <a:r>
              <a:rPr lang="tr-TR" sz="1700" dirty="0"/>
              <a:t>Öğrenme oranını, her parametrenin geçmiş gradyan değerlerinin ortalamasını ve değişimini hesaba katarak düzenler.</a:t>
            </a:r>
          </a:p>
          <a:p>
            <a:pPr lvl="1">
              <a:lnSpc>
                <a:spcPct val="90000"/>
              </a:lnSpc>
            </a:pPr>
            <a:r>
              <a:rPr lang="tr-TR" sz="1700" dirty="0"/>
              <a:t>Hızlı ve kararlıdır ancak büyük ve karmaşık setlerde SGD kadar iyi genelleme yapamaz.</a:t>
            </a:r>
          </a:p>
        </p:txBody>
      </p:sp>
    </p:spTree>
    <p:extLst>
      <p:ext uri="{BB962C8B-B14F-4D97-AF65-F5344CB8AC3E}">
        <p14:creationId xmlns:p14="http://schemas.microsoft.com/office/powerpoint/2010/main" val="300550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140CFB-DCE2-DBFA-3778-F5D69B65F371}"/>
              </a:ext>
            </a:extLst>
          </p:cNvPr>
          <p:cNvSpPr>
            <a:spLocks noGrp="1"/>
          </p:cNvSpPr>
          <p:nvPr>
            <p:ph type="sldNum" sz="quarter" idx="12"/>
          </p:nvPr>
        </p:nvSpPr>
        <p:spPr/>
        <p:txBody>
          <a:bodyPr/>
          <a:lstStyle/>
          <a:p>
            <a:fld id="{B7A0B35F-4B8B-48E4-B6C9-C51B26AB844B}" type="slidenum">
              <a:rPr lang="tr-TR" smtClean="0"/>
              <a:t>13</a:t>
            </a:fld>
            <a:endParaRPr lang="tr-TR"/>
          </a:p>
        </p:txBody>
      </p:sp>
      <p:sp>
        <p:nvSpPr>
          <p:cNvPr id="6" name="Content Placeholder 2">
            <a:extLst>
              <a:ext uri="{FF2B5EF4-FFF2-40B4-BE49-F238E27FC236}">
                <a16:creationId xmlns:a16="http://schemas.microsoft.com/office/drawing/2014/main" id="{B37D2874-5A18-6958-33C2-C4FE82DF08C4}"/>
              </a:ext>
            </a:extLst>
          </p:cNvPr>
          <p:cNvSpPr txBox="1">
            <a:spLocks/>
          </p:cNvSpPr>
          <p:nvPr/>
        </p:nvSpPr>
        <p:spPr>
          <a:xfrm>
            <a:off x="6731087" y="1330906"/>
            <a:ext cx="4338409" cy="419618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tr-TR" dirty="0"/>
              <a:t>SGD:</a:t>
            </a:r>
          </a:p>
          <a:p>
            <a:pPr lvl="1"/>
            <a:r>
              <a:rPr lang="tr-TR" dirty="0"/>
              <a:t>Tüm veri setini kullanmak yerine rastgele seçilmiş tek bir örneği kullanarak öğrenme oranını düzenler. </a:t>
            </a:r>
          </a:p>
          <a:p>
            <a:pPr lvl="1"/>
            <a:r>
              <a:rPr lang="tr-TR" dirty="0"/>
              <a:t>Kimi zaman öğrenme oranı sabit veya benzer kalabilir, bunun önüne geçmek için ‘Momentum’ parametresi kullanılır. Aynı sorunun çözümü için NAG (Nesterov Accelerated Gradient) da kullanılabilir. Modelin parametrelerini, sadece bulundukları noktaya göre değil, aynı zamanda momentumun onları taşıyacağı tahmini gelecekteki noktaya göre günceller.</a:t>
            </a:r>
          </a:p>
          <a:p>
            <a:pPr lvl="1"/>
            <a:endParaRPr lang="tr-TR" dirty="0"/>
          </a:p>
        </p:txBody>
      </p:sp>
      <p:pic>
        <p:nvPicPr>
          <p:cNvPr id="7" name="Picture 6" descr="A colorful grid with a black wire&#10;&#10;AI-generated content may be incorrect.">
            <a:extLst>
              <a:ext uri="{FF2B5EF4-FFF2-40B4-BE49-F238E27FC236}">
                <a16:creationId xmlns:a16="http://schemas.microsoft.com/office/drawing/2014/main" id="{51759A35-6624-6E54-F891-76A12584BE95}"/>
              </a:ext>
            </a:extLst>
          </p:cNvPr>
          <p:cNvPicPr>
            <a:picLocks noChangeAspect="1"/>
          </p:cNvPicPr>
          <p:nvPr/>
        </p:nvPicPr>
        <p:blipFill>
          <a:blip r:embed="rId2"/>
          <a:srcRect l="160" r="210"/>
          <a:stretch>
            <a:fillRect/>
          </a:stretch>
        </p:blipFill>
        <p:spPr>
          <a:xfrm>
            <a:off x="589935" y="1429231"/>
            <a:ext cx="5747473" cy="3850692"/>
          </a:xfrm>
          <a:prstGeom prst="rect">
            <a:avLst/>
          </a:prstGeom>
        </p:spPr>
      </p:pic>
    </p:spTree>
    <p:extLst>
      <p:ext uri="{BB962C8B-B14F-4D97-AF65-F5344CB8AC3E}">
        <p14:creationId xmlns:p14="http://schemas.microsoft.com/office/powerpoint/2010/main" val="186855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2F886-196C-2779-2314-E0775B8C1C29}"/>
              </a:ext>
            </a:extLst>
          </p:cNvPr>
          <p:cNvSpPr>
            <a:spLocks noGrp="1"/>
          </p:cNvSpPr>
          <p:nvPr>
            <p:ph idx="1"/>
          </p:nvPr>
        </p:nvSpPr>
        <p:spPr>
          <a:xfrm>
            <a:off x="452284" y="442453"/>
            <a:ext cx="9812593" cy="5978012"/>
          </a:xfrm>
        </p:spPr>
        <p:txBody>
          <a:bodyPr/>
          <a:lstStyle/>
          <a:p>
            <a:r>
              <a:rPr lang="tr-TR" dirty="0"/>
              <a:t>AdamW:</a:t>
            </a:r>
          </a:p>
          <a:p>
            <a:pPr lvl="1"/>
            <a:r>
              <a:rPr lang="tr-TR" dirty="0"/>
              <a:t>Adam algoritmasının ağırlık bozunumu (weight decay) mekanizması eklenmiş bir versiyonudur. </a:t>
            </a:r>
          </a:p>
          <a:p>
            <a:pPr lvl="1"/>
            <a:r>
              <a:rPr lang="tr-TR" dirty="0"/>
              <a:t>Ağırlık bozunumu, modeldeki ağırlıkların çok büyük değerler almasını engellemeye yarayan bir düzenlileştirme (regularization) tekniğidir. Bu yöntem, her bir eğitim adımında, ağırlık değerlerini belirli bir oranda sıfıra yaklaştırır.</a:t>
            </a:r>
          </a:p>
          <a:p>
            <a:pPr lvl="1"/>
            <a:r>
              <a:rPr lang="tr-TR" dirty="0"/>
              <a:t>Ağırlık bozunumu modelin ezber yapmasını zorlaştırır. </a:t>
            </a:r>
          </a:p>
          <a:p>
            <a:pPr lvl="1"/>
            <a:r>
              <a:rPr lang="tr-TR" dirty="0"/>
              <a:t>AdamW karmaşık bir algoritma olduğu için hem anlaşılması hem de takip edilmesi zordur.</a:t>
            </a:r>
          </a:p>
        </p:txBody>
      </p:sp>
      <p:sp>
        <p:nvSpPr>
          <p:cNvPr id="4" name="Footer Placeholder 3">
            <a:extLst>
              <a:ext uri="{FF2B5EF4-FFF2-40B4-BE49-F238E27FC236}">
                <a16:creationId xmlns:a16="http://schemas.microsoft.com/office/drawing/2014/main" id="{13B18BF3-26C3-1957-8F9C-2D227D37819A}"/>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C42FA97-F67C-744B-5900-44C820401243}"/>
              </a:ext>
            </a:extLst>
          </p:cNvPr>
          <p:cNvSpPr>
            <a:spLocks noGrp="1"/>
          </p:cNvSpPr>
          <p:nvPr>
            <p:ph type="sldNum" sz="quarter" idx="12"/>
          </p:nvPr>
        </p:nvSpPr>
        <p:spPr/>
        <p:txBody>
          <a:bodyPr/>
          <a:lstStyle/>
          <a:p>
            <a:fld id="{B7A0B35F-4B8B-48E4-B6C9-C51B26AB844B}" type="slidenum">
              <a:rPr lang="tr-TR" smtClean="0"/>
              <a:t>14</a:t>
            </a:fld>
            <a:endParaRPr lang="tr-TR"/>
          </a:p>
        </p:txBody>
      </p:sp>
    </p:spTree>
    <p:extLst>
      <p:ext uri="{BB962C8B-B14F-4D97-AF65-F5344CB8AC3E}">
        <p14:creationId xmlns:p14="http://schemas.microsoft.com/office/powerpoint/2010/main" val="3441357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36C2D-F01E-39CF-B189-BCEE2B674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5822C-E292-5027-D045-41685C6ED65B}"/>
              </a:ext>
            </a:extLst>
          </p:cNvPr>
          <p:cNvSpPr>
            <a:spLocks noGrp="1"/>
          </p:cNvSpPr>
          <p:nvPr>
            <p:ph type="title"/>
          </p:nvPr>
        </p:nvSpPr>
        <p:spPr>
          <a:xfrm>
            <a:off x="646111" y="452718"/>
            <a:ext cx="9404723" cy="930999"/>
          </a:xfrm>
        </p:spPr>
        <p:txBody>
          <a:bodyPr/>
          <a:lstStyle/>
          <a:p>
            <a:r>
              <a:rPr lang="tr-TR" dirty="0"/>
              <a:t>Architecture</a:t>
            </a:r>
          </a:p>
        </p:txBody>
      </p:sp>
      <p:sp>
        <p:nvSpPr>
          <p:cNvPr id="3" name="Content Placeholder 2">
            <a:extLst>
              <a:ext uri="{FF2B5EF4-FFF2-40B4-BE49-F238E27FC236}">
                <a16:creationId xmlns:a16="http://schemas.microsoft.com/office/drawing/2014/main" id="{41080897-2C1A-8EDB-D891-DF61D58684EA}"/>
              </a:ext>
            </a:extLst>
          </p:cNvPr>
          <p:cNvSpPr>
            <a:spLocks noGrp="1"/>
          </p:cNvSpPr>
          <p:nvPr>
            <p:ph idx="1"/>
          </p:nvPr>
        </p:nvSpPr>
        <p:spPr>
          <a:xfrm>
            <a:off x="1103312" y="1614488"/>
            <a:ext cx="8946541" cy="3859795"/>
          </a:xfrm>
        </p:spPr>
        <p:txBody>
          <a:bodyPr>
            <a:normAutofit/>
          </a:bodyPr>
          <a:lstStyle/>
          <a:p>
            <a:r>
              <a:rPr lang="tr-TR" dirty="0"/>
              <a:t>Stacked LSTM</a:t>
            </a:r>
          </a:p>
          <a:p>
            <a:r>
              <a:rPr lang="tr-TR" dirty="0"/>
              <a:t>Bidirectional LSTM</a:t>
            </a:r>
          </a:p>
          <a:p>
            <a:r>
              <a:rPr lang="tr-TR" dirty="0"/>
              <a:t>VAE</a:t>
            </a:r>
          </a:p>
          <a:p>
            <a:endParaRPr lang="tr-TR" dirty="0"/>
          </a:p>
        </p:txBody>
      </p:sp>
      <p:sp>
        <p:nvSpPr>
          <p:cNvPr id="4" name="Footer Placeholder 3">
            <a:extLst>
              <a:ext uri="{FF2B5EF4-FFF2-40B4-BE49-F238E27FC236}">
                <a16:creationId xmlns:a16="http://schemas.microsoft.com/office/drawing/2014/main" id="{6383DD64-EDE9-960D-B24C-4980B7E02C2C}"/>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1AF47D6-78B4-9D3C-58FF-588597007E2A}"/>
              </a:ext>
            </a:extLst>
          </p:cNvPr>
          <p:cNvSpPr>
            <a:spLocks noGrp="1"/>
          </p:cNvSpPr>
          <p:nvPr>
            <p:ph type="sldNum" sz="quarter" idx="12"/>
          </p:nvPr>
        </p:nvSpPr>
        <p:spPr/>
        <p:txBody>
          <a:bodyPr/>
          <a:lstStyle/>
          <a:p>
            <a:fld id="{B7A0B35F-4B8B-48E4-B6C9-C51B26AB844B}" type="slidenum">
              <a:rPr lang="tr-TR" smtClean="0"/>
              <a:t>15</a:t>
            </a:fld>
            <a:endParaRPr lang="tr-TR"/>
          </a:p>
        </p:txBody>
      </p:sp>
    </p:spTree>
    <p:extLst>
      <p:ext uri="{BB962C8B-B14F-4D97-AF65-F5344CB8AC3E}">
        <p14:creationId xmlns:p14="http://schemas.microsoft.com/office/powerpoint/2010/main" val="65569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F887F-4CAA-98A6-4A09-5CE4F26026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BF119F-F98F-1C80-39FA-67AB13CD7CE4}"/>
              </a:ext>
            </a:extLst>
          </p:cNvPr>
          <p:cNvSpPr>
            <a:spLocks noGrp="1"/>
          </p:cNvSpPr>
          <p:nvPr>
            <p:ph type="title"/>
          </p:nvPr>
        </p:nvSpPr>
        <p:spPr>
          <a:xfrm>
            <a:off x="646111" y="452718"/>
            <a:ext cx="9404723" cy="930999"/>
          </a:xfrm>
        </p:spPr>
        <p:txBody>
          <a:bodyPr/>
          <a:lstStyle/>
          <a:p>
            <a:r>
              <a:rPr lang="tr-TR" dirty="0"/>
              <a:t>Stacked LSTM</a:t>
            </a:r>
          </a:p>
        </p:txBody>
      </p:sp>
      <p:sp>
        <p:nvSpPr>
          <p:cNvPr id="3" name="Content Placeholder 2">
            <a:extLst>
              <a:ext uri="{FF2B5EF4-FFF2-40B4-BE49-F238E27FC236}">
                <a16:creationId xmlns:a16="http://schemas.microsoft.com/office/drawing/2014/main" id="{B0BC2FC5-8B7F-AAE9-EA45-2A0A5CE75604}"/>
              </a:ext>
            </a:extLst>
          </p:cNvPr>
          <p:cNvSpPr>
            <a:spLocks noGrp="1"/>
          </p:cNvSpPr>
          <p:nvPr>
            <p:ph idx="1"/>
          </p:nvPr>
        </p:nvSpPr>
        <p:spPr>
          <a:xfrm>
            <a:off x="645132" y="1614488"/>
            <a:ext cx="9314945" cy="4790794"/>
          </a:xfrm>
        </p:spPr>
        <p:txBody>
          <a:bodyPr>
            <a:normAutofit/>
          </a:bodyPr>
          <a:lstStyle/>
          <a:p>
            <a:r>
              <a:rPr lang="tr-TR" dirty="0"/>
              <a:t>Bir sinir ağında birbiri üzerine istiflenmiş birden fazla LSTM katmanının kullanılmasıdır.</a:t>
            </a:r>
          </a:p>
          <a:p>
            <a:r>
              <a:rPr lang="tr-TR" dirty="0"/>
              <a:t>İlk LSTM katmanı, girdi verisindeki düşük seviyeli özellikleri öğrenir. İkinci katman ise, ilk katmanın öğrendiği bu özellikleri kullanarak daha yüksek seviyeli ve soyut özellikleri yakalamaya çalışır.</a:t>
            </a:r>
          </a:p>
          <a:p>
            <a:r>
              <a:rPr lang="tr-TR" dirty="0"/>
              <a:t>Bu yapı, modelin karmaşık ve uzun süreli bağımlılıkları daha etkili bir şekilde öğrenmesini sağlar. </a:t>
            </a:r>
          </a:p>
          <a:p>
            <a:endParaRPr lang="tr-TR" dirty="0"/>
          </a:p>
        </p:txBody>
      </p:sp>
      <p:sp>
        <p:nvSpPr>
          <p:cNvPr id="5" name="Slide Number Placeholder 4">
            <a:extLst>
              <a:ext uri="{FF2B5EF4-FFF2-40B4-BE49-F238E27FC236}">
                <a16:creationId xmlns:a16="http://schemas.microsoft.com/office/drawing/2014/main" id="{A34DD56D-DB21-B7B3-2A9C-C9F7AAA786C0}"/>
              </a:ext>
            </a:extLst>
          </p:cNvPr>
          <p:cNvSpPr>
            <a:spLocks noGrp="1"/>
          </p:cNvSpPr>
          <p:nvPr>
            <p:ph type="sldNum" sz="quarter" idx="12"/>
          </p:nvPr>
        </p:nvSpPr>
        <p:spPr/>
        <p:txBody>
          <a:bodyPr/>
          <a:lstStyle/>
          <a:p>
            <a:fld id="{B7A0B35F-4B8B-48E4-B6C9-C51B26AB844B}" type="slidenum">
              <a:rPr lang="tr-TR" smtClean="0"/>
              <a:t>16</a:t>
            </a:fld>
            <a:endParaRPr lang="tr-TR"/>
          </a:p>
        </p:txBody>
      </p:sp>
    </p:spTree>
    <p:extLst>
      <p:ext uri="{BB962C8B-B14F-4D97-AF65-F5344CB8AC3E}">
        <p14:creationId xmlns:p14="http://schemas.microsoft.com/office/powerpoint/2010/main" val="81073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174C6B49-DB0F-02B2-2606-F711D4E2C0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2BC5A-66A7-97CD-C162-199D9D326F1A}"/>
              </a:ext>
            </a:extLst>
          </p:cNvPr>
          <p:cNvSpPr>
            <a:spLocks noGrp="1"/>
          </p:cNvSpPr>
          <p:nvPr>
            <p:ph type="title"/>
          </p:nvPr>
        </p:nvSpPr>
        <p:spPr>
          <a:xfrm>
            <a:off x="648930" y="629266"/>
            <a:ext cx="9252154" cy="1223983"/>
          </a:xfrm>
        </p:spPr>
        <p:txBody>
          <a:bodyPr>
            <a:normAutofit/>
          </a:bodyPr>
          <a:lstStyle/>
          <a:p>
            <a:r>
              <a:rPr lang="tr-TR" dirty="0"/>
              <a:t>Bidirectional LSTM</a:t>
            </a:r>
          </a:p>
        </p:txBody>
      </p:sp>
      <p:sp>
        <p:nvSpPr>
          <p:cNvPr id="5" name="Slide Number Placeholder 4">
            <a:extLst>
              <a:ext uri="{FF2B5EF4-FFF2-40B4-BE49-F238E27FC236}">
                <a16:creationId xmlns:a16="http://schemas.microsoft.com/office/drawing/2014/main" id="{72D7967D-9141-2DED-FFE0-3624C315FE5E}"/>
              </a:ext>
            </a:extLst>
          </p:cNvPr>
          <p:cNvSpPr>
            <a:spLocks noGrp="1"/>
          </p:cNvSpPr>
          <p:nvPr>
            <p:ph type="sldNum" sz="quarter" idx="12"/>
          </p:nvPr>
        </p:nvSpPr>
        <p:spPr>
          <a:xfrm>
            <a:off x="10352540" y="295729"/>
            <a:ext cx="838199" cy="767687"/>
          </a:xfrm>
        </p:spPr>
        <p:txBody>
          <a:bodyPr>
            <a:normAutofit/>
          </a:bodyPr>
          <a:lstStyle/>
          <a:p>
            <a:pPr>
              <a:spcAft>
                <a:spcPts val="600"/>
              </a:spcAft>
            </a:pPr>
            <a:fld id="{B7A0B35F-4B8B-48E4-B6C9-C51B26AB844B}" type="slidenum">
              <a:rPr lang="tr-TR" smtClean="0"/>
              <a:pPr>
                <a:spcAft>
                  <a:spcPts val="600"/>
                </a:spcAft>
              </a:pPr>
              <a:t>17</a:t>
            </a:fld>
            <a:endParaRPr lang="tr-TR"/>
          </a:p>
        </p:txBody>
      </p:sp>
      <p:pic>
        <p:nvPicPr>
          <p:cNvPr id="4" name="Picture 3">
            <a:extLst>
              <a:ext uri="{FF2B5EF4-FFF2-40B4-BE49-F238E27FC236}">
                <a16:creationId xmlns:a16="http://schemas.microsoft.com/office/drawing/2014/main" id="{B686CAAC-1EE2-7F5B-1383-0BDCF6DE29FB}"/>
              </a:ext>
            </a:extLst>
          </p:cNvPr>
          <p:cNvPicPr>
            <a:picLocks noChangeAspect="1"/>
          </p:cNvPicPr>
          <p:nvPr/>
        </p:nvPicPr>
        <p:blipFill>
          <a:blip r:embed="rId3"/>
          <a:stretch>
            <a:fillRect/>
          </a:stretch>
        </p:blipFill>
        <p:spPr>
          <a:xfrm>
            <a:off x="476141" y="2293536"/>
            <a:ext cx="5958940" cy="2270928"/>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9709F7DE-34F5-ECEC-E897-D33D80C05018}"/>
              </a:ext>
            </a:extLst>
          </p:cNvPr>
          <p:cNvSpPr>
            <a:spLocks noGrp="1"/>
          </p:cNvSpPr>
          <p:nvPr>
            <p:ph idx="1"/>
          </p:nvPr>
        </p:nvSpPr>
        <p:spPr>
          <a:xfrm>
            <a:off x="6575729" y="2052214"/>
            <a:ext cx="4415293" cy="4196185"/>
          </a:xfrm>
        </p:spPr>
        <p:txBody>
          <a:bodyPr>
            <a:normAutofit/>
          </a:bodyPr>
          <a:lstStyle/>
          <a:p>
            <a:pPr>
              <a:lnSpc>
                <a:spcPct val="90000"/>
              </a:lnSpc>
            </a:pPr>
            <a:r>
              <a:rPr lang="tr-TR" dirty="0"/>
              <a:t>Sıralı verileri hem ileri hem de geri yönde işleyerek modelin daha zengin bir bağlamsal anlayış kazanmasını sağlar.</a:t>
            </a:r>
            <a:endParaRPr lang="tr-TR"/>
          </a:p>
          <a:p>
            <a:pPr>
              <a:lnSpc>
                <a:spcPct val="90000"/>
              </a:lnSpc>
            </a:pPr>
            <a:r>
              <a:rPr lang="tr-TR" dirty="0"/>
              <a:t>Aynı çıktıya bağlanan iki farklı LSTM katmanından oluşur. </a:t>
            </a:r>
            <a:endParaRPr lang="tr-TR"/>
          </a:p>
          <a:p>
            <a:pPr>
              <a:lnSpc>
                <a:spcPct val="90000"/>
              </a:lnSpc>
            </a:pPr>
            <a:r>
              <a:rPr lang="tr-TR" dirty="0"/>
              <a:t>İleri yönlü LSTM girdi dizisini normal sırayla işlerken geri yönlü LSTM ters sırada işler. Bu iki katmanın çıktıları birleştirilerek, modelin her bir zaman adımı için hem geçmişten hem de gelecekten gelen bilgilere aynı anda erişmesi sağlanır. </a:t>
            </a:r>
            <a:endParaRPr lang="tr-TR"/>
          </a:p>
        </p:txBody>
      </p:sp>
    </p:spTree>
    <p:extLst>
      <p:ext uri="{BB962C8B-B14F-4D97-AF65-F5344CB8AC3E}">
        <p14:creationId xmlns:p14="http://schemas.microsoft.com/office/powerpoint/2010/main" val="974798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0C0A9413-1267-70BE-2A43-CBB8F29072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9AD688-4F16-6386-1F10-F69B16265371}"/>
              </a:ext>
            </a:extLst>
          </p:cNvPr>
          <p:cNvSpPr>
            <a:spLocks noGrp="1"/>
          </p:cNvSpPr>
          <p:nvPr>
            <p:ph type="title"/>
          </p:nvPr>
        </p:nvSpPr>
        <p:spPr>
          <a:xfrm>
            <a:off x="648930" y="629266"/>
            <a:ext cx="9252154" cy="1223983"/>
          </a:xfrm>
        </p:spPr>
        <p:txBody>
          <a:bodyPr>
            <a:normAutofit/>
          </a:bodyPr>
          <a:lstStyle/>
          <a:p>
            <a:r>
              <a:rPr lang="tr-TR" dirty="0"/>
              <a:t>VAE (Variational Auto Encoder)</a:t>
            </a:r>
          </a:p>
        </p:txBody>
      </p:sp>
      <p:sp>
        <p:nvSpPr>
          <p:cNvPr id="5" name="Slide Number Placeholder 4">
            <a:extLst>
              <a:ext uri="{FF2B5EF4-FFF2-40B4-BE49-F238E27FC236}">
                <a16:creationId xmlns:a16="http://schemas.microsoft.com/office/drawing/2014/main" id="{EDB3E9D9-7D56-6F2A-B292-CA78384D84F3}"/>
              </a:ext>
            </a:extLst>
          </p:cNvPr>
          <p:cNvSpPr>
            <a:spLocks noGrp="1"/>
          </p:cNvSpPr>
          <p:nvPr>
            <p:ph type="sldNum" sz="quarter" idx="12"/>
          </p:nvPr>
        </p:nvSpPr>
        <p:spPr>
          <a:xfrm>
            <a:off x="10352540" y="295729"/>
            <a:ext cx="838199" cy="767687"/>
          </a:xfrm>
        </p:spPr>
        <p:txBody>
          <a:bodyPr>
            <a:normAutofit/>
          </a:bodyPr>
          <a:lstStyle/>
          <a:p>
            <a:pPr>
              <a:spcAft>
                <a:spcPts val="600"/>
              </a:spcAft>
            </a:pPr>
            <a:fld id="{B7A0B35F-4B8B-48E4-B6C9-C51B26AB844B}" type="slidenum">
              <a:rPr lang="tr-TR" smtClean="0"/>
              <a:pPr>
                <a:spcAft>
                  <a:spcPts val="600"/>
                </a:spcAft>
              </a:pPr>
              <a:t>18</a:t>
            </a:fld>
            <a:endParaRPr lang="tr-TR"/>
          </a:p>
        </p:txBody>
      </p:sp>
      <p:sp>
        <p:nvSpPr>
          <p:cNvPr id="3" name="Content Placeholder 2">
            <a:extLst>
              <a:ext uri="{FF2B5EF4-FFF2-40B4-BE49-F238E27FC236}">
                <a16:creationId xmlns:a16="http://schemas.microsoft.com/office/drawing/2014/main" id="{E67F513B-DBAF-4BAF-E481-FBB4558C8099}"/>
              </a:ext>
            </a:extLst>
          </p:cNvPr>
          <p:cNvSpPr>
            <a:spLocks noGrp="1"/>
          </p:cNvSpPr>
          <p:nvPr>
            <p:ph idx="1"/>
          </p:nvPr>
        </p:nvSpPr>
        <p:spPr>
          <a:xfrm>
            <a:off x="648931" y="1553498"/>
            <a:ext cx="10342092" cy="4694902"/>
          </a:xfrm>
        </p:spPr>
        <p:txBody>
          <a:bodyPr>
            <a:normAutofit/>
          </a:bodyPr>
          <a:lstStyle/>
          <a:p>
            <a:pPr>
              <a:lnSpc>
                <a:spcPct val="90000"/>
              </a:lnSpc>
            </a:pPr>
            <a:r>
              <a:rPr lang="tr-TR" dirty="0"/>
              <a:t>Encoder ve Decoder olarak iki bölümden oluşur.</a:t>
            </a:r>
          </a:p>
          <a:p>
            <a:pPr>
              <a:lnSpc>
                <a:spcPct val="90000"/>
              </a:lnSpc>
            </a:pPr>
            <a:r>
              <a:rPr lang="tr-TR" dirty="0"/>
              <a:t>Encoder bölümü veriyi alır ve daha düşük boyutlu bir temsile sıkıştırır. Ancak standart bir otomatik kodlayıcının aksine, VAE'nin kodlayıcısı veriyi tek bir nokta yerine, bir olasılık dağılımı (ortalama ve standart sapma) olarak kodlar. Bu dağılım, verinin gizli uzayı (latent space) oluşturur.</a:t>
            </a:r>
          </a:p>
          <a:p>
            <a:pPr>
              <a:lnSpc>
                <a:spcPct val="90000"/>
              </a:lnSpc>
            </a:pPr>
            <a:r>
              <a:rPr lang="tr-TR" dirty="0"/>
              <a:t>Decoder bölümü ise gizli uzaydan rastgele bir örnek alır ve bu örneği orijinal veriye benzeyen bir çıktıya dönüştürmeye çalışır.</a:t>
            </a:r>
          </a:p>
        </p:txBody>
      </p:sp>
    </p:spTree>
    <p:extLst>
      <p:ext uri="{BB962C8B-B14F-4D97-AF65-F5344CB8AC3E}">
        <p14:creationId xmlns:p14="http://schemas.microsoft.com/office/powerpoint/2010/main" val="316546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2B985-CF78-3D47-3E55-0491842365D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CC305-148C-C78B-C54D-70E0072521CC}"/>
              </a:ext>
            </a:extLst>
          </p:cNvPr>
          <p:cNvSpPr>
            <a:spLocks noGrp="1"/>
          </p:cNvSpPr>
          <p:nvPr>
            <p:ph idx="1"/>
          </p:nvPr>
        </p:nvSpPr>
        <p:spPr>
          <a:xfrm>
            <a:off x="645130" y="1406014"/>
            <a:ext cx="9404723" cy="2280162"/>
          </a:xfrm>
        </p:spPr>
        <p:txBody>
          <a:bodyPr>
            <a:normAutofit/>
          </a:bodyPr>
          <a:lstStyle/>
          <a:p>
            <a:r>
              <a:rPr lang="tr-TR" dirty="0"/>
              <a:t>İnsan beyninden ve sinir hücrelerinden esinlenerek yapılandırılmış fonksiyonlardır.</a:t>
            </a:r>
          </a:p>
          <a:p>
            <a:r>
              <a:rPr lang="tr-TR" dirty="0"/>
              <a:t>Amacı veriden öğrenmek ve girdiyi istenen çıktıya dönüştürmektir. </a:t>
            </a:r>
          </a:p>
          <a:p>
            <a:r>
              <a:rPr lang="tr-TR" dirty="0"/>
              <a:t>Karmaşık verilerden öğrenebilir, doğrusal olmayan ilişkileri modelleyebilir.</a:t>
            </a:r>
          </a:p>
          <a:p>
            <a:r>
              <a:rPr lang="tr-TR" dirty="0"/>
              <a:t>Hesaplama kapasitesi yüksektir. </a:t>
            </a:r>
          </a:p>
        </p:txBody>
      </p:sp>
      <p:sp>
        <p:nvSpPr>
          <p:cNvPr id="5" name="Slide Number Placeholder 4">
            <a:extLst>
              <a:ext uri="{FF2B5EF4-FFF2-40B4-BE49-F238E27FC236}">
                <a16:creationId xmlns:a16="http://schemas.microsoft.com/office/drawing/2014/main" id="{D33D02B5-E2AD-992D-0EBA-4A4BE5EED477}"/>
              </a:ext>
            </a:extLst>
          </p:cNvPr>
          <p:cNvSpPr>
            <a:spLocks noGrp="1"/>
          </p:cNvSpPr>
          <p:nvPr>
            <p:ph type="sldNum" sz="quarter" idx="12"/>
          </p:nvPr>
        </p:nvSpPr>
        <p:spPr/>
        <p:txBody>
          <a:bodyPr/>
          <a:lstStyle/>
          <a:p>
            <a:fld id="{B7A0B35F-4B8B-48E4-B6C9-C51B26AB844B}" type="slidenum">
              <a:rPr lang="tr-TR" smtClean="0"/>
              <a:t>2</a:t>
            </a:fld>
            <a:endParaRPr lang="tr-TR"/>
          </a:p>
        </p:txBody>
      </p:sp>
      <p:sp>
        <p:nvSpPr>
          <p:cNvPr id="4" name="Title 1">
            <a:extLst>
              <a:ext uri="{FF2B5EF4-FFF2-40B4-BE49-F238E27FC236}">
                <a16:creationId xmlns:a16="http://schemas.microsoft.com/office/drawing/2014/main" id="{8E2A1BC1-85C0-9BCF-F943-0BBC338E151A}"/>
              </a:ext>
            </a:extLst>
          </p:cNvPr>
          <p:cNvSpPr>
            <a:spLocks noGrp="1"/>
          </p:cNvSpPr>
          <p:nvPr>
            <p:ph type="title"/>
          </p:nvPr>
        </p:nvSpPr>
        <p:spPr>
          <a:xfrm>
            <a:off x="646111" y="452718"/>
            <a:ext cx="9404723" cy="1400530"/>
          </a:xfrm>
        </p:spPr>
        <p:txBody>
          <a:bodyPr/>
          <a:lstStyle/>
          <a:p>
            <a:r>
              <a:rPr lang="tr-TR" dirty="0"/>
              <a:t>Yapay Sinir Ağları (ANN) Nedir?</a:t>
            </a:r>
          </a:p>
        </p:txBody>
      </p:sp>
      <p:pic>
        <p:nvPicPr>
          <p:cNvPr id="2" name="Picture 1">
            <a:extLst>
              <a:ext uri="{FF2B5EF4-FFF2-40B4-BE49-F238E27FC236}">
                <a16:creationId xmlns:a16="http://schemas.microsoft.com/office/drawing/2014/main" id="{ECC2A5A8-9AC9-9E6C-5725-7776B2765650}"/>
              </a:ext>
            </a:extLst>
          </p:cNvPr>
          <p:cNvPicPr>
            <a:picLocks noChangeAspect="1"/>
          </p:cNvPicPr>
          <p:nvPr/>
        </p:nvPicPr>
        <p:blipFill>
          <a:blip r:embed="rId2"/>
          <a:srcRect l="21857" t="18659" r="20074" b="16005"/>
          <a:stretch>
            <a:fillRect/>
          </a:stretch>
        </p:blipFill>
        <p:spPr>
          <a:xfrm>
            <a:off x="3421626" y="3701784"/>
            <a:ext cx="4799710" cy="2703498"/>
          </a:xfrm>
          <a:prstGeom prst="rect">
            <a:avLst/>
          </a:prstGeom>
        </p:spPr>
      </p:pic>
    </p:spTree>
    <p:extLst>
      <p:ext uri="{BB962C8B-B14F-4D97-AF65-F5344CB8AC3E}">
        <p14:creationId xmlns:p14="http://schemas.microsoft.com/office/powerpoint/2010/main" val="119257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5CA8-68FE-BC77-7937-C49AEC675146}"/>
              </a:ext>
            </a:extLst>
          </p:cNvPr>
          <p:cNvSpPr>
            <a:spLocks noGrp="1"/>
          </p:cNvSpPr>
          <p:nvPr>
            <p:ph type="title"/>
          </p:nvPr>
        </p:nvSpPr>
        <p:spPr/>
        <p:txBody>
          <a:bodyPr/>
          <a:lstStyle/>
          <a:p>
            <a:r>
              <a:rPr lang="tr-TR" dirty="0"/>
              <a:t>Temel Kavramlar</a:t>
            </a:r>
          </a:p>
        </p:txBody>
      </p:sp>
      <p:sp>
        <p:nvSpPr>
          <p:cNvPr id="3" name="Content Placeholder 2">
            <a:extLst>
              <a:ext uri="{FF2B5EF4-FFF2-40B4-BE49-F238E27FC236}">
                <a16:creationId xmlns:a16="http://schemas.microsoft.com/office/drawing/2014/main" id="{4C851325-C156-2682-2FFC-9BAE84D9BAD7}"/>
              </a:ext>
            </a:extLst>
          </p:cNvPr>
          <p:cNvSpPr>
            <a:spLocks noGrp="1"/>
          </p:cNvSpPr>
          <p:nvPr>
            <p:ph idx="1"/>
          </p:nvPr>
        </p:nvSpPr>
        <p:spPr>
          <a:xfrm>
            <a:off x="1103312" y="1614488"/>
            <a:ext cx="8946541" cy="3859795"/>
          </a:xfrm>
        </p:spPr>
        <p:txBody>
          <a:bodyPr>
            <a:normAutofit/>
          </a:bodyPr>
          <a:lstStyle/>
          <a:p>
            <a:r>
              <a:rPr lang="tr-TR" dirty="0"/>
              <a:t>Neuron (Nöron)</a:t>
            </a:r>
          </a:p>
          <a:p>
            <a:r>
              <a:rPr lang="tr-TR" dirty="0"/>
              <a:t>Layer (Katman)</a:t>
            </a:r>
          </a:p>
          <a:p>
            <a:r>
              <a:rPr lang="tr-TR" dirty="0"/>
              <a:t>Gradient (Gradyan)</a:t>
            </a:r>
          </a:p>
          <a:p>
            <a:r>
              <a:rPr lang="tr-TR" dirty="0"/>
              <a:t>Loss Functions</a:t>
            </a:r>
          </a:p>
          <a:p>
            <a:r>
              <a:rPr lang="tr-TR" dirty="0"/>
              <a:t>Activation Functions</a:t>
            </a:r>
          </a:p>
          <a:p>
            <a:r>
              <a:rPr lang="tr-TR" dirty="0"/>
              <a:t>Regularization</a:t>
            </a:r>
          </a:p>
          <a:p>
            <a:r>
              <a:rPr lang="tr-TR" dirty="0"/>
              <a:t>Normalization</a:t>
            </a:r>
          </a:p>
          <a:p>
            <a:r>
              <a:rPr lang="tr-TR" dirty="0"/>
              <a:t>Optimizer</a:t>
            </a:r>
          </a:p>
          <a:p>
            <a:r>
              <a:rPr lang="tr-TR" dirty="0"/>
              <a:t>Architecture</a:t>
            </a:r>
          </a:p>
        </p:txBody>
      </p:sp>
      <p:sp>
        <p:nvSpPr>
          <p:cNvPr id="4" name="Footer Placeholder 3">
            <a:extLst>
              <a:ext uri="{FF2B5EF4-FFF2-40B4-BE49-F238E27FC236}">
                <a16:creationId xmlns:a16="http://schemas.microsoft.com/office/drawing/2014/main" id="{7BCD1DE7-C893-44AB-B095-F4946A6FEC79}"/>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9A07321E-3695-B86E-134E-38E17F76B5F7}"/>
              </a:ext>
            </a:extLst>
          </p:cNvPr>
          <p:cNvSpPr>
            <a:spLocks noGrp="1"/>
          </p:cNvSpPr>
          <p:nvPr>
            <p:ph type="sldNum" sz="quarter" idx="12"/>
          </p:nvPr>
        </p:nvSpPr>
        <p:spPr/>
        <p:txBody>
          <a:bodyPr/>
          <a:lstStyle/>
          <a:p>
            <a:fld id="{B7A0B35F-4B8B-48E4-B6C9-C51B26AB844B}" type="slidenum">
              <a:rPr lang="tr-TR" smtClean="0"/>
              <a:t>3</a:t>
            </a:fld>
            <a:endParaRPr lang="tr-TR"/>
          </a:p>
        </p:txBody>
      </p:sp>
    </p:spTree>
    <p:extLst>
      <p:ext uri="{BB962C8B-B14F-4D97-AF65-F5344CB8AC3E}">
        <p14:creationId xmlns:p14="http://schemas.microsoft.com/office/powerpoint/2010/main" val="136249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235D5-903F-7AC8-D4EC-BF09E766A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5DDD1-F739-61A8-4B64-62368CF4417E}"/>
              </a:ext>
            </a:extLst>
          </p:cNvPr>
          <p:cNvSpPr>
            <a:spLocks noGrp="1"/>
          </p:cNvSpPr>
          <p:nvPr>
            <p:ph type="title"/>
          </p:nvPr>
        </p:nvSpPr>
        <p:spPr/>
        <p:txBody>
          <a:bodyPr/>
          <a:lstStyle/>
          <a:p>
            <a:r>
              <a:rPr lang="tr-TR" dirty="0"/>
              <a:t>Neuron (Nöron) Nedir?</a:t>
            </a:r>
          </a:p>
        </p:txBody>
      </p:sp>
      <p:sp>
        <p:nvSpPr>
          <p:cNvPr id="5" name="Slide Number Placeholder 4">
            <a:extLst>
              <a:ext uri="{FF2B5EF4-FFF2-40B4-BE49-F238E27FC236}">
                <a16:creationId xmlns:a16="http://schemas.microsoft.com/office/drawing/2014/main" id="{2382EB82-89BA-BA20-8063-630A4FD5EEC2}"/>
              </a:ext>
            </a:extLst>
          </p:cNvPr>
          <p:cNvSpPr>
            <a:spLocks noGrp="1"/>
          </p:cNvSpPr>
          <p:nvPr>
            <p:ph type="sldNum" sz="quarter" idx="12"/>
          </p:nvPr>
        </p:nvSpPr>
        <p:spPr/>
        <p:txBody>
          <a:bodyPr/>
          <a:lstStyle/>
          <a:p>
            <a:fld id="{B7A0B35F-4B8B-48E4-B6C9-C51B26AB844B}" type="slidenum">
              <a:rPr lang="tr-TR" smtClean="0"/>
              <a:t>4</a:t>
            </a:fld>
            <a:endParaRPr lang="tr-T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9236C7ED-7089-9B4B-9145-D1C222C41D86}"/>
                  </a:ext>
                </a:extLst>
              </p:cNvPr>
              <p:cNvSpPr>
                <a:spLocks noGrp="1"/>
              </p:cNvSpPr>
              <p:nvPr>
                <p:ph idx="1"/>
              </p:nvPr>
            </p:nvSpPr>
            <p:spPr>
              <a:xfrm>
                <a:off x="646111" y="1356852"/>
                <a:ext cx="8947150" cy="5240593"/>
              </a:xfrm>
            </p:spPr>
            <p:txBody>
              <a:bodyPr>
                <a:normAutofit/>
              </a:bodyPr>
              <a:lstStyle/>
              <a:p>
                <a:r>
                  <a:rPr lang="tr-TR" dirty="0"/>
                  <a:t>İnsan beynindeki bir nöron sinyali alır, toplar, belli bir eşik değeri aşılırsa çıktı verir. </a:t>
                </a:r>
              </a:p>
              <a:p>
                <a14:m>
                  <m:oMath xmlns:m="http://schemas.openxmlformats.org/officeDocument/2006/math">
                    <m:r>
                      <a:rPr lang="tr-TR" b="0" i="1" smtClean="0">
                        <a:latin typeface="Cambria Math" panose="02040503050406030204" pitchFamily="18" charset="0"/>
                      </a:rPr>
                      <m:t>𝑧</m:t>
                    </m:r>
                    <m:r>
                      <a:rPr lang="tr-TR" b="0" i="1" smtClean="0">
                        <a:latin typeface="Cambria Math" panose="02040503050406030204" pitchFamily="18" charset="0"/>
                      </a:rPr>
                      <m:t>=</m:t>
                    </m:r>
                    <m:r>
                      <a:rPr lang="tr-TR" b="0" i="1" smtClean="0">
                        <a:latin typeface="Cambria Math" panose="02040503050406030204" pitchFamily="18" charset="0"/>
                      </a:rPr>
                      <m:t>𝑤</m:t>
                    </m:r>
                    <m:r>
                      <a:rPr lang="tr-TR" b="0" i="1" smtClean="0">
                        <a:latin typeface="Cambria Math" panose="02040503050406030204" pitchFamily="18" charset="0"/>
                      </a:rPr>
                      <m:t> ∗ </m:t>
                    </m:r>
                    <m:r>
                      <a:rPr lang="tr-TR" b="0" i="1" smtClean="0">
                        <a:latin typeface="Cambria Math" panose="02040503050406030204" pitchFamily="18" charset="0"/>
                      </a:rPr>
                      <m:t>𝑥</m:t>
                    </m:r>
                    <m:r>
                      <a:rPr lang="tr-TR" b="0" i="1" smtClean="0">
                        <a:latin typeface="Cambria Math" panose="02040503050406030204" pitchFamily="18" charset="0"/>
                      </a:rPr>
                      <m:t>+</m:t>
                    </m:r>
                    <m:r>
                      <a:rPr lang="tr-TR" b="0" i="1" smtClean="0">
                        <a:latin typeface="Cambria Math" panose="02040503050406030204" pitchFamily="18" charset="0"/>
                      </a:rPr>
                      <m:t>𝑏</m:t>
                    </m:r>
                  </m:oMath>
                </a14:m>
                <a:r>
                  <a:rPr lang="tr-TR" b="0" dirty="0"/>
                  <a:t> </a:t>
                </a:r>
                <a:endParaRPr lang="tr-TR" dirty="0"/>
              </a:p>
              <a:p>
                <a:pPr lvl="1"/>
                <a:r>
                  <a:rPr lang="tr-TR" dirty="0"/>
                  <a:t>x</a:t>
                </a:r>
                <a:r>
                  <a:rPr lang="tr-TR" b="0" dirty="0"/>
                  <a:t>: giriş vektörü</a:t>
                </a:r>
              </a:p>
              <a:p>
                <a:pPr lvl="1"/>
                <a:r>
                  <a:rPr lang="tr-TR" b="0" dirty="0"/>
                  <a:t>w: ağırlık</a:t>
                </a:r>
              </a:p>
              <a:p>
                <a:pPr lvl="1"/>
                <a:r>
                  <a:rPr lang="tr-TR" dirty="0"/>
                  <a:t>b: bias (kaydırma terimi, sabit sayı)</a:t>
                </a:r>
              </a:p>
              <a:p>
                <a:pPr lvl="1"/>
                <a:r>
                  <a:rPr lang="tr-TR" dirty="0"/>
                  <a:t>z: lineer kombinasyon</a:t>
                </a:r>
              </a:p>
              <a:p>
                <a14:m>
                  <m:oMath xmlns:m="http://schemas.openxmlformats.org/officeDocument/2006/math">
                    <m:r>
                      <a:rPr lang="tr-TR" i="1" smtClean="0">
                        <a:latin typeface="Cambria Math" panose="02040503050406030204" pitchFamily="18" charset="0"/>
                      </a:rPr>
                      <m:t>𝑎</m:t>
                    </m:r>
                    <m:r>
                      <a:rPr lang="tr-TR" i="1" smtClean="0">
                        <a:latin typeface="Cambria Math" panose="02040503050406030204" pitchFamily="18" charset="0"/>
                      </a:rPr>
                      <m:t>=</m:t>
                    </m:r>
                    <m:r>
                      <a:rPr lang="el-GR" i="1">
                        <a:latin typeface="Cambria Math" panose="02040503050406030204" pitchFamily="18" charset="0"/>
                      </a:rPr>
                      <m:t>𝜎</m:t>
                    </m:r>
                    <m:r>
                      <a:rPr lang="el-GR" i="1">
                        <a:latin typeface="Cambria Math" panose="02040503050406030204" pitchFamily="18" charset="0"/>
                      </a:rPr>
                      <m:t>(</m:t>
                    </m:r>
                    <m:r>
                      <a:rPr lang="tr-TR" i="1">
                        <a:latin typeface="Cambria Math" panose="02040503050406030204" pitchFamily="18" charset="0"/>
                      </a:rPr>
                      <m:t>𝑧</m:t>
                    </m:r>
                    <m:r>
                      <a:rPr lang="tr-TR" i="1">
                        <a:latin typeface="Cambria Math" panose="02040503050406030204" pitchFamily="18" charset="0"/>
                      </a:rPr>
                      <m:t>)</m:t>
                    </m:r>
                  </m:oMath>
                </a14:m>
                <a:endParaRPr lang="tr-TR" dirty="0"/>
              </a:p>
              <a:p>
                <a:pPr lvl="1"/>
                <a14:m>
                  <m:oMath xmlns:m="http://schemas.openxmlformats.org/officeDocument/2006/math">
                    <m:r>
                      <a:rPr lang="el-GR" i="1">
                        <a:latin typeface="Cambria Math" panose="02040503050406030204" pitchFamily="18" charset="0"/>
                      </a:rPr>
                      <m:t>𝜎</m:t>
                    </m:r>
                    <m:r>
                      <a:rPr lang="el-GR" i="1">
                        <a:latin typeface="Cambria Math" panose="02040503050406030204" pitchFamily="18" charset="0"/>
                      </a:rPr>
                      <m:t> </m:t>
                    </m:r>
                  </m:oMath>
                </a14:m>
                <a:r>
                  <a:rPr lang="tr-TR" dirty="0"/>
                  <a:t>: activation function</a:t>
                </a:r>
              </a:p>
              <a:p>
                <a:pPr lvl="1"/>
                <a:r>
                  <a:rPr lang="tr-TR" dirty="0"/>
                  <a:t>a: nöron çıktısı (activation)</a:t>
                </a:r>
              </a:p>
              <a:p>
                <a:pPr lvl="1"/>
                <a:r>
                  <a:rPr lang="tr-TR" dirty="0"/>
                  <a:t>z: lineer kombinasyon</a:t>
                </a:r>
              </a:p>
            </p:txBody>
          </p:sp>
        </mc:Choice>
        <mc:Fallback xmlns="">
          <p:sp>
            <p:nvSpPr>
              <p:cNvPr id="8" name="Content Placeholder 2">
                <a:extLst>
                  <a:ext uri="{FF2B5EF4-FFF2-40B4-BE49-F238E27FC236}">
                    <a16:creationId xmlns:a16="http://schemas.microsoft.com/office/drawing/2014/main" id="{9236C7ED-7089-9B4B-9145-D1C222C41D86}"/>
                  </a:ext>
                </a:extLst>
              </p:cNvPr>
              <p:cNvSpPr>
                <a:spLocks noGrp="1" noRot="1" noChangeAspect="1" noMove="1" noResize="1" noEditPoints="1" noAdjustHandles="1" noChangeArrowheads="1" noChangeShapeType="1" noTextEdit="1"/>
              </p:cNvSpPr>
              <p:nvPr>
                <p:ph idx="1"/>
              </p:nvPr>
            </p:nvSpPr>
            <p:spPr>
              <a:xfrm>
                <a:off x="646111" y="1356852"/>
                <a:ext cx="8947150" cy="5240593"/>
              </a:xfrm>
              <a:blipFill>
                <a:blip r:embed="rId2"/>
                <a:stretch>
                  <a:fillRect l="-341" t="-698"/>
                </a:stretch>
              </a:blipFill>
            </p:spPr>
            <p:txBody>
              <a:bodyPr/>
              <a:lstStyle/>
              <a:p>
                <a:r>
                  <a:rPr lang="tr-TR">
                    <a:noFill/>
                  </a:rPr>
                  <a:t> </a:t>
                </a:r>
              </a:p>
            </p:txBody>
          </p:sp>
        </mc:Fallback>
      </mc:AlternateContent>
      <p:pic>
        <p:nvPicPr>
          <p:cNvPr id="9" name="Picture 8">
            <a:extLst>
              <a:ext uri="{FF2B5EF4-FFF2-40B4-BE49-F238E27FC236}">
                <a16:creationId xmlns:a16="http://schemas.microsoft.com/office/drawing/2014/main" id="{AFE2884C-7466-010A-60FF-921144E66FF1}"/>
              </a:ext>
            </a:extLst>
          </p:cNvPr>
          <p:cNvPicPr>
            <a:picLocks noChangeAspect="1"/>
          </p:cNvPicPr>
          <p:nvPr/>
        </p:nvPicPr>
        <p:blipFill>
          <a:blip r:embed="rId3"/>
          <a:stretch>
            <a:fillRect/>
          </a:stretch>
        </p:blipFill>
        <p:spPr>
          <a:xfrm>
            <a:off x="6468268" y="2446572"/>
            <a:ext cx="4722471" cy="2754775"/>
          </a:xfrm>
          <a:prstGeom prst="rect">
            <a:avLst/>
          </a:prstGeom>
        </p:spPr>
      </p:pic>
    </p:spTree>
    <p:extLst>
      <p:ext uri="{BB962C8B-B14F-4D97-AF65-F5344CB8AC3E}">
        <p14:creationId xmlns:p14="http://schemas.microsoft.com/office/powerpoint/2010/main" val="272340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F1E84A0B-D5E4-BE9B-82D4-4BE0072FF4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D1570A-00E6-5FF6-77DF-8EAC7E22274F}"/>
              </a:ext>
            </a:extLst>
          </p:cNvPr>
          <p:cNvSpPr>
            <a:spLocks noGrp="1"/>
          </p:cNvSpPr>
          <p:nvPr>
            <p:ph type="title"/>
          </p:nvPr>
        </p:nvSpPr>
        <p:spPr>
          <a:xfrm>
            <a:off x="648930" y="629266"/>
            <a:ext cx="9252154" cy="1223983"/>
          </a:xfrm>
        </p:spPr>
        <p:txBody>
          <a:bodyPr>
            <a:normAutofit/>
          </a:bodyPr>
          <a:lstStyle/>
          <a:p>
            <a:r>
              <a:rPr lang="tr-TR" dirty="0"/>
              <a:t>Layer (Katman) Nedir?</a:t>
            </a:r>
          </a:p>
        </p:txBody>
      </p:sp>
      <p:sp>
        <p:nvSpPr>
          <p:cNvPr id="5" name="Slide Number Placeholder 4">
            <a:extLst>
              <a:ext uri="{FF2B5EF4-FFF2-40B4-BE49-F238E27FC236}">
                <a16:creationId xmlns:a16="http://schemas.microsoft.com/office/drawing/2014/main" id="{FC41A2BC-E1B0-51CD-C544-E9F341FB6AF5}"/>
              </a:ext>
            </a:extLst>
          </p:cNvPr>
          <p:cNvSpPr>
            <a:spLocks noGrp="1"/>
          </p:cNvSpPr>
          <p:nvPr>
            <p:ph type="sldNum" sz="quarter" idx="12"/>
          </p:nvPr>
        </p:nvSpPr>
        <p:spPr>
          <a:xfrm>
            <a:off x="10352540" y="295729"/>
            <a:ext cx="838199" cy="767687"/>
          </a:xfrm>
        </p:spPr>
        <p:txBody>
          <a:bodyPr>
            <a:normAutofit/>
          </a:bodyPr>
          <a:lstStyle/>
          <a:p>
            <a:pPr>
              <a:spcAft>
                <a:spcPts val="600"/>
              </a:spcAft>
            </a:pPr>
            <a:fld id="{B7A0B35F-4B8B-48E4-B6C9-C51B26AB844B}" type="slidenum">
              <a:rPr lang="tr-TR" smtClean="0"/>
              <a:pPr>
                <a:spcAft>
                  <a:spcPts val="600"/>
                </a:spcAft>
              </a:pPr>
              <a:t>5</a:t>
            </a:fld>
            <a:endParaRPr lang="tr-TR"/>
          </a:p>
        </p:txBody>
      </p:sp>
      <p:pic>
        <p:nvPicPr>
          <p:cNvPr id="3" name="Picture 2" descr="A diagram of a layer structure&#10;&#10;AI-generated content may be incorrect.">
            <a:extLst>
              <a:ext uri="{FF2B5EF4-FFF2-40B4-BE49-F238E27FC236}">
                <a16:creationId xmlns:a16="http://schemas.microsoft.com/office/drawing/2014/main" id="{CC8C1452-2B13-3704-8628-3246C86F5CDC}"/>
              </a:ext>
            </a:extLst>
          </p:cNvPr>
          <p:cNvPicPr>
            <a:picLocks noChangeAspect="1"/>
          </p:cNvPicPr>
          <p:nvPr/>
        </p:nvPicPr>
        <p:blipFill>
          <a:blip r:embed="rId3"/>
          <a:srcRect l="18686" t="18659" r="15590"/>
          <a:stretch>
            <a:fillRect/>
          </a:stretch>
        </p:blipFill>
        <p:spPr>
          <a:xfrm>
            <a:off x="636915" y="2463551"/>
            <a:ext cx="5451627" cy="3373508"/>
          </a:xfrm>
          <a:prstGeom prst="rect">
            <a:avLst/>
          </a:prstGeom>
          <a:effectLst>
            <a:outerShdw blurRad="50800" dist="38100" dir="5400000" algn="t" rotWithShape="0">
              <a:prstClr val="black">
                <a:alpha val="43000"/>
              </a:prstClr>
            </a:outerShdw>
          </a:effectLst>
        </p:spPr>
      </p:pic>
      <p:sp>
        <p:nvSpPr>
          <p:cNvPr id="8" name="Content Placeholder 2">
            <a:extLst>
              <a:ext uri="{FF2B5EF4-FFF2-40B4-BE49-F238E27FC236}">
                <a16:creationId xmlns:a16="http://schemas.microsoft.com/office/drawing/2014/main" id="{23877FBB-2F8B-7C5A-569E-BD3B792DB267}"/>
              </a:ext>
            </a:extLst>
          </p:cNvPr>
          <p:cNvSpPr>
            <a:spLocks noGrp="1"/>
          </p:cNvSpPr>
          <p:nvPr>
            <p:ph idx="1"/>
          </p:nvPr>
        </p:nvSpPr>
        <p:spPr>
          <a:xfrm>
            <a:off x="6575729" y="2052214"/>
            <a:ext cx="4415293" cy="4196185"/>
          </a:xfrm>
        </p:spPr>
        <p:txBody>
          <a:bodyPr>
            <a:normAutofit/>
          </a:bodyPr>
          <a:lstStyle/>
          <a:p>
            <a:pPr>
              <a:lnSpc>
                <a:spcPct val="90000"/>
              </a:lnSpc>
            </a:pPr>
            <a:r>
              <a:rPr lang="tr-TR" sz="1500"/>
              <a:t>Birden fazla nöronun birleşiminden oluşan bir yapıdır.</a:t>
            </a:r>
          </a:p>
          <a:p>
            <a:pPr>
              <a:lnSpc>
                <a:spcPct val="90000"/>
              </a:lnSpc>
            </a:pPr>
            <a:r>
              <a:rPr lang="tr-TR" sz="1500"/>
              <a:t>Katman çeşitleri en temel halinde üçe ayrılır:</a:t>
            </a:r>
          </a:p>
          <a:p>
            <a:pPr lvl="1">
              <a:lnSpc>
                <a:spcPct val="90000"/>
              </a:lnSpc>
            </a:pPr>
            <a:r>
              <a:rPr lang="tr-TR" sz="1500"/>
              <a:t>Input Layer: Ham verinin girildiği ve başka hiçbir işlem yapılmayan bir katmandır.</a:t>
            </a:r>
          </a:p>
          <a:p>
            <a:pPr lvl="1">
              <a:lnSpc>
                <a:spcPct val="90000"/>
              </a:lnSpc>
            </a:pPr>
            <a:r>
              <a:rPr lang="tr-TR" sz="1500"/>
              <a:t>Hidden Layer(s): Öğrenmenin gerçekleştiği katman(lar)dır. Birden fazla hidden layer varsa buna ‘Derin Sinir Ağı’ denir.</a:t>
            </a:r>
          </a:p>
          <a:p>
            <a:pPr lvl="1">
              <a:lnSpc>
                <a:spcPct val="90000"/>
              </a:lnSpc>
            </a:pPr>
            <a:r>
              <a:rPr lang="tr-TR" sz="1500"/>
              <a:t>Output Layer: Sonuç üreten katmandır.</a:t>
            </a:r>
          </a:p>
          <a:p>
            <a:pPr>
              <a:lnSpc>
                <a:spcPct val="90000"/>
              </a:lnSpc>
            </a:pPr>
            <a:r>
              <a:rPr lang="tr-TR" sz="1500"/>
              <a:t>Çeşitli optimizasyon katmanları da mevcuttur.</a:t>
            </a:r>
          </a:p>
        </p:txBody>
      </p:sp>
    </p:spTree>
    <p:extLst>
      <p:ext uri="{BB962C8B-B14F-4D97-AF65-F5344CB8AC3E}">
        <p14:creationId xmlns:p14="http://schemas.microsoft.com/office/powerpoint/2010/main" val="381150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04CDAA82-41E5-ACF5-1692-099FBA41BC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A85935-EB10-2B31-7E5F-6F6D4C77DB19}"/>
              </a:ext>
            </a:extLst>
          </p:cNvPr>
          <p:cNvSpPr>
            <a:spLocks noGrp="1"/>
          </p:cNvSpPr>
          <p:nvPr>
            <p:ph type="title"/>
          </p:nvPr>
        </p:nvSpPr>
        <p:spPr>
          <a:xfrm>
            <a:off x="648930" y="629266"/>
            <a:ext cx="9252154" cy="1223983"/>
          </a:xfrm>
        </p:spPr>
        <p:txBody>
          <a:bodyPr>
            <a:normAutofit/>
          </a:bodyPr>
          <a:lstStyle/>
          <a:p>
            <a:r>
              <a:rPr lang="tr-TR" dirty="0"/>
              <a:t>Gradient (Gradyan) Nedir?</a:t>
            </a:r>
          </a:p>
        </p:txBody>
      </p:sp>
      <p:sp>
        <p:nvSpPr>
          <p:cNvPr id="5" name="Slide Number Placeholder 4">
            <a:extLst>
              <a:ext uri="{FF2B5EF4-FFF2-40B4-BE49-F238E27FC236}">
                <a16:creationId xmlns:a16="http://schemas.microsoft.com/office/drawing/2014/main" id="{6A571614-F0AB-AE36-2817-813AC08FD7B1}"/>
              </a:ext>
            </a:extLst>
          </p:cNvPr>
          <p:cNvSpPr>
            <a:spLocks noGrp="1"/>
          </p:cNvSpPr>
          <p:nvPr>
            <p:ph type="sldNum" sz="quarter" idx="12"/>
          </p:nvPr>
        </p:nvSpPr>
        <p:spPr>
          <a:xfrm>
            <a:off x="10352540" y="295729"/>
            <a:ext cx="838199" cy="767687"/>
          </a:xfrm>
        </p:spPr>
        <p:txBody>
          <a:bodyPr>
            <a:normAutofit/>
          </a:bodyPr>
          <a:lstStyle/>
          <a:p>
            <a:pPr>
              <a:spcAft>
                <a:spcPts val="600"/>
              </a:spcAft>
            </a:pPr>
            <a:fld id="{B7A0B35F-4B8B-48E4-B6C9-C51B26AB844B}" type="slidenum">
              <a:rPr lang="tr-TR" smtClean="0"/>
              <a:pPr>
                <a:spcAft>
                  <a:spcPts val="600"/>
                </a:spcAft>
              </a:pPr>
              <a:t>6</a:t>
            </a:fld>
            <a:endParaRPr lang="tr-TR"/>
          </a:p>
        </p:txBody>
      </p:sp>
      <p:pic>
        <p:nvPicPr>
          <p:cNvPr id="4" name="Picture 3" descr="A diagram of a weight loss&#10;&#10;AI-generated content may be incorrect.">
            <a:extLst>
              <a:ext uri="{FF2B5EF4-FFF2-40B4-BE49-F238E27FC236}">
                <a16:creationId xmlns:a16="http://schemas.microsoft.com/office/drawing/2014/main" id="{0601B2E8-5BD5-E46B-D7FD-80F8618EC23C}"/>
              </a:ext>
            </a:extLst>
          </p:cNvPr>
          <p:cNvPicPr>
            <a:picLocks noChangeAspect="1"/>
          </p:cNvPicPr>
          <p:nvPr/>
        </p:nvPicPr>
        <p:blipFill>
          <a:blip r:embed="rId3"/>
          <a:stretch>
            <a:fillRect/>
          </a:stretch>
        </p:blipFill>
        <p:spPr>
          <a:xfrm>
            <a:off x="636915" y="2460301"/>
            <a:ext cx="5451627" cy="3380008"/>
          </a:xfrm>
          <a:prstGeom prst="rect">
            <a:avLst/>
          </a:prstGeom>
          <a:effectLst>
            <a:outerShdw blurRad="50800" dist="38100" dir="5400000" algn="t" rotWithShape="0">
              <a:prstClr val="black">
                <a:alpha val="43000"/>
              </a:prstClr>
            </a:outerShdw>
          </a:effectLst>
        </p:spPr>
      </p:pic>
      <p:sp>
        <p:nvSpPr>
          <p:cNvPr id="8" name="Content Placeholder 2">
            <a:extLst>
              <a:ext uri="{FF2B5EF4-FFF2-40B4-BE49-F238E27FC236}">
                <a16:creationId xmlns:a16="http://schemas.microsoft.com/office/drawing/2014/main" id="{9E24B1ED-64C3-17D6-799F-206566FF8CD6}"/>
              </a:ext>
            </a:extLst>
          </p:cNvPr>
          <p:cNvSpPr>
            <a:spLocks noGrp="1"/>
          </p:cNvSpPr>
          <p:nvPr>
            <p:ph idx="1"/>
          </p:nvPr>
        </p:nvSpPr>
        <p:spPr>
          <a:xfrm>
            <a:off x="6575729" y="2052214"/>
            <a:ext cx="4415293" cy="4196185"/>
          </a:xfrm>
        </p:spPr>
        <p:txBody>
          <a:bodyPr>
            <a:normAutofit/>
          </a:bodyPr>
          <a:lstStyle/>
          <a:p>
            <a:pPr>
              <a:lnSpc>
                <a:spcPct val="90000"/>
              </a:lnSpc>
            </a:pPr>
            <a:r>
              <a:rPr lang="tr-TR" sz="1500" dirty="0"/>
              <a:t>Modelin ağırlıklarının kayıp fonksiyonuna göre en dik eğimidir.</a:t>
            </a:r>
          </a:p>
          <a:p>
            <a:pPr>
              <a:lnSpc>
                <a:spcPct val="90000"/>
              </a:lnSpc>
            </a:pPr>
            <a:r>
              <a:rPr lang="tr-TR" sz="1500" dirty="0"/>
              <a:t>Hangi yöne doğru ve hangi hızda hareket edilirse kayıp fonksiyonu çıktısının en aza indirgeneceğini gösterir.</a:t>
            </a:r>
          </a:p>
        </p:txBody>
      </p:sp>
    </p:spTree>
    <p:extLst>
      <p:ext uri="{BB962C8B-B14F-4D97-AF65-F5344CB8AC3E}">
        <p14:creationId xmlns:p14="http://schemas.microsoft.com/office/powerpoint/2010/main" val="52031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EE999-0D10-0E58-D923-FB4B64341450}"/>
              </a:ext>
            </a:extLst>
          </p:cNvPr>
          <p:cNvSpPr>
            <a:spLocks noGrp="1"/>
          </p:cNvSpPr>
          <p:nvPr>
            <p:ph type="title"/>
          </p:nvPr>
        </p:nvSpPr>
        <p:spPr/>
        <p:txBody>
          <a:bodyPr/>
          <a:lstStyle/>
          <a:p>
            <a:r>
              <a:rPr lang="tr-TR" dirty="0"/>
              <a:t>Loss Functions</a:t>
            </a:r>
          </a:p>
        </p:txBody>
      </p:sp>
      <p:sp>
        <p:nvSpPr>
          <p:cNvPr id="3" name="Content Placeholder 2">
            <a:extLst>
              <a:ext uri="{FF2B5EF4-FFF2-40B4-BE49-F238E27FC236}">
                <a16:creationId xmlns:a16="http://schemas.microsoft.com/office/drawing/2014/main" id="{0AEFD426-DB94-B673-6893-E922B47EE72B}"/>
              </a:ext>
            </a:extLst>
          </p:cNvPr>
          <p:cNvSpPr>
            <a:spLocks noGrp="1"/>
          </p:cNvSpPr>
          <p:nvPr>
            <p:ph idx="1"/>
          </p:nvPr>
        </p:nvSpPr>
        <p:spPr>
          <a:xfrm>
            <a:off x="645132" y="1447800"/>
            <a:ext cx="9404722" cy="1619865"/>
          </a:xfrm>
        </p:spPr>
        <p:txBody>
          <a:bodyPr/>
          <a:lstStyle/>
          <a:p>
            <a:r>
              <a:rPr lang="tr-TR" dirty="0"/>
              <a:t>MSE (Mean Squared Error):</a:t>
            </a:r>
          </a:p>
          <a:p>
            <a:pPr lvl="1"/>
            <a:r>
              <a:rPr lang="tr-TR" dirty="0"/>
              <a:t>Tahminler ile gerçek değerler arasındaki farkın karesi alınarak hesaplanır.</a:t>
            </a:r>
          </a:p>
          <a:p>
            <a:pPr lvl="1"/>
            <a:r>
              <a:rPr lang="tr-TR" dirty="0"/>
              <a:t>Büyük hataları çok daha fazla cezalandırır. Tek bir büyük hata tüm kaybı domine edebilir.</a:t>
            </a:r>
          </a:p>
        </p:txBody>
      </p:sp>
      <p:sp>
        <p:nvSpPr>
          <p:cNvPr id="5" name="Slide Number Placeholder 4">
            <a:extLst>
              <a:ext uri="{FF2B5EF4-FFF2-40B4-BE49-F238E27FC236}">
                <a16:creationId xmlns:a16="http://schemas.microsoft.com/office/drawing/2014/main" id="{C424D811-7E26-896B-8AE7-0996AD37C7A3}"/>
              </a:ext>
            </a:extLst>
          </p:cNvPr>
          <p:cNvSpPr>
            <a:spLocks noGrp="1"/>
          </p:cNvSpPr>
          <p:nvPr>
            <p:ph type="sldNum" sz="quarter" idx="12"/>
          </p:nvPr>
        </p:nvSpPr>
        <p:spPr/>
        <p:txBody>
          <a:bodyPr/>
          <a:lstStyle/>
          <a:p>
            <a:fld id="{B7A0B35F-4B8B-48E4-B6C9-C51B26AB844B}" type="slidenum">
              <a:rPr lang="tr-TR" smtClean="0"/>
              <a:t>7</a:t>
            </a:fld>
            <a:endParaRPr lang="tr-TR"/>
          </a:p>
        </p:txBody>
      </p:sp>
      <p:sp>
        <p:nvSpPr>
          <p:cNvPr id="6" name="Content Placeholder 2">
            <a:extLst>
              <a:ext uri="{FF2B5EF4-FFF2-40B4-BE49-F238E27FC236}">
                <a16:creationId xmlns:a16="http://schemas.microsoft.com/office/drawing/2014/main" id="{E2415314-5EF2-F1FF-6A11-EECFD7E46053}"/>
              </a:ext>
            </a:extLst>
          </p:cNvPr>
          <p:cNvSpPr txBox="1">
            <a:spLocks/>
          </p:cNvSpPr>
          <p:nvPr/>
        </p:nvSpPr>
        <p:spPr>
          <a:xfrm>
            <a:off x="645132" y="3067665"/>
            <a:ext cx="9404722" cy="16198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tr-TR" dirty="0"/>
              <a:t>MAE (Mean Absolute Error):</a:t>
            </a:r>
          </a:p>
          <a:p>
            <a:pPr lvl="1"/>
            <a:r>
              <a:rPr lang="tr-TR" dirty="0"/>
              <a:t>Tahminler ile gerçek değerler arasındaki farkın mutlak değeri alınarak hesaplanır.</a:t>
            </a:r>
          </a:p>
          <a:p>
            <a:pPr lvl="1"/>
            <a:r>
              <a:rPr lang="tr-TR" dirty="0"/>
              <a:t>Hataları doğrusal olarak cezalandırır.</a:t>
            </a:r>
          </a:p>
        </p:txBody>
      </p:sp>
      <p:sp>
        <p:nvSpPr>
          <p:cNvPr id="7" name="Content Placeholder 2">
            <a:extLst>
              <a:ext uri="{FF2B5EF4-FFF2-40B4-BE49-F238E27FC236}">
                <a16:creationId xmlns:a16="http://schemas.microsoft.com/office/drawing/2014/main" id="{F20E459A-2816-FE1E-B517-E974FF341779}"/>
              </a:ext>
            </a:extLst>
          </p:cNvPr>
          <p:cNvSpPr txBox="1">
            <a:spLocks/>
          </p:cNvSpPr>
          <p:nvPr/>
        </p:nvSpPr>
        <p:spPr>
          <a:xfrm>
            <a:off x="645132" y="4687530"/>
            <a:ext cx="9404722" cy="19295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tr-TR" dirty="0"/>
              <a:t>Huber Loss:</a:t>
            </a:r>
          </a:p>
          <a:p>
            <a:pPr lvl="1"/>
            <a:r>
              <a:rPr lang="tr-TR" dirty="0"/>
              <a:t>MSE ve MAE’nin en iyi yönlerini birleştiren hibrit bir fonksiyondur.</a:t>
            </a:r>
          </a:p>
          <a:p>
            <a:pPr lvl="1"/>
            <a:r>
              <a:rPr lang="tr-TR" dirty="0"/>
              <a:t>Küçük hatalar için MSE gibi davranarak hızlı yakınsama sağlar. Belirlenen bir eşikten sonra ise MAE gibi davranarak hataları doğrusal olarak cezalandırır.</a:t>
            </a:r>
          </a:p>
        </p:txBody>
      </p:sp>
    </p:spTree>
    <p:extLst>
      <p:ext uri="{BB962C8B-B14F-4D97-AF65-F5344CB8AC3E}">
        <p14:creationId xmlns:p14="http://schemas.microsoft.com/office/powerpoint/2010/main" val="1765019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3CF3-B912-7E8B-BA00-5665AB5D8454}"/>
              </a:ext>
            </a:extLst>
          </p:cNvPr>
          <p:cNvSpPr>
            <a:spLocks noGrp="1"/>
          </p:cNvSpPr>
          <p:nvPr>
            <p:ph type="title"/>
          </p:nvPr>
        </p:nvSpPr>
        <p:spPr/>
        <p:txBody>
          <a:bodyPr/>
          <a:lstStyle/>
          <a:p>
            <a:r>
              <a:rPr lang="tr-TR" dirty="0"/>
              <a:t>Activation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4D63DB-09D3-E24F-9EC6-80AFDA5ADE15}"/>
                  </a:ext>
                </a:extLst>
              </p:cNvPr>
              <p:cNvSpPr>
                <a:spLocks noGrp="1"/>
              </p:cNvSpPr>
              <p:nvPr>
                <p:ph idx="1"/>
              </p:nvPr>
            </p:nvSpPr>
            <p:spPr>
              <a:xfrm>
                <a:off x="645130" y="2052918"/>
                <a:ext cx="9404723" cy="4195481"/>
              </a:xfrm>
            </p:spPr>
            <p:txBody>
              <a:bodyPr/>
              <a:lstStyle/>
              <a:p>
                <a:r>
                  <a:rPr lang="tr-TR" dirty="0"/>
                  <a:t>Sigmoid:</a:t>
                </a:r>
              </a:p>
              <a:p>
                <a:pPr lvl="1"/>
                <a:r>
                  <a:rPr lang="tr-TR" dirty="0"/>
                  <a:t>Çıktı 0 ile 1 arasındadır. Olasılıksal yorumlar yapar. Sınıflandırmada kullanılır. </a:t>
                </a:r>
              </a:p>
              <a:p>
                <a:pPr lvl="1"/>
                <a14:m>
                  <m:oMath xmlns:m="http://schemas.openxmlformats.org/officeDocument/2006/math">
                    <m:r>
                      <m:rPr>
                        <m:sty m:val="p"/>
                      </m:rPr>
                      <a:rPr lang="el-GR" i="0" smtClean="0">
                        <a:latin typeface="Cambria Math" panose="02040503050406030204" pitchFamily="18" charset="0"/>
                      </a:rPr>
                      <m:t>σ</m:t>
                    </m:r>
                    <m:d>
                      <m:dPr>
                        <m:ctrlPr>
                          <a:rPr lang="tr-TR" b="0" i="1" smtClean="0">
                            <a:latin typeface="Cambria Math" panose="02040503050406030204" pitchFamily="18" charset="0"/>
                          </a:rPr>
                        </m:ctrlPr>
                      </m:dPr>
                      <m:e>
                        <m:r>
                          <m:rPr>
                            <m:sty m:val="p"/>
                          </m:rPr>
                          <a:rPr lang="tr-TR" b="0" i="0" smtClean="0">
                            <a:latin typeface="Cambria Math" panose="02040503050406030204" pitchFamily="18" charset="0"/>
                          </a:rPr>
                          <m:t>z</m:t>
                        </m:r>
                      </m:e>
                    </m:d>
                    <m:r>
                      <a:rPr lang="tr-TR" b="0" i="0" smtClean="0">
                        <a:latin typeface="Cambria Math" panose="02040503050406030204" pitchFamily="18" charset="0"/>
                      </a:rPr>
                      <m:t>=</m:t>
                    </m:r>
                    <m:f>
                      <m:fPr>
                        <m:ctrlPr>
                          <a:rPr lang="tr-TR" b="0" i="1" smtClean="0">
                            <a:latin typeface="Cambria Math" panose="02040503050406030204" pitchFamily="18" charset="0"/>
                          </a:rPr>
                        </m:ctrlPr>
                      </m:fPr>
                      <m:num>
                        <m:r>
                          <a:rPr lang="tr-TR" b="0" i="0" smtClean="0">
                            <a:latin typeface="Cambria Math" panose="02040503050406030204" pitchFamily="18" charset="0"/>
                          </a:rPr>
                          <m:t>1</m:t>
                        </m:r>
                      </m:num>
                      <m:den>
                        <m:r>
                          <a:rPr lang="tr-TR" b="0" i="0" smtClean="0">
                            <a:latin typeface="Cambria Math" panose="02040503050406030204" pitchFamily="18" charset="0"/>
                          </a:rPr>
                          <m:t>1+</m:t>
                        </m:r>
                        <m:sSup>
                          <m:sSupPr>
                            <m:ctrlPr>
                              <a:rPr lang="tr-TR" b="0" i="1" smtClean="0">
                                <a:latin typeface="Cambria Math" panose="02040503050406030204" pitchFamily="18" charset="0"/>
                              </a:rPr>
                            </m:ctrlPr>
                          </m:sSupPr>
                          <m:e>
                            <m:r>
                              <m:rPr>
                                <m:sty m:val="p"/>
                              </m:rPr>
                              <a:rPr lang="tr-TR" b="0" i="0" smtClean="0">
                                <a:latin typeface="Cambria Math" panose="02040503050406030204" pitchFamily="18" charset="0"/>
                              </a:rPr>
                              <m:t>e</m:t>
                            </m:r>
                          </m:e>
                          <m:sup>
                            <m:r>
                              <a:rPr lang="tr-TR" b="0" i="0" smtClean="0">
                                <a:latin typeface="Cambria Math" panose="02040503050406030204" pitchFamily="18" charset="0"/>
                              </a:rPr>
                              <m:t>−</m:t>
                            </m:r>
                            <m:r>
                              <m:rPr>
                                <m:sty m:val="p"/>
                              </m:rPr>
                              <a:rPr lang="tr-TR" b="0" i="0" smtClean="0">
                                <a:latin typeface="Cambria Math" panose="02040503050406030204" pitchFamily="18" charset="0"/>
                              </a:rPr>
                              <m:t>z</m:t>
                            </m:r>
                          </m:sup>
                        </m:sSup>
                      </m:den>
                    </m:f>
                  </m:oMath>
                </a14:m>
                <a:endParaRPr lang="tr-TR" dirty="0"/>
              </a:p>
              <a:p>
                <a:r>
                  <a:rPr lang="tr-TR" dirty="0"/>
                  <a:t>Tanh:</a:t>
                </a:r>
              </a:p>
              <a:p>
                <a:pPr lvl="1"/>
                <a:r>
                  <a:rPr lang="tr-TR" dirty="0"/>
                  <a:t>Çıktı -1 ile 1 arasındadır. Hesaplama ortlaması sıfıra yakındır, bu sebepten öğrenme sürecini hızlandırabilir. </a:t>
                </a:r>
              </a:p>
              <a:p>
                <a:pPr lvl="1"/>
                <a14:m>
                  <m:oMath xmlns:m="http://schemas.openxmlformats.org/officeDocument/2006/math">
                    <m:func>
                      <m:funcPr>
                        <m:ctrlPr>
                          <a:rPr lang="tr-TR" i="1" dirty="0" smtClean="0">
                            <a:latin typeface="Cambria Math" panose="02040503050406030204" pitchFamily="18" charset="0"/>
                          </a:rPr>
                        </m:ctrlPr>
                      </m:funcPr>
                      <m:fName>
                        <m:r>
                          <m:rPr>
                            <m:sty m:val="p"/>
                          </m:rPr>
                          <a:rPr lang="tr-TR" i="0" dirty="0" smtClean="0">
                            <a:latin typeface="Cambria Math" panose="02040503050406030204" pitchFamily="18" charset="0"/>
                          </a:rPr>
                          <m:t>tanh</m:t>
                        </m:r>
                      </m:fName>
                      <m:e>
                        <m:d>
                          <m:dPr>
                            <m:ctrlPr>
                              <a:rPr lang="tr-TR" i="1" dirty="0" smtClean="0">
                                <a:latin typeface="Cambria Math" panose="02040503050406030204" pitchFamily="18" charset="0"/>
                              </a:rPr>
                            </m:ctrlPr>
                          </m:dPr>
                          <m:e>
                            <m:r>
                              <a:rPr lang="tr-TR" i="1" dirty="0" smtClean="0">
                                <a:latin typeface="Cambria Math" panose="02040503050406030204" pitchFamily="18" charset="0"/>
                              </a:rPr>
                              <m:t>𝑥</m:t>
                            </m:r>
                          </m:e>
                        </m:d>
                      </m:e>
                    </m:func>
                    <m:r>
                      <a:rPr lang="tr-TR" i="1" dirty="0" smtClean="0">
                        <a:latin typeface="Cambria Math" panose="02040503050406030204" pitchFamily="18" charset="0"/>
                      </a:rPr>
                      <m:t>=</m:t>
                    </m:r>
                    <m:f>
                      <m:fPr>
                        <m:ctrlPr>
                          <a:rPr lang="tr-TR" i="1" dirty="0" smtClean="0">
                            <a:latin typeface="Cambria Math" panose="02040503050406030204" pitchFamily="18" charset="0"/>
                          </a:rPr>
                        </m:ctrlPr>
                      </m:fPr>
                      <m:num>
                        <m:d>
                          <m:dPr>
                            <m:ctrlPr>
                              <a:rPr lang="tr-TR" i="1" dirty="0" smtClean="0">
                                <a:latin typeface="Cambria Math" panose="02040503050406030204" pitchFamily="18" charset="0"/>
                              </a:rPr>
                            </m:ctrlPr>
                          </m:dPr>
                          <m:e>
                            <m:sSup>
                              <m:sSupPr>
                                <m:ctrlPr>
                                  <a:rPr lang="tr-TR" i="1" dirty="0" smtClean="0">
                                    <a:latin typeface="Cambria Math" panose="02040503050406030204" pitchFamily="18" charset="0"/>
                                  </a:rPr>
                                </m:ctrlPr>
                              </m:sSupPr>
                              <m:e>
                                <m:r>
                                  <a:rPr lang="tr-TR" i="1" dirty="0" smtClean="0">
                                    <a:latin typeface="Cambria Math" panose="02040503050406030204" pitchFamily="18" charset="0"/>
                                  </a:rPr>
                                  <m:t>𝑒</m:t>
                                </m:r>
                              </m:e>
                              <m:sup>
                                <m:r>
                                  <a:rPr lang="tr-TR" i="1" dirty="0" smtClean="0">
                                    <a:latin typeface="Cambria Math" panose="02040503050406030204" pitchFamily="18" charset="0"/>
                                  </a:rPr>
                                  <m:t>𝑥</m:t>
                                </m:r>
                              </m:sup>
                            </m:sSup>
                            <m:r>
                              <a:rPr lang="tr-TR" i="1" dirty="0" smtClean="0">
                                <a:latin typeface="Cambria Math" panose="02040503050406030204" pitchFamily="18" charset="0"/>
                              </a:rPr>
                              <m:t>− </m:t>
                            </m:r>
                            <m:sSup>
                              <m:sSupPr>
                                <m:ctrlPr>
                                  <a:rPr lang="tr-TR" i="1" dirty="0" smtClean="0">
                                    <a:latin typeface="Cambria Math" panose="02040503050406030204" pitchFamily="18" charset="0"/>
                                  </a:rPr>
                                </m:ctrlPr>
                              </m:sSupPr>
                              <m:e>
                                <m:r>
                                  <a:rPr lang="tr-TR" i="1" dirty="0" smtClean="0">
                                    <a:latin typeface="Cambria Math" panose="02040503050406030204" pitchFamily="18" charset="0"/>
                                  </a:rPr>
                                  <m:t>𝑒</m:t>
                                </m:r>
                              </m:e>
                              <m:sup>
                                <m:r>
                                  <a:rPr lang="tr-TR" i="1" dirty="0" smtClean="0">
                                    <a:latin typeface="Cambria Math" panose="02040503050406030204" pitchFamily="18" charset="0"/>
                                  </a:rPr>
                                  <m:t>−</m:t>
                                </m:r>
                                <m:r>
                                  <a:rPr lang="tr-TR" i="1" dirty="0" smtClean="0">
                                    <a:latin typeface="Cambria Math" panose="02040503050406030204" pitchFamily="18" charset="0"/>
                                  </a:rPr>
                                  <m:t>𝑥</m:t>
                                </m:r>
                              </m:sup>
                            </m:sSup>
                          </m:e>
                        </m:d>
                      </m:num>
                      <m:den>
                        <m:d>
                          <m:dPr>
                            <m:ctrlPr>
                              <a:rPr lang="tr-TR" i="1" dirty="0">
                                <a:latin typeface="Cambria Math" panose="02040503050406030204" pitchFamily="18" charset="0"/>
                              </a:rPr>
                            </m:ctrlPr>
                          </m:dPr>
                          <m:e>
                            <m:sSup>
                              <m:sSupPr>
                                <m:ctrlPr>
                                  <a:rPr lang="tr-TR" i="1" dirty="0">
                                    <a:latin typeface="Cambria Math" panose="02040503050406030204" pitchFamily="18" charset="0"/>
                                  </a:rPr>
                                </m:ctrlPr>
                              </m:sSupPr>
                              <m:e>
                                <m:r>
                                  <a:rPr lang="tr-TR" i="1" dirty="0">
                                    <a:latin typeface="Cambria Math" panose="02040503050406030204" pitchFamily="18" charset="0"/>
                                  </a:rPr>
                                  <m:t>𝑒</m:t>
                                </m:r>
                              </m:e>
                              <m:sup>
                                <m:r>
                                  <a:rPr lang="tr-TR" i="1" dirty="0">
                                    <a:latin typeface="Cambria Math" panose="02040503050406030204" pitchFamily="18" charset="0"/>
                                  </a:rPr>
                                  <m:t>𝑥</m:t>
                                </m:r>
                              </m:sup>
                            </m:sSup>
                            <m:r>
                              <a:rPr lang="tr-TR" i="1" dirty="0">
                                <a:latin typeface="Cambria Math" panose="02040503050406030204" pitchFamily="18" charset="0"/>
                              </a:rPr>
                              <m:t>+ </m:t>
                            </m:r>
                            <m:sSup>
                              <m:sSupPr>
                                <m:ctrlPr>
                                  <a:rPr lang="tr-TR" i="1" dirty="0">
                                    <a:latin typeface="Cambria Math" panose="02040503050406030204" pitchFamily="18" charset="0"/>
                                  </a:rPr>
                                </m:ctrlPr>
                              </m:sSupPr>
                              <m:e>
                                <m:r>
                                  <a:rPr lang="tr-TR" i="1" dirty="0">
                                    <a:latin typeface="Cambria Math" panose="02040503050406030204" pitchFamily="18" charset="0"/>
                                  </a:rPr>
                                  <m:t>𝑒</m:t>
                                </m:r>
                              </m:e>
                              <m:sup>
                                <m:r>
                                  <a:rPr lang="tr-TR" i="1" dirty="0">
                                    <a:latin typeface="Cambria Math" panose="02040503050406030204" pitchFamily="18" charset="0"/>
                                  </a:rPr>
                                  <m:t>−</m:t>
                                </m:r>
                                <m:r>
                                  <a:rPr lang="tr-TR" i="1" dirty="0">
                                    <a:latin typeface="Cambria Math" panose="02040503050406030204" pitchFamily="18" charset="0"/>
                                  </a:rPr>
                                  <m:t>𝑥</m:t>
                                </m:r>
                              </m:sup>
                            </m:sSup>
                          </m:e>
                        </m:d>
                      </m:den>
                    </m:f>
                  </m:oMath>
                </a14:m>
                <a:endParaRPr lang="tr-TR" dirty="0"/>
              </a:p>
              <a:p>
                <a:pPr marL="457200" lvl="1" indent="0">
                  <a:buNone/>
                </a:pPr>
                <a:endParaRPr lang="tr-TR" dirty="0"/>
              </a:p>
            </p:txBody>
          </p:sp>
        </mc:Choice>
        <mc:Fallback xmlns="">
          <p:sp>
            <p:nvSpPr>
              <p:cNvPr id="3" name="Content Placeholder 2">
                <a:extLst>
                  <a:ext uri="{FF2B5EF4-FFF2-40B4-BE49-F238E27FC236}">
                    <a16:creationId xmlns:a16="http://schemas.microsoft.com/office/drawing/2014/main" id="{A04D63DB-09D3-E24F-9EC6-80AFDA5ADE15}"/>
                  </a:ext>
                </a:extLst>
              </p:cNvPr>
              <p:cNvSpPr>
                <a:spLocks noGrp="1" noRot="1" noChangeAspect="1" noMove="1" noResize="1" noEditPoints="1" noAdjustHandles="1" noChangeArrowheads="1" noChangeShapeType="1" noTextEdit="1"/>
              </p:cNvSpPr>
              <p:nvPr>
                <p:ph idx="1"/>
              </p:nvPr>
            </p:nvSpPr>
            <p:spPr>
              <a:xfrm>
                <a:off x="645130" y="2052918"/>
                <a:ext cx="9404723" cy="4195481"/>
              </a:xfrm>
              <a:blipFill>
                <a:blip r:embed="rId2"/>
                <a:stretch>
                  <a:fillRect l="-324" t="-872"/>
                </a:stretch>
              </a:blipFill>
            </p:spPr>
            <p:txBody>
              <a:bodyPr/>
              <a:lstStyle/>
              <a:p>
                <a:r>
                  <a:rPr lang="tr-TR">
                    <a:noFill/>
                  </a:rPr>
                  <a:t> </a:t>
                </a:r>
              </a:p>
            </p:txBody>
          </p:sp>
        </mc:Fallback>
      </mc:AlternateContent>
      <p:sp>
        <p:nvSpPr>
          <p:cNvPr id="5" name="Slide Number Placeholder 4">
            <a:extLst>
              <a:ext uri="{FF2B5EF4-FFF2-40B4-BE49-F238E27FC236}">
                <a16:creationId xmlns:a16="http://schemas.microsoft.com/office/drawing/2014/main" id="{8D6F4617-606D-75BB-ED20-195B73B14F5B}"/>
              </a:ext>
            </a:extLst>
          </p:cNvPr>
          <p:cNvSpPr>
            <a:spLocks noGrp="1"/>
          </p:cNvSpPr>
          <p:nvPr>
            <p:ph type="sldNum" sz="quarter" idx="12"/>
          </p:nvPr>
        </p:nvSpPr>
        <p:spPr/>
        <p:txBody>
          <a:bodyPr/>
          <a:lstStyle/>
          <a:p>
            <a:fld id="{B7A0B35F-4B8B-48E4-B6C9-C51B26AB844B}" type="slidenum">
              <a:rPr lang="tr-TR" smtClean="0"/>
              <a:t>8</a:t>
            </a:fld>
            <a:endParaRPr lang="tr-TR"/>
          </a:p>
        </p:txBody>
      </p:sp>
      <p:pic>
        <p:nvPicPr>
          <p:cNvPr id="6" name="Picture 5">
            <a:extLst>
              <a:ext uri="{FF2B5EF4-FFF2-40B4-BE49-F238E27FC236}">
                <a16:creationId xmlns:a16="http://schemas.microsoft.com/office/drawing/2014/main" id="{230E7903-8F4D-0A75-A520-E1E16F535A96}"/>
              </a:ext>
            </a:extLst>
          </p:cNvPr>
          <p:cNvPicPr>
            <a:picLocks noChangeAspect="1"/>
          </p:cNvPicPr>
          <p:nvPr/>
        </p:nvPicPr>
        <p:blipFill>
          <a:blip r:embed="rId3"/>
          <a:stretch>
            <a:fillRect/>
          </a:stretch>
        </p:blipFill>
        <p:spPr>
          <a:xfrm>
            <a:off x="6333451" y="4241969"/>
            <a:ext cx="3716402" cy="2473766"/>
          </a:xfrm>
          <a:prstGeom prst="rect">
            <a:avLst/>
          </a:prstGeom>
        </p:spPr>
      </p:pic>
    </p:spTree>
    <p:extLst>
      <p:ext uri="{BB962C8B-B14F-4D97-AF65-F5344CB8AC3E}">
        <p14:creationId xmlns:p14="http://schemas.microsoft.com/office/powerpoint/2010/main" val="424944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E3B5C3-82B5-77DF-CBD6-64B0932728A9}"/>
                  </a:ext>
                </a:extLst>
              </p:cNvPr>
              <p:cNvSpPr>
                <a:spLocks noGrp="1"/>
              </p:cNvSpPr>
              <p:nvPr>
                <p:ph idx="1"/>
              </p:nvPr>
            </p:nvSpPr>
            <p:spPr>
              <a:xfrm>
                <a:off x="393290" y="530942"/>
                <a:ext cx="7243457" cy="1770131"/>
              </a:xfrm>
            </p:spPr>
            <p:txBody>
              <a:bodyPr/>
              <a:lstStyle/>
              <a:p>
                <a:r>
                  <a:rPr lang="tr-TR" dirty="0"/>
                  <a:t>ReLU:</a:t>
                </a:r>
              </a:p>
              <a:p>
                <a:pPr lvl="1"/>
                <a:r>
                  <a:rPr lang="tr-TR" dirty="0"/>
                  <a:t>En yaygın kullanılan fonksiyondur. Hesaplanması kolaydır. </a:t>
                </a:r>
              </a:p>
              <a:p>
                <a:pPr lvl="1"/>
                <a:r>
                  <a:rPr lang="tr-TR" dirty="0"/>
                  <a:t>Nöronları öldürebilir. (Çıktılar hep sıfır kalabilir.)</a:t>
                </a:r>
              </a:p>
              <a:p>
                <a:pPr lvl="1"/>
                <a14:m>
                  <m:oMath xmlns:m="http://schemas.openxmlformats.org/officeDocument/2006/math">
                    <m:r>
                      <a:rPr lang="pl-PL" i="1" dirty="0" smtClean="0">
                        <a:latin typeface="Cambria Math" panose="02040503050406030204" pitchFamily="18" charset="0"/>
                      </a:rPr>
                      <m:t>𝑓</m:t>
                    </m:r>
                    <m:d>
                      <m:dPr>
                        <m:ctrlPr>
                          <a:rPr lang="pl-PL" i="1" dirty="0" smtClean="0">
                            <a:latin typeface="Cambria Math" panose="02040503050406030204" pitchFamily="18" charset="0"/>
                          </a:rPr>
                        </m:ctrlPr>
                      </m:dPr>
                      <m:e>
                        <m:r>
                          <a:rPr lang="pl-PL" i="1" dirty="0" smtClean="0">
                            <a:latin typeface="Cambria Math" panose="02040503050406030204" pitchFamily="18" charset="0"/>
                          </a:rPr>
                          <m:t>𝑧</m:t>
                        </m:r>
                      </m:e>
                    </m:d>
                    <m:r>
                      <a:rPr lang="pl-PL" i="1" dirty="0" smtClean="0">
                        <a:latin typeface="Cambria Math" panose="02040503050406030204" pitchFamily="18" charset="0"/>
                      </a:rPr>
                      <m:t>=</m:t>
                    </m:r>
                    <m:func>
                      <m:funcPr>
                        <m:ctrlPr>
                          <a:rPr lang="pl-PL" i="1" dirty="0" smtClean="0">
                            <a:latin typeface="Cambria Math" panose="02040503050406030204" pitchFamily="18" charset="0"/>
                          </a:rPr>
                        </m:ctrlPr>
                      </m:funcPr>
                      <m:fName>
                        <m:r>
                          <m:rPr>
                            <m:sty m:val="p"/>
                          </m:rPr>
                          <a:rPr lang="pl-PL" i="0" dirty="0" smtClean="0">
                            <a:latin typeface="Cambria Math" panose="02040503050406030204" pitchFamily="18" charset="0"/>
                          </a:rPr>
                          <m:t>max</m:t>
                        </m:r>
                      </m:fName>
                      <m:e>
                        <m:d>
                          <m:dPr>
                            <m:ctrlPr>
                              <a:rPr lang="pl-PL" i="1" dirty="0" smtClean="0">
                                <a:latin typeface="Cambria Math" panose="02040503050406030204" pitchFamily="18" charset="0"/>
                              </a:rPr>
                            </m:ctrlPr>
                          </m:dPr>
                          <m:e>
                            <m:r>
                              <a:rPr lang="pl-PL" i="1" dirty="0" smtClean="0">
                                <a:latin typeface="Cambria Math" panose="02040503050406030204" pitchFamily="18" charset="0"/>
                              </a:rPr>
                              <m:t>0,</m:t>
                            </m:r>
                            <m:r>
                              <a:rPr lang="pl-PL" i="1" dirty="0" smtClean="0">
                                <a:latin typeface="Cambria Math" panose="02040503050406030204" pitchFamily="18" charset="0"/>
                              </a:rPr>
                              <m:t>𝑧</m:t>
                            </m:r>
                          </m:e>
                        </m:d>
                      </m:e>
                    </m:func>
                  </m:oMath>
                </a14:m>
                <a:endParaRPr lang="pl-PL"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2E3B5C3-82B5-77DF-CBD6-64B0932728A9}"/>
                  </a:ext>
                </a:extLst>
              </p:cNvPr>
              <p:cNvSpPr>
                <a:spLocks noGrp="1" noRot="1" noChangeAspect="1" noMove="1" noResize="1" noEditPoints="1" noAdjustHandles="1" noChangeArrowheads="1" noChangeShapeType="1" noTextEdit="1"/>
              </p:cNvSpPr>
              <p:nvPr>
                <p:ph idx="1"/>
              </p:nvPr>
            </p:nvSpPr>
            <p:spPr>
              <a:xfrm>
                <a:off x="393290" y="530942"/>
                <a:ext cx="7243457" cy="1770131"/>
              </a:xfrm>
              <a:blipFill>
                <a:blip r:embed="rId2"/>
                <a:stretch>
                  <a:fillRect l="-421" t="-1724" r="-926"/>
                </a:stretch>
              </a:blipFill>
            </p:spPr>
            <p:txBody>
              <a:bodyPr/>
              <a:lstStyle/>
              <a:p>
                <a:r>
                  <a:rPr lang="tr-TR">
                    <a:noFill/>
                  </a:rPr>
                  <a:t> </a:t>
                </a:r>
              </a:p>
            </p:txBody>
          </p:sp>
        </mc:Fallback>
      </mc:AlternateContent>
      <p:sp>
        <p:nvSpPr>
          <p:cNvPr id="4" name="Footer Placeholder 3">
            <a:extLst>
              <a:ext uri="{FF2B5EF4-FFF2-40B4-BE49-F238E27FC236}">
                <a16:creationId xmlns:a16="http://schemas.microsoft.com/office/drawing/2014/main" id="{7D430BE1-F564-24B8-3AA6-9B8FD9BB6B30}"/>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54C4D29-7B21-93EE-F9F9-3A0E560C4FF2}"/>
              </a:ext>
            </a:extLst>
          </p:cNvPr>
          <p:cNvSpPr>
            <a:spLocks noGrp="1"/>
          </p:cNvSpPr>
          <p:nvPr>
            <p:ph type="sldNum" sz="quarter" idx="12"/>
          </p:nvPr>
        </p:nvSpPr>
        <p:spPr/>
        <p:txBody>
          <a:bodyPr/>
          <a:lstStyle/>
          <a:p>
            <a:fld id="{B7A0B35F-4B8B-48E4-B6C9-C51B26AB844B}" type="slidenum">
              <a:rPr lang="tr-TR" smtClean="0"/>
              <a:t>9</a:t>
            </a:fld>
            <a:endParaRPr lang="tr-TR"/>
          </a:p>
        </p:txBody>
      </p:sp>
      <p:sp>
        <p:nvSpPr>
          <p:cNvPr id="7" name="Content Placeholder 2">
            <a:extLst>
              <a:ext uri="{FF2B5EF4-FFF2-40B4-BE49-F238E27FC236}">
                <a16:creationId xmlns:a16="http://schemas.microsoft.com/office/drawing/2014/main" id="{1732DDC6-3BF9-1916-9940-DCFF6758EEA0}"/>
              </a:ext>
            </a:extLst>
          </p:cNvPr>
          <p:cNvSpPr txBox="1">
            <a:spLocks/>
          </p:cNvSpPr>
          <p:nvPr/>
        </p:nvSpPr>
        <p:spPr>
          <a:xfrm>
            <a:off x="393289" y="2301073"/>
            <a:ext cx="7243457" cy="11454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tr-TR" dirty="0"/>
              <a:t>LeakyReLU:</a:t>
            </a:r>
          </a:p>
          <a:p>
            <a:pPr lvl="1"/>
            <a:r>
              <a:rPr lang="tr-TR" dirty="0"/>
              <a:t>ReLU’nun bir çeşididir. Hafif bir eğime sahip olduğu için ölü nöron sorunu ortadan kalkar. </a:t>
            </a:r>
          </a:p>
        </p:txBody>
      </p:sp>
      <p:pic>
        <p:nvPicPr>
          <p:cNvPr id="8" name="Picture 7">
            <a:extLst>
              <a:ext uri="{FF2B5EF4-FFF2-40B4-BE49-F238E27FC236}">
                <a16:creationId xmlns:a16="http://schemas.microsoft.com/office/drawing/2014/main" id="{EC4E4682-05F4-BA87-B719-0E451288C611}"/>
              </a:ext>
            </a:extLst>
          </p:cNvPr>
          <p:cNvPicPr>
            <a:picLocks noChangeAspect="1"/>
          </p:cNvPicPr>
          <p:nvPr/>
        </p:nvPicPr>
        <p:blipFill>
          <a:blip r:embed="rId3"/>
          <a:srcRect b="19328"/>
          <a:stretch>
            <a:fillRect/>
          </a:stretch>
        </p:blipFill>
        <p:spPr>
          <a:xfrm>
            <a:off x="2047875" y="3702192"/>
            <a:ext cx="8096250" cy="2282160"/>
          </a:xfrm>
          <a:prstGeom prst="rect">
            <a:avLst/>
          </a:prstGeom>
        </p:spPr>
      </p:pic>
    </p:spTree>
    <p:extLst>
      <p:ext uri="{BB962C8B-B14F-4D97-AF65-F5344CB8AC3E}">
        <p14:creationId xmlns:p14="http://schemas.microsoft.com/office/powerpoint/2010/main" val="13149126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int">
  <a:themeElements>
    <a:clrScheme name="Custom 250">
      <a:dk1>
        <a:srgbClr val="000000"/>
      </a:dk1>
      <a:lt1>
        <a:srgbClr val="FFFFFF"/>
      </a:lt1>
      <a:dk2>
        <a:srgbClr val="0E2841"/>
      </a:dk2>
      <a:lt2>
        <a:srgbClr val="E8E8E8"/>
      </a:lt2>
      <a:accent1>
        <a:srgbClr val="82E5F6"/>
      </a:accent1>
      <a:accent2>
        <a:srgbClr val="D2F6FB"/>
      </a:accent2>
      <a:accent3>
        <a:srgbClr val="82E5F6"/>
      </a:accent3>
      <a:accent4>
        <a:srgbClr val="4E6887"/>
      </a:accent4>
      <a:accent5>
        <a:srgbClr val="22D3EE"/>
      </a:accent5>
      <a:accent6>
        <a:srgbClr val="054EA7"/>
      </a:accent6>
      <a:hlink>
        <a:srgbClr val="467886"/>
      </a:hlink>
      <a:folHlink>
        <a:srgbClr val="96607D"/>
      </a:folHlink>
    </a:clrScheme>
    <a:fontScheme name="Custom 117">
      <a:majorFont>
        <a:latin typeface="Arial Black"/>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7830F7E-C108-49AB-81E1-6A64423DFF3F}">
  <we:reference id="WA200005566" version="3.0.0.3" store="Omex" storeType="OMEX"/>
  <we:alternateReferences>
    <we:reference id="WA200005566" version="3.0.0.3" store="WA200005566" storeType="OMEX"/>
  </we:alternateReferences>
  <we:properties/>
  <we:bindings/>
  <we:snapshot xmlns:r="http://schemas.openxmlformats.org/officeDocument/2006/relationships"/>
</we:webextension>
</file>

<file path=docMetadata/LabelInfo.xml><?xml version="1.0" encoding="utf-8"?>
<clbl:labelList xmlns:clbl="http://schemas.microsoft.com/office/2020/mipLabelMetadata">
  <clbl:label id="{e5f200bd-3f64-4a12-841e-65c543e42c8c}" enabled="1" method="Privileged" siteId="{7eccda46-7379-45b3-84a2-5c6ed50db131}" contentBits="3" removed="0"/>
</clbl:labelList>
</file>

<file path=docProps/app.xml><?xml version="1.0" encoding="utf-8"?>
<Properties xmlns="http://schemas.openxmlformats.org/officeDocument/2006/extended-properties" xmlns:vt="http://schemas.openxmlformats.org/officeDocument/2006/docPropsVTypes">
  <TotalTime>1261</TotalTime>
  <Words>1011</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Aptos</vt:lpstr>
      <vt:lpstr>Arial</vt:lpstr>
      <vt:lpstr>Arial Black</vt:lpstr>
      <vt:lpstr>Calibri</vt:lpstr>
      <vt:lpstr>Cambria Math</vt:lpstr>
      <vt:lpstr>Century Gothic</vt:lpstr>
      <vt:lpstr>Wingdings</vt:lpstr>
      <vt:lpstr>Wingdings 3</vt:lpstr>
      <vt:lpstr>Mint</vt:lpstr>
      <vt:lpstr>Ion</vt:lpstr>
      <vt:lpstr>Derin Öğrenme ve Yapay Sinir Ağları</vt:lpstr>
      <vt:lpstr>Yapay Sinir Ağları (ANN) Nedir?</vt:lpstr>
      <vt:lpstr>Temel Kavramlar</vt:lpstr>
      <vt:lpstr>Neuron (Nöron) Nedir?</vt:lpstr>
      <vt:lpstr>Layer (Katman) Nedir?</vt:lpstr>
      <vt:lpstr>Gradient (Gradyan) Nedir?</vt:lpstr>
      <vt:lpstr>Loss Functions</vt:lpstr>
      <vt:lpstr>Activation Functions</vt:lpstr>
      <vt:lpstr>PowerPoint Presentation</vt:lpstr>
      <vt:lpstr>Regularization</vt:lpstr>
      <vt:lpstr>Normalization</vt:lpstr>
      <vt:lpstr>Optimizer</vt:lpstr>
      <vt:lpstr>PowerPoint Presentation</vt:lpstr>
      <vt:lpstr>PowerPoint Presentation</vt:lpstr>
      <vt:lpstr>Architecture</vt:lpstr>
      <vt:lpstr>Stacked LSTM</vt:lpstr>
      <vt:lpstr>Bidirectional LSTM</vt:lpstr>
      <vt:lpstr>VAE (Variational Auto Encoder)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Berke Pagnıklı</dc:creator>
  <cp:lastModifiedBy>Berke Pagnıklı</cp:lastModifiedBy>
  <cp:revision>27</cp:revision>
  <dcterms:created xsi:type="dcterms:W3CDTF">2025-07-30T11:21:31Z</dcterms:created>
  <dcterms:modified xsi:type="dcterms:W3CDTF">2025-08-17T19:09:07Z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Theme:10</vt:lpwstr>
  </property>
  <property fmtid="{D5CDD505-2E9C-101B-9397-08002B2CF9AE}" pid="3" name="ClassificationContentMarkingFooterText">
    <vt:lpwstr>Mamentis Team</vt:lpwstr>
  </property>
  <property fmtid="{D5CDD505-2E9C-101B-9397-08002B2CF9AE}" pid="4" name="ClassificationContentMarkingHeaderLocations">
    <vt:lpwstr>Office Theme:9</vt:lpwstr>
  </property>
  <property fmtid="{D5CDD505-2E9C-101B-9397-08002B2CF9AE}" pid="5" name="ClassificationContentMarkingHeaderText">
    <vt:lpwstr>Mamentis Team</vt:lpwstr>
  </property>
</Properties>
</file>