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  <p:sldMasterId id="2147483928" r:id="rId2"/>
  </p:sldMasterIdLst>
  <p:notesMasterIdLst>
    <p:notesMasterId r:id="rId27"/>
  </p:notesMasterIdLst>
  <p:sldIdLst>
    <p:sldId id="256" r:id="rId3"/>
    <p:sldId id="257" r:id="rId4"/>
    <p:sldId id="258" r:id="rId5"/>
    <p:sldId id="261" r:id="rId6"/>
    <p:sldId id="262" r:id="rId7"/>
    <p:sldId id="259" r:id="rId8"/>
    <p:sldId id="263" r:id="rId9"/>
    <p:sldId id="260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9" r:id="rId22"/>
    <p:sldId id="280" r:id="rId23"/>
    <p:sldId id="276" r:id="rId24"/>
    <p:sldId id="277" r:id="rId25"/>
    <p:sldId id="272" r:id="rId2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79DE6-322E-471D-B12B-061FFDB782E9}" type="datetimeFigureOut">
              <a:rPr lang="tr-TR" smtClean="0"/>
              <a:t>11.08.2025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DD3DD-4545-482C-9D4D-B91D3E2F3C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651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D3DD-4545-482C-9D4D-B91D3E2F3C8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2930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29E14-CCE4-7439-2406-4E9B9D982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7663ED-993F-03A1-F3DA-5DE7C952A2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1D1B64-6AF0-C966-425A-A91265ACD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56F52-8E33-D5A5-E6BC-026B96BD66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D3DD-4545-482C-9D4D-B91D3E2F3C8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7490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C168B-C7F4-6080-5007-96EBDF2DC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C368A3-916A-A0CC-6FA9-706FF0C5FE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3DB123-F56F-F026-CBB8-62D8CB2E8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F4581-1923-7AC7-000C-C972C22F6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D3DD-4545-482C-9D4D-B91D3E2F3C83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3250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D3DD-4545-482C-9D4D-B91D3E2F3C83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1283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2A577-5F4A-EDD2-2EE3-8312BDF1F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1C30D8-AE08-81B0-02BF-C6EC8E7B3E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914510-F054-90EF-3372-BDC0D5D615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06DE8-6B36-AA47-8A9B-883E0C47F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DD3DD-4545-482C-9D4D-B91D3E2F3C83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7656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5" y="-1"/>
            <a:ext cx="3373437" cy="4152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A12A248-A253-479D-9025-EA656915B2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390" y="125393"/>
            <a:ext cx="3365486" cy="4152900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5367" y="584199"/>
            <a:ext cx="7059258" cy="36940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5365" y="4386292"/>
            <a:ext cx="7059258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3269A7-B0E7-4766-A676-0A4011D4BE7D}"/>
              </a:ext>
            </a:extLst>
          </p:cNvPr>
          <p:cNvSpPr/>
          <p:nvPr userDrawn="1"/>
        </p:nvSpPr>
        <p:spPr>
          <a:xfrm>
            <a:off x="587375" y="4857750"/>
            <a:ext cx="3373437" cy="200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4545364" y="4278292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F77713-F434-F5D2-6BED-BEAD7DF89ED0}"/>
              </a:ext>
            </a:extLst>
          </p:cNvPr>
          <p:cNvSpPr/>
          <p:nvPr userDrawn="1"/>
        </p:nvSpPr>
        <p:spPr>
          <a:xfrm>
            <a:off x="1" y="1609842"/>
            <a:ext cx="1838327" cy="3638316"/>
          </a:xfrm>
          <a:custGeom>
            <a:avLst/>
            <a:gdLst>
              <a:gd name="connsiteX0" fmla="*/ 19169 w 1838327"/>
              <a:gd name="connsiteY0" fmla="*/ 0 h 3638316"/>
              <a:gd name="connsiteX1" fmla="*/ 1838327 w 1838327"/>
              <a:gd name="connsiteY1" fmla="*/ 1819158 h 3638316"/>
              <a:gd name="connsiteX2" fmla="*/ 19169 w 1838327"/>
              <a:gd name="connsiteY2" fmla="*/ 3638316 h 3638316"/>
              <a:gd name="connsiteX3" fmla="*/ 0 w 1838327"/>
              <a:gd name="connsiteY3" fmla="*/ 3637348 h 3638316"/>
              <a:gd name="connsiteX4" fmla="*/ 0 w 1838327"/>
              <a:gd name="connsiteY4" fmla="*/ 968 h 363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327" h="3638316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25702" y="588965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40671" y="2709068"/>
            <a:ext cx="5695958" cy="14398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05103" y="584200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39508AC-A555-3AF1-8C16-1293891E1B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25702" y="1776753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91B3922-EF7C-75BC-26A5-E3F399C35D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05103" y="1771988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AAA0C93-22FB-F901-A143-F75E121C9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25702" y="2964541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BFD1B9-B6FC-0C76-D38F-833EA21870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705103" y="2959776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DE83CB3-4FF4-BC67-E70E-D08DB7E7C1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25702" y="4152329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7D5842-5861-D0AB-650A-B050D51FF6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05103" y="4147564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C8F732A-D082-92DB-9548-1D313806D96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25702" y="5340116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46B6DDF-FBB0-68BC-EDB9-5038752A30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705103" y="5335351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51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5400000">
            <a:off x="1474152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1" cy="115887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39508AC-A555-3AF1-8C16-1293891E1B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5400000">
            <a:off x="3758088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91B3922-EF7C-75BC-26A5-E3F399C35D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71310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AAA0C93-22FB-F901-A143-F75E121C9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6042024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BFD1B9-B6FC-0C76-D38F-833EA21870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5246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DE83CB3-4FF4-BC67-E70E-D08DB7E7C1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8325960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7D5842-5861-D0AB-650A-B050D51FF6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439182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C8F732A-D082-92DB-9548-1D313806D96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5400000">
            <a:off x="10609897" y="1325646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46B6DDF-FBB0-68BC-EDB9-5038752A30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723119" y="2320373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21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9BDC26C-8299-B910-EF50-85A08F71504F}"/>
              </a:ext>
            </a:extLst>
          </p:cNvPr>
          <p:cNvSpPr/>
          <p:nvPr userDrawn="1"/>
        </p:nvSpPr>
        <p:spPr>
          <a:xfrm>
            <a:off x="1" y="1609842"/>
            <a:ext cx="1838327" cy="3638316"/>
          </a:xfrm>
          <a:custGeom>
            <a:avLst/>
            <a:gdLst>
              <a:gd name="connsiteX0" fmla="*/ 19169 w 1838327"/>
              <a:gd name="connsiteY0" fmla="*/ 0 h 3638316"/>
              <a:gd name="connsiteX1" fmla="*/ 1838327 w 1838327"/>
              <a:gd name="connsiteY1" fmla="*/ 1819158 h 3638316"/>
              <a:gd name="connsiteX2" fmla="*/ 19169 w 1838327"/>
              <a:gd name="connsiteY2" fmla="*/ 3638316 h 3638316"/>
              <a:gd name="connsiteX3" fmla="*/ 0 w 1838327"/>
              <a:gd name="connsiteY3" fmla="*/ 3637348 h 3638316"/>
              <a:gd name="connsiteX4" fmla="*/ 0 w 1838327"/>
              <a:gd name="connsiteY4" fmla="*/ 968 h 363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327" h="3638316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1614C68-FDBB-C111-CC6D-C9CD918DE9E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096000" y="1206565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34F0E4C-A102-7FB3-DA56-605994BB4A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2057" y="1600143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B35C661-AF3B-3FC9-CDCC-DD6D4EE539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2057" y="1206565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Website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D2109F74-4C70-1E9B-757C-ADC29EC84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96000" y="2435290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D50E6BA-249D-3966-8242-DD4F8350E3A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322057" y="2828868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97D5E9CC-686E-4DF0-97CF-52A9A2F9B8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22057" y="2435290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Email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2A61ED0E-0A4A-AC57-F434-F6BBB3B7823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96000" y="3664015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40815D57-2D27-9A48-A049-486C224B49E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322057" y="4057593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616DB3A9-450A-C10E-31B1-FC2364F7747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2057" y="3664015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Phone Number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6CFDB8A9-E7ED-A496-D955-EC4AA9B9E15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096000" y="4892740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95F61A35-347B-6E05-34CB-9EA27C05032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322057" y="5286318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CF64AFD7-D2E0-6E08-3D73-92A20508657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22057" y="4892740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71659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D9BF0405-AD83-547B-0BC8-7E0A284143E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5A5C8D52-CA53-DDEF-C918-B70E6C77F83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017D09F1-F9AE-D1BC-4238-43482288C0A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9BB716BD-1889-015D-9C0F-E7138A3898D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1FA46AC-369F-A789-6C23-E8313F5511DB}"/>
              </a:ext>
            </a:extLst>
          </p:cNvPr>
          <p:cNvSpPr/>
          <p:nvPr userDrawn="1"/>
        </p:nvSpPr>
        <p:spPr>
          <a:xfrm flipV="1">
            <a:off x="0" y="5114925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67FFE41-87BA-382B-FABF-2D6AE99DAC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72679" y="1376535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AEE06FA4-0F97-6F61-C722-9F7239E2DC0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72679" y="2571746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A2EC03D-0031-5439-382A-06A1EBCCF70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72679" y="3538996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98D4D79-CC68-5105-005D-DD2DB944791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72679" y="4730643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125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3429000" cy="3428996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82F00A-A605-DB2C-17E8-A269DC1D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9" y="584199"/>
            <a:ext cx="9577383" cy="36940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FF4370-38BB-6E85-843A-81419880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7" y="4386292"/>
            <a:ext cx="9577383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FFF2-2DBB-1CD9-58EF-DC971AA99613}"/>
              </a:ext>
            </a:extLst>
          </p:cNvPr>
          <p:cNvSpPr/>
          <p:nvPr userDrawn="1"/>
        </p:nvSpPr>
        <p:spPr>
          <a:xfrm>
            <a:off x="587377" y="4278292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1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1FB9E8-FFD2-5B94-A9EC-C17430F2B27F}"/>
              </a:ext>
            </a:extLst>
          </p:cNvPr>
          <p:cNvSpPr/>
          <p:nvPr userDrawn="1"/>
        </p:nvSpPr>
        <p:spPr>
          <a:xfrm>
            <a:off x="0" y="1542920"/>
            <a:ext cx="1890476" cy="3772160"/>
          </a:xfrm>
          <a:custGeom>
            <a:avLst/>
            <a:gdLst>
              <a:gd name="connsiteX0" fmla="*/ 3776 w 1623776"/>
              <a:gd name="connsiteY0" fmla="*/ 0 h 3240000"/>
              <a:gd name="connsiteX1" fmla="*/ 0 w 1623776"/>
              <a:gd name="connsiteY1" fmla="*/ 191 h 3240000"/>
              <a:gd name="connsiteX2" fmla="*/ 0 w 1623776"/>
              <a:gd name="connsiteY2" fmla="*/ 3239810 h 3240000"/>
              <a:gd name="connsiteX3" fmla="*/ 3776 w 1623776"/>
              <a:gd name="connsiteY3" fmla="*/ 3240000 h 3240000"/>
              <a:gd name="connsiteX4" fmla="*/ 1623776 w 1623776"/>
              <a:gd name="connsiteY4" fmla="*/ 1620000 h 3240000"/>
              <a:gd name="connsiteX5" fmla="*/ 3776 w 1623776"/>
              <a:gd name="connsiteY5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776" h="324000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BEC518-0BEE-8EE2-B20F-6E73D5849DD7}"/>
              </a:ext>
            </a:extLst>
          </p:cNvPr>
          <p:cNvSpPr/>
          <p:nvPr userDrawn="1"/>
        </p:nvSpPr>
        <p:spPr>
          <a:xfrm flipH="1">
            <a:off x="10301524" y="1542920"/>
            <a:ext cx="1890476" cy="3772160"/>
          </a:xfrm>
          <a:custGeom>
            <a:avLst/>
            <a:gdLst>
              <a:gd name="connsiteX0" fmla="*/ 3776 w 1623776"/>
              <a:gd name="connsiteY0" fmla="*/ 0 h 3240000"/>
              <a:gd name="connsiteX1" fmla="*/ 0 w 1623776"/>
              <a:gd name="connsiteY1" fmla="*/ 191 h 3240000"/>
              <a:gd name="connsiteX2" fmla="*/ 0 w 1623776"/>
              <a:gd name="connsiteY2" fmla="*/ 3239810 h 3240000"/>
              <a:gd name="connsiteX3" fmla="*/ 3776 w 1623776"/>
              <a:gd name="connsiteY3" fmla="*/ 3240000 h 3240000"/>
              <a:gd name="connsiteX4" fmla="*/ 1623776 w 1623776"/>
              <a:gd name="connsiteY4" fmla="*/ 1620000 h 3240000"/>
              <a:gd name="connsiteX5" fmla="*/ 3776 w 1623776"/>
              <a:gd name="connsiteY5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776" h="324000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82F00A-A605-DB2C-17E8-A269DC1D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4" y="2005042"/>
            <a:ext cx="9577383" cy="142395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FF4370-38BB-6E85-843A-81419880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4" y="3537000"/>
            <a:ext cx="9577383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FFF2-2DBB-1CD9-58EF-DC971AA99613}"/>
              </a:ext>
            </a:extLst>
          </p:cNvPr>
          <p:cNvSpPr/>
          <p:nvPr userDrawn="1"/>
        </p:nvSpPr>
        <p:spPr>
          <a:xfrm>
            <a:off x="5334178" y="3429000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1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1FB9E8-FFD2-5B94-A9EC-C17430F2B27F}"/>
              </a:ext>
            </a:extLst>
          </p:cNvPr>
          <p:cNvSpPr/>
          <p:nvPr userDrawn="1"/>
        </p:nvSpPr>
        <p:spPr>
          <a:xfrm rot="5400000">
            <a:off x="5150762" y="-940842"/>
            <a:ext cx="1890476" cy="3772160"/>
          </a:xfrm>
          <a:custGeom>
            <a:avLst/>
            <a:gdLst>
              <a:gd name="connsiteX0" fmla="*/ 3776 w 1623776"/>
              <a:gd name="connsiteY0" fmla="*/ 0 h 3240000"/>
              <a:gd name="connsiteX1" fmla="*/ 0 w 1623776"/>
              <a:gd name="connsiteY1" fmla="*/ 191 h 3240000"/>
              <a:gd name="connsiteX2" fmla="*/ 0 w 1623776"/>
              <a:gd name="connsiteY2" fmla="*/ 3239810 h 3240000"/>
              <a:gd name="connsiteX3" fmla="*/ 3776 w 1623776"/>
              <a:gd name="connsiteY3" fmla="*/ 3240000 h 3240000"/>
              <a:gd name="connsiteX4" fmla="*/ 1623776 w 1623776"/>
              <a:gd name="connsiteY4" fmla="*/ 1620000 h 3240000"/>
              <a:gd name="connsiteX5" fmla="*/ 3776 w 1623776"/>
              <a:gd name="connsiteY5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776" h="324000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82F00A-A605-DB2C-17E8-A269DC1D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4" y="2005042"/>
            <a:ext cx="9577383" cy="142395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FF4370-38BB-6E85-843A-81419880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4" y="3537000"/>
            <a:ext cx="9577383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FFF2-2DBB-1CD9-58EF-DC971AA99613}"/>
              </a:ext>
            </a:extLst>
          </p:cNvPr>
          <p:cNvSpPr/>
          <p:nvPr userDrawn="1"/>
        </p:nvSpPr>
        <p:spPr>
          <a:xfrm>
            <a:off x="5334178" y="3429000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18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08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10F97-4F79-635A-8480-E67B297F3F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5" y="2124075"/>
            <a:ext cx="11017250" cy="4149725"/>
          </a:xfr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1pPr>
            <a:lvl2pPr marL="742939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1200127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543016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4pPr>
            <a:lvl5pPr marL="2000205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652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587375" y="1860550"/>
            <a:ext cx="1672954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2769" y="1985759"/>
            <a:ext cx="4198686" cy="4288041"/>
          </a:xfr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/>
            </a:lvl1pPr>
          </a:lstStyle>
          <a:p>
            <a:pPr lvl="0" algn="ctr"/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00649" y="2379337"/>
            <a:ext cx="6403976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0649" y="1985759"/>
            <a:ext cx="6403976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7DB3D4D-4280-F558-BF92-F16B9874E2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00649" y="2775736"/>
            <a:ext cx="6403976" cy="34980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07487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1020598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92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7723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7723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574410-6D2F-55A1-8E39-660141E6EF1C}"/>
              </a:ext>
            </a:extLst>
          </p:cNvPr>
          <p:cNvSpPr/>
          <p:nvPr userDrawn="1"/>
        </p:nvSpPr>
        <p:spPr>
          <a:xfrm>
            <a:off x="5089360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8C0A5A9-8E77-9BAC-76E0-26033140D6F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14754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643AD8B-BAE3-3848-73D3-62FAD7D0D0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46485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9CF8509-C7EC-79D3-7411-F26B02D107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46485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5D59-0209-89B8-9147-1C63D7A1B071}"/>
              </a:ext>
            </a:extLst>
          </p:cNvPr>
          <p:cNvSpPr/>
          <p:nvPr userDrawn="1"/>
        </p:nvSpPr>
        <p:spPr>
          <a:xfrm>
            <a:off x="9158122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21C38032-B31A-CB71-7779-947398FC53D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283516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A3EAE2A-BC8F-C40E-3865-3BDF5B54D2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15247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47C502D-0AB2-780B-BDDB-36CCF8FEF6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15247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42281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5" y="584200"/>
            <a:ext cx="11017248" cy="5689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100" y="2099256"/>
            <a:ext cx="9575798" cy="217903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100" y="4386292"/>
            <a:ext cx="9575798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4885976" y="4278292"/>
            <a:ext cx="2420046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57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730250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5644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375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A6A98A-D7E8-DACA-9006-CD8053271585}"/>
              </a:ext>
            </a:extLst>
          </p:cNvPr>
          <p:cNvSpPr/>
          <p:nvPr userDrawn="1"/>
        </p:nvSpPr>
        <p:spPr>
          <a:xfrm>
            <a:off x="3634316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675AB211-7576-E1FA-EA29-B79982587E1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59710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46CBDD2-D76B-E541-1010-51F52DEBB0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91441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D2D176A-8984-014A-3DD7-95E73E098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91441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3E502E-44C3-9BA0-5EF8-2BCF3B51B0E9}"/>
              </a:ext>
            </a:extLst>
          </p:cNvPr>
          <p:cNvSpPr/>
          <p:nvPr userDrawn="1"/>
        </p:nvSpPr>
        <p:spPr>
          <a:xfrm>
            <a:off x="6538382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A7D470C9-B206-8884-B452-644A47C1E25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663776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4A97306-5669-EFC7-0E04-7F32BA20579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5507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32564A6-17E4-63CF-F22E-C982FA9E08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5507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8A6AB0-F48E-FF05-A95F-B1AAC3ED1B3C}"/>
              </a:ext>
            </a:extLst>
          </p:cNvPr>
          <p:cNvSpPr/>
          <p:nvPr userDrawn="1"/>
        </p:nvSpPr>
        <p:spPr>
          <a:xfrm>
            <a:off x="9442449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407AD496-47DC-C2CD-C475-B49607A6378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567843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E5ED195-C091-5EBE-F538-006D11703E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99574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A1269684-0989-083B-FBD2-1201639C10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99574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8507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749007" y="1868827"/>
            <a:ext cx="1195970" cy="1286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4400" y="1994036"/>
            <a:ext cx="2915587" cy="2977636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4241" y="5684512"/>
            <a:ext cx="2935746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4241" y="5290934"/>
            <a:ext cx="2935746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A6A98A-D7E8-DACA-9006-CD8053271585}"/>
              </a:ext>
            </a:extLst>
          </p:cNvPr>
          <p:cNvSpPr/>
          <p:nvPr userDrawn="1"/>
        </p:nvSpPr>
        <p:spPr>
          <a:xfrm>
            <a:off x="4525429" y="1932326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675AB211-7576-E1FA-EA29-B79982587E1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87323" y="1994036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46CBDD2-D76B-E541-1010-51F52DEBB0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013" y="367633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D2D176A-8984-014A-3DD7-95E73E098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48013" y="336169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679058-E7B1-B3DD-691C-C008405CE5B4}"/>
              </a:ext>
            </a:extLst>
          </p:cNvPr>
          <p:cNvSpPr/>
          <p:nvPr userDrawn="1"/>
        </p:nvSpPr>
        <p:spPr>
          <a:xfrm>
            <a:off x="7282984" y="1932326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26EF51-EDAB-E638-FEC6-824EAE64EF7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344878" y="1994036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278AB3-3C45-804B-EE70-B588356BDF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05568" y="367633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74F294B-6C7E-502C-3F99-C01599FB71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5568" y="336169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28BE9-8A9E-D15B-9B42-B8E210E6CE76}"/>
              </a:ext>
            </a:extLst>
          </p:cNvPr>
          <p:cNvSpPr/>
          <p:nvPr userDrawn="1"/>
        </p:nvSpPr>
        <p:spPr>
          <a:xfrm>
            <a:off x="10040539" y="1932326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4F83991-CD9A-E010-5C82-3B411122083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0102433" y="1994036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7F74D1E-5148-8BFD-ED4F-A495EA56AC3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763123" y="367633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56062126-2EA8-B0DD-F10D-80C196FD68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63123" y="336169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9DED9-EC5E-03DB-FBD0-057D060E5106}"/>
              </a:ext>
            </a:extLst>
          </p:cNvPr>
          <p:cNvSpPr/>
          <p:nvPr userDrawn="1"/>
        </p:nvSpPr>
        <p:spPr>
          <a:xfrm>
            <a:off x="4525429" y="4248729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667C17D1-7667-0328-C812-DE91422F1FD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587323" y="4310439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C8BDB176-B841-841B-7423-2350F5D7140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48013" y="599273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61F58F2-BC79-ACFD-D4F6-00D60E5B6F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48013" y="567809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883052-7CAB-5D9D-1C4C-7238E4ED9496}"/>
              </a:ext>
            </a:extLst>
          </p:cNvPr>
          <p:cNvSpPr/>
          <p:nvPr userDrawn="1"/>
        </p:nvSpPr>
        <p:spPr>
          <a:xfrm>
            <a:off x="7282984" y="4248729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4" name="Picture Placeholder 3">
            <a:extLst>
              <a:ext uri="{FF2B5EF4-FFF2-40B4-BE49-F238E27FC236}">
                <a16:creationId xmlns:a16="http://schemas.microsoft.com/office/drawing/2014/main" id="{EC26EBCA-EEA2-413A-4452-18CBF9BEEC2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344878" y="4310439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60C31386-3A29-A2FB-7C79-81A8634D061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05568" y="599273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83FCFFD3-F8A8-5CA6-DE25-64B1BE9C655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05568" y="567809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3CE542-7A51-B3EA-B80A-CA16E2413170}"/>
              </a:ext>
            </a:extLst>
          </p:cNvPr>
          <p:cNvSpPr/>
          <p:nvPr userDrawn="1"/>
        </p:nvSpPr>
        <p:spPr>
          <a:xfrm>
            <a:off x="10040539" y="4248729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8" name="Picture Placeholder 3">
            <a:extLst>
              <a:ext uri="{FF2B5EF4-FFF2-40B4-BE49-F238E27FC236}">
                <a16:creationId xmlns:a16="http://schemas.microsoft.com/office/drawing/2014/main" id="{63D31212-32EC-5B65-CBE3-4A81C02EEF0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102433" y="4310439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2FD1A2E4-7264-0349-3D02-68184EAFE3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763123" y="599273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748C6EDC-5A14-4551-5BDA-E2C93B692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763123" y="567809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39732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09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1B130-7219-010B-5B07-B9E1EC45F082}"/>
              </a:ext>
            </a:extLst>
          </p:cNvPr>
          <p:cNvSpPr/>
          <p:nvPr userDrawn="1"/>
        </p:nvSpPr>
        <p:spPr>
          <a:xfrm>
            <a:off x="1" y="1609842"/>
            <a:ext cx="1838327" cy="3638316"/>
          </a:xfrm>
          <a:custGeom>
            <a:avLst/>
            <a:gdLst>
              <a:gd name="connsiteX0" fmla="*/ 19169 w 1838327"/>
              <a:gd name="connsiteY0" fmla="*/ 0 h 3638316"/>
              <a:gd name="connsiteX1" fmla="*/ 1838327 w 1838327"/>
              <a:gd name="connsiteY1" fmla="*/ 1819158 h 3638316"/>
              <a:gd name="connsiteX2" fmla="*/ 19169 w 1838327"/>
              <a:gd name="connsiteY2" fmla="*/ 3638316 h 3638316"/>
              <a:gd name="connsiteX3" fmla="*/ 0 w 1838327"/>
              <a:gd name="connsiteY3" fmla="*/ 3637348 h 3638316"/>
              <a:gd name="connsiteX4" fmla="*/ 0 w 1838327"/>
              <a:gd name="connsiteY4" fmla="*/ 968 h 363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327" h="3638316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39DA1E-F723-DB9C-40C0-3D66E8CA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09DB63E-6988-D8A2-A1B7-3DC379999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9173" y="2251070"/>
            <a:ext cx="5508626" cy="324473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F6DB69C-2A23-159B-EB97-B2DFB9BF38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9173" y="1457325"/>
            <a:ext cx="5508626" cy="7601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866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902A1F-5F9E-F540-736E-4F5B6DB67E34}"/>
              </a:ext>
            </a:extLst>
          </p:cNvPr>
          <p:cNvSpPr/>
          <p:nvPr userDrawn="1"/>
        </p:nvSpPr>
        <p:spPr>
          <a:xfrm>
            <a:off x="7280546" y="469900"/>
            <a:ext cx="1672954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6B5542-BB91-41A9-8B31-C8DE957623BD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1B5D6-A0BF-4F7A-8C00-4C190893142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87374" y="584201"/>
            <a:ext cx="6143625" cy="267106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3D022-456B-AB70-7F0A-62D09A116C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05940" y="595109"/>
            <a:ext cx="4198686" cy="567869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C4CDD4-5CB3-EC9C-93D2-60B6515FB1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4181689"/>
            <a:ext cx="5508626" cy="20921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96DF618-B764-8C81-0118-BACA0E6B0C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3788111"/>
            <a:ext cx="5508626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42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F31A4D2-E7FE-4037-BB0F-7F3541D21692}"/>
              </a:ext>
            </a:extLst>
          </p:cNvPr>
          <p:cNvSpPr/>
          <p:nvPr userDrawn="1"/>
        </p:nvSpPr>
        <p:spPr>
          <a:xfrm>
            <a:off x="0" y="0"/>
            <a:ext cx="5676900" cy="6858000"/>
          </a:xfrm>
          <a:custGeom>
            <a:avLst/>
            <a:gdLst>
              <a:gd name="connsiteX0" fmla="*/ 0 w 5676900"/>
              <a:gd name="connsiteY0" fmla="*/ 0 h 6858000"/>
              <a:gd name="connsiteX1" fmla="*/ 3870984 w 5676900"/>
              <a:gd name="connsiteY1" fmla="*/ 0 h 6858000"/>
              <a:gd name="connsiteX2" fmla="*/ 4006278 w 5676900"/>
              <a:gd name="connsiteY2" fmla="*/ 96210 h 6858000"/>
              <a:gd name="connsiteX3" fmla="*/ 5676900 w 5676900"/>
              <a:gd name="connsiteY3" fmla="*/ 3429000 h 6858000"/>
              <a:gd name="connsiteX4" fmla="*/ 4006278 w 5676900"/>
              <a:gd name="connsiteY4" fmla="*/ 6761790 h 6858000"/>
              <a:gd name="connsiteX5" fmla="*/ 3870983 w 5676900"/>
              <a:gd name="connsiteY5" fmla="*/ 6858000 h 6858000"/>
              <a:gd name="connsiteX6" fmla="*/ 0 w 56769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76900" h="6858000">
                <a:moveTo>
                  <a:pt x="0" y="0"/>
                </a:moveTo>
                <a:lnTo>
                  <a:pt x="3870984" y="0"/>
                </a:lnTo>
                <a:lnTo>
                  <a:pt x="4006278" y="96210"/>
                </a:lnTo>
                <a:cubicBezTo>
                  <a:pt x="5020449" y="854662"/>
                  <a:pt x="5676900" y="2065170"/>
                  <a:pt x="5676900" y="3429000"/>
                </a:cubicBezTo>
                <a:cubicBezTo>
                  <a:pt x="5676900" y="4792830"/>
                  <a:pt x="5020449" y="6003338"/>
                  <a:pt x="4006278" y="6761790"/>
                </a:cubicBezTo>
                <a:lnTo>
                  <a:pt x="387098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3DE57-F9AC-4BE9-85B5-FE07DAEA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1439997"/>
            <a:ext cx="3969385" cy="397800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788A7F-D472-23EE-5635-C37BC55DC2C0}"/>
              </a:ext>
            </a:extLst>
          </p:cNvPr>
          <p:cNvCxnSpPr>
            <a:cxnSpLocks/>
          </p:cNvCxnSpPr>
          <p:nvPr userDrawn="1"/>
        </p:nvCxnSpPr>
        <p:spPr>
          <a:xfrm flipH="1">
            <a:off x="11604625" y="3429000"/>
            <a:ext cx="58737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3DEE493-90BB-02BD-0CB7-B66627CD5D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99" y="2838166"/>
            <a:ext cx="5508626" cy="17917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C281B2A-29F6-C464-36B0-303B26A77A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9" y="2444588"/>
            <a:ext cx="5508626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10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45FF2-E894-090A-2126-BD0A3AB17A9C}"/>
              </a:ext>
            </a:extLst>
          </p:cNvPr>
          <p:cNvSpPr/>
          <p:nvPr userDrawn="1"/>
        </p:nvSpPr>
        <p:spPr>
          <a:xfrm>
            <a:off x="6096000" y="46538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8248D7-F70B-9F8E-EEB6-9CBB9125483A}"/>
              </a:ext>
            </a:extLst>
          </p:cNvPr>
          <p:cNvSpPr/>
          <p:nvPr userDrawn="1"/>
        </p:nvSpPr>
        <p:spPr>
          <a:xfrm>
            <a:off x="10572000" y="5842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00112"/>
            <a:ext cx="5057778" cy="181480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562162F-D0C3-47F5-A87A-C7A3A8F0B0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1393" y="709593"/>
            <a:ext cx="5845212" cy="5438814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443E52A-90EC-80C5-88BF-10459DA40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3589785"/>
            <a:ext cx="5057777" cy="268401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3196208"/>
            <a:ext cx="5057777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125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EA15B4-D2EA-01A6-7B57-69B52E7EB0A2}"/>
              </a:ext>
            </a:extLst>
          </p:cNvPr>
          <p:cNvSpPr/>
          <p:nvPr userDrawn="1"/>
        </p:nvSpPr>
        <p:spPr>
          <a:xfrm>
            <a:off x="587375" y="4833800"/>
            <a:ext cx="144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D1D2B-1803-7A82-2F23-2D10AA7F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6915666" cy="2225675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4C5CF9-10AA-8747-7064-6A925F453B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2770" y="3095625"/>
            <a:ext cx="6790271" cy="3052782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76711-60BF-29B4-4B96-D649768705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2125" y="977777"/>
            <a:ext cx="3492499" cy="529602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77D93DB-2526-054C-8A3C-46AF86D40C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2124" y="584200"/>
            <a:ext cx="3492499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127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1230AE0-6C7F-4620-8410-EFE6D1DFE7CE}"/>
              </a:ext>
            </a:extLst>
          </p:cNvPr>
          <p:cNvSpPr/>
          <p:nvPr userDrawn="1"/>
        </p:nvSpPr>
        <p:spPr>
          <a:xfrm rot="10800000">
            <a:off x="5883268" y="549274"/>
            <a:ext cx="6308731" cy="630872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FE9F7-C154-4314-AE66-194623BD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5219760" cy="28448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B2C1EC-C05C-EA4B-8CF7-DAE9FE34533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4155959"/>
            <a:ext cx="520699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1481739-9446-ED24-B786-6841C785F4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3762382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29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5C8F59-6373-4247-B614-4603147C6025}"/>
              </a:ext>
            </a:extLst>
          </p:cNvPr>
          <p:cNvSpPr/>
          <p:nvPr userDrawn="1"/>
        </p:nvSpPr>
        <p:spPr>
          <a:xfrm rot="16200000">
            <a:off x="0" y="4590287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80D2B3-2055-4849-A37F-15C3430316B3}"/>
              </a:ext>
            </a:extLst>
          </p:cNvPr>
          <p:cNvSpPr/>
          <p:nvPr userDrawn="1"/>
        </p:nvSpPr>
        <p:spPr>
          <a:xfrm rot="5400000">
            <a:off x="9924287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009176-C327-5E62-20C7-BD346F4580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4181689"/>
            <a:ext cx="4968000" cy="17917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F36DB10-1217-D9FB-5CEE-38EE84C886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3788111"/>
            <a:ext cx="4968000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90C07-A319-0553-16DF-2A4B3E3B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584200"/>
            <a:ext cx="5508625" cy="283882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1577631-ED01-247A-6047-C96131CB72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35998" y="1091018"/>
            <a:ext cx="4968627" cy="17917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410FC1C-7F2B-89C0-4139-0DFA848565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35999" y="697440"/>
            <a:ext cx="4968627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845FF2-E894-090A-2126-BD0A3AB17A9C}"/>
              </a:ext>
            </a:extLst>
          </p:cNvPr>
          <p:cNvSpPr/>
          <p:nvPr userDrawn="1"/>
        </p:nvSpPr>
        <p:spPr>
          <a:xfrm>
            <a:off x="9075419" y="5067300"/>
            <a:ext cx="3116581" cy="179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473C1666-DC2E-4F60-98A5-80CDC7B1FF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3429000"/>
            <a:ext cx="5970608" cy="3303606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749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5C8F59-6373-4247-B614-4603147C6025}"/>
              </a:ext>
            </a:extLst>
          </p:cNvPr>
          <p:cNvSpPr/>
          <p:nvPr userDrawn="1"/>
        </p:nvSpPr>
        <p:spPr>
          <a:xfrm rot="5400000" flipV="1">
            <a:off x="0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80D2B3-2055-4849-A37F-15C3430316B3}"/>
              </a:ext>
            </a:extLst>
          </p:cNvPr>
          <p:cNvSpPr/>
          <p:nvPr userDrawn="1"/>
        </p:nvSpPr>
        <p:spPr>
          <a:xfrm rot="5400000">
            <a:off x="9924287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009176-C327-5E62-20C7-BD346F4580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2968972"/>
            <a:ext cx="4968000" cy="330482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F36DB10-1217-D9FB-5CEE-38EE84C886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2202398"/>
            <a:ext cx="4968000" cy="73299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90C07-A319-0553-16DF-2A4B3E3B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584200"/>
            <a:ext cx="11017251" cy="91694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E209E-CA0D-09AE-31F5-8BB6D161AF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36626" y="2968972"/>
            <a:ext cx="4968000" cy="330482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CA30C380-E370-83F0-A2F2-64478F4D08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36626" y="2202398"/>
            <a:ext cx="4968000" cy="73299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1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5" y="0"/>
            <a:ext cx="11017248" cy="42782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100" y="2099256"/>
            <a:ext cx="9575798" cy="217903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100" y="4386292"/>
            <a:ext cx="9575798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4885976" y="4278292"/>
            <a:ext cx="2420046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lvl="0"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16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2527E0-94AA-C957-2E7B-4576A8C6BD96}"/>
              </a:ext>
            </a:extLst>
          </p:cNvPr>
          <p:cNvSpPr/>
          <p:nvPr userDrawn="1"/>
        </p:nvSpPr>
        <p:spPr>
          <a:xfrm rot="16200000" flipH="1">
            <a:off x="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AC37003A-ECD2-9271-8AB2-E1B377082716}"/>
              </a:ext>
            </a:extLst>
          </p:cNvPr>
          <p:cNvSpPr/>
          <p:nvPr userDrawn="1"/>
        </p:nvSpPr>
        <p:spPr>
          <a:xfrm>
            <a:off x="4079875" y="2945040"/>
            <a:ext cx="4032250" cy="3912960"/>
          </a:xfrm>
          <a:custGeom>
            <a:avLst/>
            <a:gdLst>
              <a:gd name="connsiteX0" fmla="*/ 198123 w 3893924"/>
              <a:gd name="connsiteY0" fmla="*/ 0 h 4046537"/>
              <a:gd name="connsiteX1" fmla="*/ 3695801 w 3893924"/>
              <a:gd name="connsiteY1" fmla="*/ 0 h 4046537"/>
              <a:gd name="connsiteX2" fmla="*/ 3893924 w 3893924"/>
              <a:gd name="connsiteY2" fmla="*/ 198123 h 4046537"/>
              <a:gd name="connsiteX3" fmla="*/ 3893924 w 3893924"/>
              <a:gd name="connsiteY3" fmla="*/ 4046537 h 4046537"/>
              <a:gd name="connsiteX4" fmla="*/ 0 w 3893924"/>
              <a:gd name="connsiteY4" fmla="*/ 4046537 h 4046537"/>
              <a:gd name="connsiteX5" fmla="*/ 0 w 3893924"/>
              <a:gd name="connsiteY5" fmla="*/ 198123 h 4046537"/>
              <a:gd name="connsiteX6" fmla="*/ 198123 w 3893924"/>
              <a:gd name="connsiteY6" fmla="*/ 0 h 404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3924" h="4046537">
                <a:moveTo>
                  <a:pt x="198123" y="0"/>
                </a:moveTo>
                <a:lnTo>
                  <a:pt x="3695801" y="0"/>
                </a:lnTo>
                <a:cubicBezTo>
                  <a:pt x="3805221" y="0"/>
                  <a:pt x="3893924" y="88703"/>
                  <a:pt x="3893924" y="198123"/>
                </a:cubicBezTo>
                <a:lnTo>
                  <a:pt x="3893924" y="4046537"/>
                </a:lnTo>
                <a:lnTo>
                  <a:pt x="0" y="4046537"/>
                </a:lnTo>
                <a:lnTo>
                  <a:pt x="0" y="198123"/>
                </a:lnTo>
                <a:cubicBezTo>
                  <a:pt x="0" y="88703"/>
                  <a:pt x="88703" y="0"/>
                  <a:pt x="198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58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7" y="584200"/>
            <a:ext cx="11017246" cy="17671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D80DCF-CAC4-B510-50AD-54ADC9D71B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3626764"/>
            <a:ext cx="3182400" cy="26470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731E03B-66F2-08AA-04BD-84B57915BA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7376" y="3233186"/>
            <a:ext cx="3182400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E032C3F-0A3B-AAC7-3588-458B3449AB8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26568" y="3626764"/>
            <a:ext cx="3182400" cy="26470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0DB280F-8549-B946-7450-371D664596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26569" y="3233186"/>
            <a:ext cx="3182400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869377D-21D8-79DE-3928-53FCA3989A4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05248" y="3626764"/>
            <a:ext cx="3182400" cy="2647036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A65C9EBC-BA39-D9E2-6EE3-8FCDBA3923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06972" y="3233186"/>
            <a:ext cx="3182400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55343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ED0F9B-1932-6896-466C-D64BA828EC15}"/>
              </a:ext>
            </a:extLst>
          </p:cNvPr>
          <p:cNvSpPr/>
          <p:nvPr userDrawn="1"/>
        </p:nvSpPr>
        <p:spPr>
          <a:xfrm>
            <a:off x="6096001" y="3429000"/>
            <a:ext cx="6096000" cy="342900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C0BAD-62F8-8DBF-08BD-F3D4D231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5222875" cy="251141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53C8F-F0F1-1099-79AA-AF1ACBB99C77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429000"/>
            <a:ext cx="622004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22764C-29F8-352B-1FEF-C94B5FF717F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1" y="0"/>
            <a:ext cx="0" cy="3429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1DA4D24-A82B-1EC3-5880-D95826B5AB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4517" y="977777"/>
            <a:ext cx="521010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0C0CBB3E-1B00-966A-5016-421CD316FD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4517" y="584200"/>
            <a:ext cx="521010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74804A8-CECC-36EF-9245-B4C9B09C3D2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4155959"/>
            <a:ext cx="520699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A40AA69-F8B7-00B4-3A15-AF9512DFEF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3762382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F6C9534-0126-D1C4-DE6F-D695D5BE1C9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4517" y="4155959"/>
            <a:ext cx="521010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46BCF7E-1FFF-1586-0E11-756A0AEA2F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94517" y="3762382"/>
            <a:ext cx="5210103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18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9842E2F-4C64-0E74-4D16-99C3A8A51175}"/>
              </a:ext>
            </a:extLst>
          </p:cNvPr>
          <p:cNvSpPr/>
          <p:nvPr userDrawn="1"/>
        </p:nvSpPr>
        <p:spPr>
          <a:xfrm>
            <a:off x="0" y="1693861"/>
            <a:ext cx="6096000" cy="22899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E79941-DE5E-C49A-2E3F-8786F2E2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67631E-11F6-C168-7F46-9A8BA7C52082}"/>
              </a:ext>
            </a:extLst>
          </p:cNvPr>
          <p:cNvSpPr/>
          <p:nvPr userDrawn="1"/>
        </p:nvSpPr>
        <p:spPr>
          <a:xfrm>
            <a:off x="6096001" y="3983830"/>
            <a:ext cx="6096000" cy="22899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5CB980-CB8E-681A-AE69-8E319B4D81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4527033"/>
            <a:ext cx="520699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2F95759-011C-7FF5-0929-4FF7AAE1A2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4133456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1640860-2340-E5BF-C39E-7045920AC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4517" y="4527033"/>
            <a:ext cx="521010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EA79C68-E711-A6D9-5D20-F4838EB6936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94517" y="4133456"/>
            <a:ext cx="5210103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3644F04-6245-0ADC-5269-B6052F3DD17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0142" y="2237064"/>
            <a:ext cx="520699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4A59112C-5BAC-8919-157A-2EADF25AA22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0142" y="1843487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151F00F-6557-7362-3EFE-F9A5EDF4737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94517" y="2237064"/>
            <a:ext cx="521010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CEC0AC7C-12B1-4024-23F6-11AF30A1644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394517" y="1843487"/>
            <a:ext cx="5210103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596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5E79941-DE5E-C49A-2E3F-8786F2E2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5CB980-CB8E-681A-AE69-8E319B4D81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2213410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2F95759-011C-7FF5-0929-4FF7AAE1A2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1907857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B17C2BD-9128-32B9-CB07-6B2848DD1F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0142" y="3363924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F1706E30-D436-DD4A-80FD-B94973FC80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0142" y="3058371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7F21597-7AC5-B7B1-B8D2-532EE71E2E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0142" y="4514438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D0BD769-6575-AD2B-5936-CED024A7619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0142" y="4208885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749BE6C-588A-B977-D0B8-AC0C965EC4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0142" y="5664953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7DE88FF-4AA1-6ECC-6D3E-D72B54DB26E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0142" y="5359400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32810-8D3F-26FC-0767-4A3B01D13744}"/>
              </a:ext>
            </a:extLst>
          </p:cNvPr>
          <p:cNvSpPr/>
          <p:nvPr userDrawn="1"/>
        </p:nvSpPr>
        <p:spPr>
          <a:xfrm>
            <a:off x="10164763" y="5274000"/>
            <a:ext cx="1584000" cy="15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EF1355C9-7728-308B-8903-0247E2434F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12125" y="1907857"/>
            <a:ext cx="3492500" cy="4824749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907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2527E0-94AA-C957-2E7B-4576A8C6BD96}"/>
              </a:ext>
            </a:extLst>
          </p:cNvPr>
          <p:cNvSpPr/>
          <p:nvPr userDrawn="1"/>
        </p:nvSpPr>
        <p:spPr>
          <a:xfrm rot="16200000" flipH="1">
            <a:off x="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58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7" y="584200"/>
            <a:ext cx="11017246" cy="110172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72417D9-BC42-3B90-31C4-4BDEF67F3FD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7375" y="2945039"/>
            <a:ext cx="11017250" cy="3065235"/>
          </a:xfrm>
          <a:solidFill>
            <a:schemeClr val="accent2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E00E4767-969E-B7EC-6EB7-D9077ACDC5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1775482"/>
            <a:ext cx="11017251" cy="110172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899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5DC55D-FE90-0290-DEC1-253948C6DBFA}"/>
              </a:ext>
            </a:extLst>
          </p:cNvPr>
          <p:cNvSpPr/>
          <p:nvPr userDrawn="1"/>
        </p:nvSpPr>
        <p:spPr>
          <a:xfrm>
            <a:off x="5305354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5BC1A33-4444-08A7-4E25-7052C1EEAD0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4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4E6BE1-7E83-5142-86F9-75A00030EF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20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09E28D40-CD72-8B36-1C50-BD42514ACA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7375" y="2373595"/>
            <a:ext cx="3492500" cy="390020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443E52A-90EC-80C5-88BF-10459DA40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55404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55404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BDADA2-A31E-C596-5303-7AF5AC56FB56}"/>
              </a:ext>
            </a:extLst>
          </p:cNvPr>
          <p:cNvSpPr/>
          <p:nvPr userDrawn="1"/>
        </p:nvSpPr>
        <p:spPr>
          <a:xfrm>
            <a:off x="9273381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9379889-5F46-9825-3E2B-783579B61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7338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192675E0-A157-1DB1-76B7-E36B844A8A7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34447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657699A-4D76-232F-35AA-822257620E4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523431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898056B-04CF-E373-91A8-977126C674B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3431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7883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5DC55D-FE90-0290-DEC1-253948C6DBFA}"/>
              </a:ext>
            </a:extLst>
          </p:cNvPr>
          <p:cNvSpPr/>
          <p:nvPr userDrawn="1"/>
        </p:nvSpPr>
        <p:spPr>
          <a:xfrm>
            <a:off x="5305354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5BC1A33-4444-08A7-4E25-7052C1EEAD0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4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4E6BE1-7E83-5142-86F9-75A00030EF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20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443E52A-90EC-80C5-88BF-10459DA40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55404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55404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BDADA2-A31E-C596-5303-7AF5AC56FB56}"/>
              </a:ext>
            </a:extLst>
          </p:cNvPr>
          <p:cNvSpPr/>
          <p:nvPr userDrawn="1"/>
        </p:nvSpPr>
        <p:spPr>
          <a:xfrm>
            <a:off x="9273381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9379889-5F46-9825-3E2B-783579B61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7338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192675E0-A157-1DB1-76B7-E36B844A8A7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34447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657699A-4D76-232F-35AA-822257620E4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523431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898056B-04CF-E373-91A8-977126C674B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3431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778C70-B67E-C6E8-E825-6DB759DE14C0}"/>
              </a:ext>
            </a:extLst>
          </p:cNvPr>
          <p:cNvSpPr/>
          <p:nvPr userDrawn="1"/>
        </p:nvSpPr>
        <p:spPr>
          <a:xfrm>
            <a:off x="1337325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1FAF180D-8574-DD58-2386-64B458E9BD2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337325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252BFD-F22D-9976-9DA1-FF8CA744205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498391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06DC8DE-FD88-EBF9-E0DC-AEFF618B54D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7375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CB07A5-AB94-CAD6-50E4-2849A7C5582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5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56686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778C70-B67E-C6E8-E825-6DB759DE14C0}"/>
              </a:ext>
            </a:extLst>
          </p:cNvPr>
          <p:cNvSpPr/>
          <p:nvPr userDrawn="1"/>
        </p:nvSpPr>
        <p:spPr>
          <a:xfrm>
            <a:off x="1236591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1FAF180D-8574-DD58-2386-64B458E9BD2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23659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252BFD-F22D-9976-9DA1-FF8CA744205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397657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06DC8DE-FD88-EBF9-E0DC-AEFF618B54D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84250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CB07A5-AB94-CAD6-50E4-2849A7C5582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84250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78BAB24-BCD9-0F2E-02D8-37A6DD2B8692}"/>
              </a:ext>
            </a:extLst>
          </p:cNvPr>
          <p:cNvSpPr/>
          <p:nvPr userDrawn="1"/>
        </p:nvSpPr>
        <p:spPr>
          <a:xfrm>
            <a:off x="3949629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06A63DEE-D852-FC1B-5235-4154E0F210A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949629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C179AEB9-9495-D9A5-CE8D-673DFEA8A34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10695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26054F8-3E46-246B-859C-A1CC6CA7B5D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697288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E6A74E6-A4FF-E48E-7C7F-F16BF4EBB9A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697288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F3E8C06-FD30-9266-E675-220541FF8BBF}"/>
              </a:ext>
            </a:extLst>
          </p:cNvPr>
          <p:cNvSpPr/>
          <p:nvPr userDrawn="1"/>
        </p:nvSpPr>
        <p:spPr>
          <a:xfrm>
            <a:off x="6662667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A7D42206-BCAF-AC60-8CA3-7628656E3BB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662667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4AFB2D63-B2E6-B655-C2EF-18BE4612C3F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823733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C38127D-4578-2AF6-2A6E-D45746A4731C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410326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245DF0D5-8F3B-EE5E-6705-ADA4C9032A8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410326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7A5C0EF-7B7C-77F3-2AEA-4965195A1272}"/>
              </a:ext>
            </a:extLst>
          </p:cNvPr>
          <p:cNvSpPr/>
          <p:nvPr userDrawn="1"/>
        </p:nvSpPr>
        <p:spPr>
          <a:xfrm>
            <a:off x="9375706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F695F20A-2F4D-D15A-2F3D-1BF0588856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375706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87C637B7-53F5-48F0-4238-00D643E998B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536772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50547154-6265-5D9D-04FC-8426CC8F7A7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123365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DB2FA132-8BF6-ADB1-94EE-8F5F96D7999F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123365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76081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4099BF1E-F740-EFF5-2D78-2C4E63DBD8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7374" y="1841501"/>
            <a:ext cx="4989177" cy="443230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A2780FE-F448-1CAA-F4AB-6322ACBE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750AE0B-6325-0880-3985-0B362EB4EC2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615448" y="2430791"/>
            <a:ext cx="4989177" cy="384300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847BB10-E64A-01BA-96E0-446F8048D63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615448" y="1841501"/>
            <a:ext cx="49891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07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A2780FE-F448-1CAA-F4AB-6322ACBE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84C95-58CF-D9AD-04F6-95250EE7059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7375" y="2430791"/>
            <a:ext cx="4989177" cy="384300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705262B-16D3-9368-0455-0085EF2562B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5" y="1841501"/>
            <a:ext cx="49891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Chart Placeholder 9">
            <a:extLst>
              <a:ext uri="{FF2B5EF4-FFF2-40B4-BE49-F238E27FC236}">
                <a16:creationId xmlns:a16="http://schemas.microsoft.com/office/drawing/2014/main" id="{CF992C63-9282-3D86-45C6-3F2F2992C28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615448" y="1841501"/>
            <a:ext cx="4989177" cy="443230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93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7016976" y="-1"/>
            <a:ext cx="4468583" cy="5810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A12A248-A253-479D-9025-EA656915B2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6572" y="154579"/>
            <a:ext cx="4458051" cy="550109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80" y="584199"/>
            <a:ext cx="5508620" cy="36940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8" y="4386292"/>
            <a:ext cx="5508620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587377" y="4278292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58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flipV="1">
            <a:off x="4444295" y="3464107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3" y="4978635"/>
            <a:ext cx="2820175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3" y="4389345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905909" y="2411089"/>
            <a:ext cx="2820175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905909" y="1821799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0439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768095" y="4978635"/>
            <a:ext cx="2820175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768095" y="4389345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209682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354156" y="4033992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43617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flipV="1">
            <a:off x="3345366" y="3464107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3" y="4978635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3" y="4389345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801714" y="2411089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801714" y="1821799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960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559705" y="4978635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559705" y="4389345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506A403F-1651-8AC4-7236-7BCD5B70207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flipV="1">
            <a:off x="8851900" y="3464107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0528D71F-F463-1C75-3146-12A57AE60B1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317696" y="2411089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574E517-0C7C-19C0-93A2-742DB231088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317696" y="1821799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01292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243069" y="4033992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456A4840-E555-4BD3-A5F3-EEB0AFC19F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741394" y="4033992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105790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3" y="4978635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3" y="4389345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9" name="Text Placeholder 47">
            <a:extLst>
              <a:ext uri="{FF2B5EF4-FFF2-40B4-BE49-F238E27FC236}">
                <a16:creationId xmlns:a16="http://schemas.microsoft.com/office/drawing/2014/main" id="{72E4454B-6912-4B12-82E3-98EF663FEDE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flipV="1">
            <a:off x="2704306" y="3465002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4E2E80F-1B2F-88AE-C92E-79C258F3F48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163829" y="2408812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FE20C2F-4314-0B5A-ED4E-4C05F43672A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163829" y="1819522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5FD22D6-439E-1D09-A92E-183CE574EA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618735" y="4029835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3" name="Text Placeholder 47">
            <a:extLst>
              <a:ext uri="{FF2B5EF4-FFF2-40B4-BE49-F238E27FC236}">
                <a16:creationId xmlns:a16="http://schemas.microsoft.com/office/drawing/2014/main" id="{31AD4637-A7BB-6FF9-EC20-D1847BBBF33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824412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064D0D6-096B-838B-DB46-50B30F03DE4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5283935" y="4978635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82F753F-FF5D-0450-A281-ED3C7B55DB3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283935" y="4389345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F49E5AA-B8A9-1718-2831-23C48850A37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38841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7" name="Text Placeholder 47">
            <a:extLst>
              <a:ext uri="{FF2B5EF4-FFF2-40B4-BE49-F238E27FC236}">
                <a16:creationId xmlns:a16="http://schemas.microsoft.com/office/drawing/2014/main" id="{093F9A11-8B4B-FB2B-BB7D-14D314A70981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flipV="1">
            <a:off x="6944518" y="3465002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A662180-FDF9-FEA4-9C7C-480184E3C296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404041" y="2408812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903A240-654B-31E0-F63D-80BD104BB6A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7404041" y="1819522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08FDC21-966C-C46C-B522-AD5DFCE594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858947" y="4029835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1" name="Text Placeholder 47">
            <a:extLst>
              <a:ext uri="{FF2B5EF4-FFF2-40B4-BE49-F238E27FC236}">
                <a16:creationId xmlns:a16="http://schemas.microsoft.com/office/drawing/2014/main" id="{893A8C3D-17B0-8FD8-654E-AA3F93471A8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064625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02647E7-BA95-36DF-70DA-6CCD76FCD05C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9524148" y="4978635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CDBA108-0FB1-0060-40A8-967116B79801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9524148" y="4389345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5182D71-A88A-F6D5-89B8-5AF7B691179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979054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215902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4" y="4978635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4" y="4389345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" name="Text Placeholder 47">
            <a:extLst>
              <a:ext uri="{FF2B5EF4-FFF2-40B4-BE49-F238E27FC236}">
                <a16:creationId xmlns:a16="http://schemas.microsoft.com/office/drawing/2014/main" id="{EB5770D7-7030-FB7F-94E7-5AF4EAD5E79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flipV="1">
            <a:off x="2368076" y="3464108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18CFAF6-66DD-C2A4-47C9-F2DA9576B27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827600" y="2405457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C8E716D-90B8-CA11-6A5A-143DCA473AD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827600" y="1816167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14899CB-C957-6674-D467-C21BF65C33F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253426" y="40379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8" name="Text Placeholder 47">
            <a:extLst>
              <a:ext uri="{FF2B5EF4-FFF2-40B4-BE49-F238E27FC236}">
                <a16:creationId xmlns:a16="http://schemas.microsoft.com/office/drawing/2014/main" id="{BD41D12A-BB8F-2D7A-39B6-B956CB4E746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151952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ED16348-6A2B-F326-B6FC-52949BADA30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611476" y="4978635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CB5E748-88DA-972A-7E23-B4081D3EA6AD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611476" y="4389345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1102CDA-8A47-A8AC-BDA5-9F04B92148D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066381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5" name="Text Placeholder 47">
            <a:extLst>
              <a:ext uri="{FF2B5EF4-FFF2-40B4-BE49-F238E27FC236}">
                <a16:creationId xmlns:a16="http://schemas.microsoft.com/office/drawing/2014/main" id="{55594443-EB92-E0D5-F3E2-C880EE3795A9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flipV="1">
            <a:off x="5935828" y="3464108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7106273-4D98-50DB-6C77-B7D5A9960CA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395352" y="2405457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1E12DE1-CF11-5D63-7424-D0188B97872A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6395352" y="1816167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DEB378B8-1872-6DE6-2E68-7792A86B536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821178" y="40379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09B0A2E9-7DFC-A403-67B9-2849667B351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719704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2728E5DA-F7D5-4638-C6A4-89A4B637BC67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8179228" y="4978635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1F680311-A7D4-BA9E-B8A3-3C0E2D35F4DD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179228" y="4389345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BF5ED435-4225-B01A-8661-4A55A282FA9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634133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9" name="Text Placeholder 47">
            <a:extLst>
              <a:ext uri="{FF2B5EF4-FFF2-40B4-BE49-F238E27FC236}">
                <a16:creationId xmlns:a16="http://schemas.microsoft.com/office/drawing/2014/main" id="{3DB161CE-460D-3343-DC31-E64C1B932C4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 flipV="1">
            <a:off x="9503579" y="3464108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759DE18-144A-8D7C-1A17-991B5BBE192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9963103" y="2405457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48E68E70-1ECB-BC50-8395-F9DDC4B2544E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9963103" y="1816167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A2A35910-E2BE-4554-252D-E74C9A81246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388929" y="40379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338506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8120955" flipV="1">
            <a:off x="5993416" y="4419709"/>
            <a:ext cx="218046" cy="218046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 rot="13552398">
            <a:off x="4685605" y="3387274"/>
            <a:ext cx="218046" cy="218046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251353" y="2587485"/>
            <a:ext cx="2820175" cy="841515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251353" y="1998195"/>
            <a:ext cx="2820175" cy="55505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685912" y="5431184"/>
            <a:ext cx="2820175" cy="84151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685912" y="4841894"/>
            <a:ext cx="28201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13416059">
            <a:off x="7301228" y="3386708"/>
            <a:ext cx="218046" cy="218046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112125" y="2587485"/>
            <a:ext cx="2820175" cy="84151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112125" y="1998195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184928" y="3888225"/>
            <a:ext cx="1210543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804978" y="3888225"/>
            <a:ext cx="1210543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94953" y="3888225"/>
            <a:ext cx="1210543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5E363E-30FF-5A7B-91E6-966360EDCCA0}"/>
              </a:ext>
            </a:extLst>
          </p:cNvPr>
          <p:cNvGrpSpPr/>
          <p:nvPr userDrawn="1"/>
        </p:nvGrpSpPr>
        <p:grpSpPr>
          <a:xfrm>
            <a:off x="4140722" y="3357980"/>
            <a:ext cx="3923434" cy="1307812"/>
            <a:chOff x="4134283" y="2771991"/>
            <a:chExt cx="3923434" cy="13078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55A560-79FA-9DFA-662D-AEA7E7264036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2" name="Arc 47">
                <a:extLst>
                  <a:ext uri="{FF2B5EF4-FFF2-40B4-BE49-F238E27FC236}">
                    <a16:creationId xmlns:a16="http://schemas.microsoft.com/office/drawing/2014/main" id="{39CE4BAD-DE6C-CAFA-1164-8E2FB2227B2D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Arc 48">
                <a:extLst>
                  <a:ext uri="{FF2B5EF4-FFF2-40B4-BE49-F238E27FC236}">
                    <a16:creationId xmlns:a16="http://schemas.microsoft.com/office/drawing/2014/main" id="{F28CDAB7-1062-5EA4-2B2A-E594871F9FB6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Arc 49">
                <a:extLst>
                  <a:ext uri="{FF2B5EF4-FFF2-40B4-BE49-F238E27FC236}">
                    <a16:creationId xmlns:a16="http://schemas.microsoft.com/office/drawing/2014/main" id="{BE2A6CC0-75C3-C14E-9653-1D7771BAD68A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D8762CC-FB9F-8742-2804-02B85682DF56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CAC42FC9-7CCC-6102-E695-BFF579449705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7EBC49F0-0073-DCFD-2E21-B28F8A8EB464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D4215F2B-762E-F873-05A4-30533BAC5FDB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17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194EFD-51CD-04DF-9DC4-2E1565747CF7}"/>
              </a:ext>
            </a:extLst>
          </p:cNvPr>
          <p:cNvGrpSpPr/>
          <p:nvPr userDrawn="1"/>
        </p:nvGrpSpPr>
        <p:grpSpPr>
          <a:xfrm>
            <a:off x="3480378" y="3357980"/>
            <a:ext cx="5231244" cy="1307812"/>
            <a:chOff x="4134283" y="3357980"/>
            <a:chExt cx="5231244" cy="13078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5EFAE7-DB06-590C-9B1F-3C4020FBBA4E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18" name="Arc 47">
                <a:extLst>
                  <a:ext uri="{FF2B5EF4-FFF2-40B4-BE49-F238E27FC236}">
                    <a16:creationId xmlns:a16="http://schemas.microsoft.com/office/drawing/2014/main" id="{35BE7105-69DC-81F2-1524-E35F4D68B4AD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Arc 48">
                <a:extLst>
                  <a:ext uri="{FF2B5EF4-FFF2-40B4-BE49-F238E27FC236}">
                    <a16:creationId xmlns:a16="http://schemas.microsoft.com/office/drawing/2014/main" id="{62C56C6A-A0F4-3614-F6BF-B3E91D255059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CF09AD7-4182-F9E1-8DF2-94B868DA5D60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16" name="Arc 47">
                <a:extLst>
                  <a:ext uri="{FF2B5EF4-FFF2-40B4-BE49-F238E27FC236}">
                    <a16:creationId xmlns:a16="http://schemas.microsoft.com/office/drawing/2014/main" id="{C2F66580-81E0-F7E6-9EFF-D043EBAB60EA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Arc 48">
                <a:extLst>
                  <a:ext uri="{FF2B5EF4-FFF2-40B4-BE49-F238E27FC236}">
                    <a16:creationId xmlns:a16="http://schemas.microsoft.com/office/drawing/2014/main" id="{9AD3684B-90DA-5C9E-04D7-65AC4A30AD06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6FDD18-C443-DB82-05C7-50C98B98F96B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22D18510-49A1-9BC9-8562-8CD9B056800D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D04AEF53-C452-CFAE-15C9-74DED72A0778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92B98D-965D-A9EE-4BFC-66378B793777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E92C5BF4-C1C3-7AA4-309A-54C394B15F20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B32B98DB-6201-9437-4AD2-B674552EFC3F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 noChangeAspect="1"/>
          </p:cNvSpPr>
          <p:nvPr>
            <p:ph type="body" sz="quarter" idx="50" hasCustomPrompt="1"/>
          </p:nvPr>
        </p:nvSpPr>
        <p:spPr>
          <a:xfrm rot="8077340" flipV="1">
            <a:off x="5332295" y="4416570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 noChangeAspect="1"/>
          </p:cNvSpPr>
          <p:nvPr>
            <p:ph type="body" sz="quarter" idx="52" hasCustomPrompt="1"/>
          </p:nvPr>
        </p:nvSpPr>
        <p:spPr>
          <a:xfrm rot="13480280">
            <a:off x="4024484" y="3385202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96048" y="3968145"/>
            <a:ext cx="2153037" cy="842400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6048" y="3378855"/>
            <a:ext cx="2153037" cy="55505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70016" y="5431400"/>
            <a:ext cx="215303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370016" y="4842110"/>
            <a:ext cx="215303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 noChangeAspect="1"/>
          </p:cNvSpPr>
          <p:nvPr>
            <p:ph type="body" sz="quarter" idx="53" hasCustomPrompt="1"/>
          </p:nvPr>
        </p:nvSpPr>
        <p:spPr>
          <a:xfrm rot="13480280">
            <a:off x="6640106" y="338520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676562" y="2412469"/>
            <a:ext cx="215303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676562" y="1823179"/>
            <a:ext cx="215303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506A403F-1651-8AC4-7236-7BCD5B70207D}"/>
              </a:ext>
            </a:extLst>
          </p:cNvPr>
          <p:cNvSpPr>
            <a:spLocks noGrp="1" noChangeAspect="1"/>
          </p:cNvSpPr>
          <p:nvPr>
            <p:ph type="body" sz="quarter" idx="51" hasCustomPrompt="1"/>
          </p:nvPr>
        </p:nvSpPr>
        <p:spPr>
          <a:xfrm rot="8077340" flipV="1">
            <a:off x="7947917" y="4416570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0528D71F-F463-1C75-3146-12A57AE60B1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865255" y="3964023"/>
            <a:ext cx="2153037" cy="8424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574E517-0C7C-19C0-93A2-742DB231088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865255" y="3374733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529484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145106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837295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456A4840-E555-4BD3-A5F3-EEB0AFC19F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452916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135269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 noChangeAspect="1"/>
          </p:cNvSpPr>
          <p:nvPr>
            <p:ph type="body" sz="quarter" idx="52" hasCustomPrompt="1"/>
          </p:nvPr>
        </p:nvSpPr>
        <p:spPr>
          <a:xfrm rot="13468673">
            <a:off x="3294378" y="3390748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67223" y="2427608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367223" y="1838318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799378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9" name="Text Placeholder 47">
            <a:extLst>
              <a:ext uri="{FF2B5EF4-FFF2-40B4-BE49-F238E27FC236}">
                <a16:creationId xmlns:a16="http://schemas.microsoft.com/office/drawing/2014/main" id="{72E4454B-6912-4B12-82E3-98EF663FEDEF}"/>
              </a:ext>
            </a:extLst>
          </p:cNvPr>
          <p:cNvSpPr>
            <a:spLocks noGrp="1" noChangeAspect="1"/>
          </p:cNvSpPr>
          <p:nvPr>
            <p:ph type="body" sz="quarter" idx="55" hasCustomPrompt="1"/>
          </p:nvPr>
        </p:nvSpPr>
        <p:spPr>
          <a:xfrm rot="8150336" flipV="1">
            <a:off x="4603335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4E2E80F-1B2F-88AE-C92E-79C258F3F48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679557" y="5429742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FE20C2F-4314-0B5A-ED4E-4C05F43672A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679557" y="4840452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5FD22D6-439E-1D09-A92E-183CE574EA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107189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3" name="Text Placeholder 47">
            <a:extLst>
              <a:ext uri="{FF2B5EF4-FFF2-40B4-BE49-F238E27FC236}">
                <a16:creationId xmlns:a16="http://schemas.microsoft.com/office/drawing/2014/main" id="{31AD4637-A7BB-6FF9-EC20-D1847BBBF339}"/>
              </a:ext>
            </a:extLst>
          </p:cNvPr>
          <p:cNvSpPr>
            <a:spLocks noGrp="1" noChangeAspect="1"/>
          </p:cNvSpPr>
          <p:nvPr>
            <p:ph type="body" sz="quarter" idx="59" hasCustomPrompt="1"/>
          </p:nvPr>
        </p:nvSpPr>
        <p:spPr>
          <a:xfrm rot="13468673">
            <a:off x="5912292" y="3393498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064D0D6-096B-838B-DB46-50B30F03DE4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991891" y="2436821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82F753F-FF5D-0450-A281-ED3C7B55DB3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991891" y="1847531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F49E5AA-B8A9-1718-2831-23C48850A37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415000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7" name="Text Placeholder 47">
            <a:extLst>
              <a:ext uri="{FF2B5EF4-FFF2-40B4-BE49-F238E27FC236}">
                <a16:creationId xmlns:a16="http://schemas.microsoft.com/office/drawing/2014/main" id="{093F9A11-8B4B-FB2B-BB7D-14D314A70981}"/>
              </a:ext>
            </a:extLst>
          </p:cNvPr>
          <p:cNvSpPr>
            <a:spLocks noGrp="1" noChangeAspect="1"/>
          </p:cNvSpPr>
          <p:nvPr>
            <p:ph type="body" sz="quarter" idx="63" hasCustomPrompt="1"/>
          </p:nvPr>
        </p:nvSpPr>
        <p:spPr>
          <a:xfrm rot="8150336" flipV="1">
            <a:off x="7221249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A662180-FDF9-FEA4-9C7C-480184E3C296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304224" y="5436412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903A240-654B-31E0-F63D-80BD104BB6A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6304224" y="4847122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08FDC21-966C-C46C-B522-AD5DFCE594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722811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1" name="Text Placeholder 47">
            <a:extLst>
              <a:ext uri="{FF2B5EF4-FFF2-40B4-BE49-F238E27FC236}">
                <a16:creationId xmlns:a16="http://schemas.microsoft.com/office/drawing/2014/main" id="{893A8C3D-17B0-8FD8-654E-AA3F93471A8A}"/>
              </a:ext>
            </a:extLst>
          </p:cNvPr>
          <p:cNvSpPr>
            <a:spLocks noGrp="1" noChangeAspect="1"/>
          </p:cNvSpPr>
          <p:nvPr>
            <p:ph type="body" sz="quarter" idx="67" hasCustomPrompt="1"/>
          </p:nvPr>
        </p:nvSpPr>
        <p:spPr>
          <a:xfrm rot="13468673">
            <a:off x="8530208" y="3390748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02647E7-BA95-36DF-70DA-6CCD76FCD05C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616557" y="2431888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CDBA108-0FB1-0060-40A8-967116B79801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7616557" y="1842598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5182D71-A88A-F6D5-89B8-5AF7B691179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030621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EAB494-E420-CABA-719F-BCDF9716F13A}"/>
              </a:ext>
            </a:extLst>
          </p:cNvPr>
          <p:cNvGrpSpPr/>
          <p:nvPr userDrawn="1"/>
        </p:nvGrpSpPr>
        <p:grpSpPr>
          <a:xfrm>
            <a:off x="2750272" y="3357980"/>
            <a:ext cx="6539055" cy="1307812"/>
            <a:chOff x="3480378" y="3357980"/>
            <a:chExt cx="6539055" cy="1307812"/>
          </a:xfrm>
        </p:grpSpPr>
        <p:sp>
          <p:nvSpPr>
            <p:cNvPr id="6" name="Arc 47">
              <a:extLst>
                <a:ext uri="{FF2B5EF4-FFF2-40B4-BE49-F238E27FC236}">
                  <a16:creationId xmlns:a16="http://schemas.microsoft.com/office/drawing/2014/main" id="{5B6561AF-4910-132F-B3B7-A504B4416BDA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" name="Arc 47">
              <a:extLst>
                <a:ext uri="{FF2B5EF4-FFF2-40B4-BE49-F238E27FC236}">
                  <a16:creationId xmlns:a16="http://schemas.microsoft.com/office/drawing/2014/main" id="{2C5285BF-2913-E316-D1BA-884490EB7CCA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Arc 48">
              <a:extLst>
                <a:ext uri="{FF2B5EF4-FFF2-40B4-BE49-F238E27FC236}">
                  <a16:creationId xmlns:a16="http://schemas.microsoft.com/office/drawing/2014/main" id="{BBEDBE85-7398-D2A8-88BE-1542BAAC30D2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3132AA95-43B7-F6AC-E795-F71F3A89F25D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43694D3A-5612-11F3-B441-F789FD332443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809976B3-B1A7-59BD-6B86-09A70BABBCF9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5950265B-9B14-9CA8-61A6-21DCC3A1AF1A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2A615E95-7DE6-5147-0CF1-8B99E4355B73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BA90852-7702-41AD-99B1-C60A497F740A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74FE756-6EC0-DEBE-7D64-3CBA40AA2C7A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69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 noChangeAspect="1"/>
          </p:cNvSpPr>
          <p:nvPr>
            <p:ph type="body" sz="quarter" idx="52" hasCustomPrompt="1"/>
          </p:nvPr>
        </p:nvSpPr>
        <p:spPr>
          <a:xfrm rot="13448084">
            <a:off x="2649883" y="339183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932893" y="239327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932893" y="180398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154997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" name="Text Placeholder 47">
            <a:extLst>
              <a:ext uri="{FF2B5EF4-FFF2-40B4-BE49-F238E27FC236}">
                <a16:creationId xmlns:a16="http://schemas.microsoft.com/office/drawing/2014/main" id="{EB5770D7-7030-FB7F-94E7-5AF4EAD5E798}"/>
              </a:ext>
            </a:extLst>
          </p:cNvPr>
          <p:cNvSpPr>
            <a:spLocks noGrp="1" noChangeAspect="1"/>
          </p:cNvSpPr>
          <p:nvPr>
            <p:ph type="body" sz="quarter" idx="55" hasCustomPrompt="1"/>
          </p:nvPr>
        </p:nvSpPr>
        <p:spPr>
          <a:xfrm rot="2654128">
            <a:off x="3957717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18CFAF6-66DD-C2A4-47C9-F2DA9576B27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243559" y="536195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C8E716D-90B8-CA11-6A5A-143DCA473AD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243559" y="477266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14899CB-C957-6674-D467-C21BF65C33F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3462808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8" name="Text Placeholder 47">
            <a:extLst>
              <a:ext uri="{FF2B5EF4-FFF2-40B4-BE49-F238E27FC236}">
                <a16:creationId xmlns:a16="http://schemas.microsoft.com/office/drawing/2014/main" id="{BD41D12A-BB8F-2D7A-39B6-B956CB4E7462}"/>
              </a:ext>
            </a:extLst>
          </p:cNvPr>
          <p:cNvSpPr>
            <a:spLocks noGrp="1" noChangeAspect="1"/>
          </p:cNvSpPr>
          <p:nvPr>
            <p:ph type="body" sz="quarter" idx="59" hasCustomPrompt="1"/>
          </p:nvPr>
        </p:nvSpPr>
        <p:spPr>
          <a:xfrm rot="13448719">
            <a:off x="5265551" y="339183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ED16348-6A2B-F326-B6FC-52949BADA30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554225" y="248002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CB5E748-88DA-972A-7E23-B4081D3EA6AD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554225" y="189073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1102CDA-8A47-A8AC-BDA5-9F04B92148D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70619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5" name="Text Placeholder 47">
            <a:extLst>
              <a:ext uri="{FF2B5EF4-FFF2-40B4-BE49-F238E27FC236}">
                <a16:creationId xmlns:a16="http://schemas.microsoft.com/office/drawing/2014/main" id="{55594443-EB92-E0D5-F3E2-C880EE3795A9}"/>
              </a:ext>
            </a:extLst>
          </p:cNvPr>
          <p:cNvSpPr>
            <a:spLocks noGrp="1" noChangeAspect="1"/>
          </p:cNvSpPr>
          <p:nvPr>
            <p:ph type="body" sz="quarter" idx="63" hasCustomPrompt="1"/>
          </p:nvPr>
        </p:nvSpPr>
        <p:spPr>
          <a:xfrm rot="2654128">
            <a:off x="6573385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7106273-4D98-50DB-6C77-B7D5A9960CA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5864891" y="547516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1E12DE1-CF11-5D63-7424-D0188B97872A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5864891" y="488587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DEB378B8-1872-6DE6-2E68-7792A86B536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078430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09B0A2E9-7DFC-A403-67B9-2849667B3518}"/>
              </a:ext>
            </a:extLst>
          </p:cNvPr>
          <p:cNvSpPr>
            <a:spLocks noGrp="1" noChangeAspect="1"/>
          </p:cNvSpPr>
          <p:nvPr>
            <p:ph type="body" sz="quarter" idx="67" hasCustomPrompt="1"/>
          </p:nvPr>
        </p:nvSpPr>
        <p:spPr>
          <a:xfrm rot="13493207">
            <a:off x="7881219" y="339183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2728E5DA-F7D5-4638-C6A4-89A4B637BC67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175557" y="2430813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1F680311-A7D4-BA9E-B8A3-3C0E2D35F4DD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7175557" y="1841523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BF5ED435-4225-B01A-8661-4A55A282FA9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386241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9" name="Text Placeholder 47">
            <a:extLst>
              <a:ext uri="{FF2B5EF4-FFF2-40B4-BE49-F238E27FC236}">
                <a16:creationId xmlns:a16="http://schemas.microsoft.com/office/drawing/2014/main" id="{3DB161CE-460D-3343-DC31-E64C1B932C43}"/>
              </a:ext>
            </a:extLst>
          </p:cNvPr>
          <p:cNvSpPr>
            <a:spLocks noGrp="1" noChangeAspect="1"/>
          </p:cNvSpPr>
          <p:nvPr>
            <p:ph type="body" sz="quarter" idx="71" hasCustomPrompt="1"/>
          </p:nvPr>
        </p:nvSpPr>
        <p:spPr>
          <a:xfrm rot="2654128">
            <a:off x="9189052" y="440072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759DE18-144A-8D7C-1A17-991B5BBE192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486225" y="536195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48E68E70-1ECB-BC50-8395-F9DDC4B2544E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8486225" y="477266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A2A35910-E2BE-4554-252D-E74C9A81246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694052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0" name="Arc 48">
            <a:extLst>
              <a:ext uri="{FF2B5EF4-FFF2-40B4-BE49-F238E27FC236}">
                <a16:creationId xmlns:a16="http://schemas.microsoft.com/office/drawing/2014/main" id="{CEB5FE85-6FBA-20D0-1BDD-1B48C13D527B}"/>
              </a:ext>
            </a:extLst>
          </p:cNvPr>
          <p:cNvSpPr/>
          <p:nvPr userDrawn="1"/>
        </p:nvSpPr>
        <p:spPr>
          <a:xfrm flipV="1">
            <a:off x="8644947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c 47">
            <a:extLst>
              <a:ext uri="{FF2B5EF4-FFF2-40B4-BE49-F238E27FC236}">
                <a16:creationId xmlns:a16="http://schemas.microsoft.com/office/drawing/2014/main" id="{477598E1-DA42-DF6C-D390-9442D91A3849}"/>
              </a:ext>
            </a:extLst>
          </p:cNvPr>
          <p:cNvSpPr/>
          <p:nvPr userDrawn="1"/>
        </p:nvSpPr>
        <p:spPr>
          <a:xfrm>
            <a:off x="7337136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c 47">
            <a:extLst>
              <a:ext uri="{FF2B5EF4-FFF2-40B4-BE49-F238E27FC236}">
                <a16:creationId xmlns:a16="http://schemas.microsoft.com/office/drawing/2014/main" id="{4D4C0585-1A77-62CE-F7D2-A88D285B9E8F}"/>
              </a:ext>
            </a:extLst>
          </p:cNvPr>
          <p:cNvSpPr/>
          <p:nvPr userDrawn="1"/>
        </p:nvSpPr>
        <p:spPr>
          <a:xfrm>
            <a:off x="4721514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Arc 48">
            <a:extLst>
              <a:ext uri="{FF2B5EF4-FFF2-40B4-BE49-F238E27FC236}">
                <a16:creationId xmlns:a16="http://schemas.microsoft.com/office/drawing/2014/main" id="{B15E6F22-0A93-E807-318E-61A3BD2308AB}"/>
              </a:ext>
            </a:extLst>
          </p:cNvPr>
          <p:cNvSpPr/>
          <p:nvPr userDrawn="1"/>
        </p:nvSpPr>
        <p:spPr>
          <a:xfrm flipV="1">
            <a:off x="6029325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Arc 47">
            <a:extLst>
              <a:ext uri="{FF2B5EF4-FFF2-40B4-BE49-F238E27FC236}">
                <a16:creationId xmlns:a16="http://schemas.microsoft.com/office/drawing/2014/main" id="{34EDB599-B1C4-46E9-9D03-7D1CEC80BE17}"/>
              </a:ext>
            </a:extLst>
          </p:cNvPr>
          <p:cNvSpPr/>
          <p:nvPr userDrawn="1"/>
        </p:nvSpPr>
        <p:spPr>
          <a:xfrm>
            <a:off x="2105892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Arc 48">
            <a:extLst>
              <a:ext uri="{FF2B5EF4-FFF2-40B4-BE49-F238E27FC236}">
                <a16:creationId xmlns:a16="http://schemas.microsoft.com/office/drawing/2014/main" id="{5C440A63-4D8F-67DD-2DEF-65143B79D009}"/>
              </a:ext>
            </a:extLst>
          </p:cNvPr>
          <p:cNvSpPr/>
          <p:nvPr userDrawn="1"/>
        </p:nvSpPr>
        <p:spPr>
          <a:xfrm flipV="1">
            <a:off x="3413703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DD9DB4A-7EFC-D3AB-644C-A57CF01BA020}"/>
              </a:ext>
            </a:extLst>
          </p:cNvPr>
          <p:cNvSpPr/>
          <p:nvPr userDrawn="1"/>
        </p:nvSpPr>
        <p:spPr>
          <a:xfrm>
            <a:off x="2105892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B439AEAC-92C3-822D-36EC-404450122AF0}"/>
              </a:ext>
            </a:extLst>
          </p:cNvPr>
          <p:cNvSpPr/>
          <p:nvPr userDrawn="1"/>
        </p:nvSpPr>
        <p:spPr>
          <a:xfrm flipV="1">
            <a:off x="3413703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3AB3AEB-F8B8-A8C9-C881-10B54C18FAFE}"/>
              </a:ext>
            </a:extLst>
          </p:cNvPr>
          <p:cNvSpPr/>
          <p:nvPr userDrawn="1"/>
        </p:nvSpPr>
        <p:spPr>
          <a:xfrm>
            <a:off x="4721514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7A65FA56-776F-B166-55F6-585D097CB22A}"/>
              </a:ext>
            </a:extLst>
          </p:cNvPr>
          <p:cNvSpPr/>
          <p:nvPr userDrawn="1"/>
        </p:nvSpPr>
        <p:spPr>
          <a:xfrm flipV="1">
            <a:off x="6029325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F4B4F57-16C1-82D5-5C9C-24A167453427}"/>
              </a:ext>
            </a:extLst>
          </p:cNvPr>
          <p:cNvSpPr/>
          <p:nvPr userDrawn="1"/>
        </p:nvSpPr>
        <p:spPr>
          <a:xfrm>
            <a:off x="7337136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DE41CE68-7913-183D-0F7B-DEA19B9ADD64}"/>
              </a:ext>
            </a:extLst>
          </p:cNvPr>
          <p:cNvSpPr/>
          <p:nvPr userDrawn="1"/>
        </p:nvSpPr>
        <p:spPr>
          <a:xfrm flipV="1">
            <a:off x="8644947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5858" userDrawn="1">
          <p15:clr>
            <a:srgbClr val="FBAE40"/>
          </p15:clr>
        </p15:guide>
        <p15:guide id="2" pos="1731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2527E0-94AA-C957-2E7B-4576A8C6BD96}"/>
              </a:ext>
            </a:extLst>
          </p:cNvPr>
          <p:cNvSpPr/>
          <p:nvPr userDrawn="1"/>
        </p:nvSpPr>
        <p:spPr>
          <a:xfrm rot="16200000" flipH="1">
            <a:off x="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58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7" y="584200"/>
            <a:ext cx="11017246" cy="17671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4840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D13ECA1-EBCC-5614-D342-9F4FB2100450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398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0" y="1581954"/>
            <a:ext cx="12191999" cy="3694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9" y="1819275"/>
            <a:ext cx="11017243" cy="180179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7" y="3729067"/>
            <a:ext cx="11017247" cy="13096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5320683" y="3621067"/>
            <a:ext cx="1550635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lvl="0"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ize S1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F69506-FD8A-FE0C-0418-E27F291F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74A8FD-63D9-CCBC-27A9-B4BD6C3E2A57}"/>
              </a:ext>
            </a:extLst>
          </p:cNvPr>
          <p:cNvSpPr/>
          <p:nvPr userDrawn="1"/>
        </p:nvSpPr>
        <p:spPr>
          <a:xfrm>
            <a:off x="757109" y="1703491"/>
            <a:ext cx="2971800" cy="2971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F5A76F7-4927-E019-A285-6FDB1CB651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1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53AA891A-70C9-3F49-8B27-B4FF192927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9F9A2E3-2E8C-C49F-1133-4E459E5BCF2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9478" y="2809299"/>
            <a:ext cx="2727064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FB43B8-98B2-669B-D41E-4D8E15A1ACD5}"/>
              </a:ext>
            </a:extLst>
          </p:cNvPr>
          <p:cNvSpPr/>
          <p:nvPr userDrawn="1"/>
        </p:nvSpPr>
        <p:spPr>
          <a:xfrm>
            <a:off x="4555838" y="1882591"/>
            <a:ext cx="2613600" cy="2613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494670D3-6B72-FB9C-AB2F-12D2055CAE6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280030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13FD948A-0283-8869-6C1D-A0F7715413B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280029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1CD1028-A045-0038-177E-91B370D6911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648200" y="2809299"/>
            <a:ext cx="2428876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31A16D-BCAF-1819-7D97-0405279551C8}"/>
              </a:ext>
            </a:extLst>
          </p:cNvPr>
          <p:cNvSpPr/>
          <p:nvPr userDrawn="1"/>
        </p:nvSpPr>
        <p:spPr>
          <a:xfrm>
            <a:off x="8355466" y="2062591"/>
            <a:ext cx="2253600" cy="2253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F457FE96-6BF2-389B-01E1-FF8279A505C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899658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38330C0-5936-905D-0D75-B9AF0B620F1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899657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A567FD6-2E6C-A206-2A81-086BE712DF5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424636" y="2809299"/>
            <a:ext cx="21152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616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ize S1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77F5EEC-80F8-3CD4-0AB1-62F1FC5A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136803-5EF3-CCCC-C543-9E427874A85D}"/>
              </a:ext>
            </a:extLst>
          </p:cNvPr>
          <p:cNvSpPr/>
          <p:nvPr userDrawn="1"/>
        </p:nvSpPr>
        <p:spPr>
          <a:xfrm>
            <a:off x="4360677" y="3429148"/>
            <a:ext cx="2783840" cy="27838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5F267B-039C-7289-ABD8-110FCCE33026}"/>
              </a:ext>
            </a:extLst>
          </p:cNvPr>
          <p:cNvSpPr/>
          <p:nvPr userDrawn="1"/>
        </p:nvSpPr>
        <p:spPr>
          <a:xfrm>
            <a:off x="4528449" y="3776020"/>
            <a:ext cx="2448296" cy="24482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B916C9-B740-9379-CF81-75AD633274BA}"/>
              </a:ext>
            </a:extLst>
          </p:cNvPr>
          <p:cNvSpPr/>
          <p:nvPr userDrawn="1"/>
        </p:nvSpPr>
        <p:spPr>
          <a:xfrm>
            <a:off x="4697065" y="4124636"/>
            <a:ext cx="2111064" cy="2111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7777E85-03F6-AA8C-F042-7715DDDBE5E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722533" y="3898426"/>
            <a:ext cx="2115260" cy="553026"/>
          </a:xfrm>
        </p:spPr>
        <p:txBody>
          <a:bodyPr anchor="ctr">
            <a:no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D68F3DEE-BC53-F813-1727-422CA4CF91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93069" y="2255062"/>
            <a:ext cx="471905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4A74AAE9-9507-95BC-B1DA-3948E116B3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93068" y="2707732"/>
            <a:ext cx="4719058" cy="54361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3487AB4-15AC-CE01-915D-E13BDE4C302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72577" y="4523452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0206F3E3-C9BB-F3F6-BFA2-16BCF99BF8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72575" y="4976122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758637B-2B37-289A-2F1E-80486EC83B8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902657" y="4520912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8913713B-7E16-6FBF-9995-3573671A6B4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02656" y="4973582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4E32545-377D-6710-AA43-E9A54D6948B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89065" y="1740252"/>
            <a:ext cx="2727064" cy="442809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A05481B2-9222-E338-8868-A718B8EE7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02656" y="3895886"/>
            <a:ext cx="2428876" cy="553026"/>
          </a:xfrm>
        </p:spPr>
        <p:txBody>
          <a:bodyPr anchor="ctr">
            <a:no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C85FE8-BEA6-2D5E-578F-224397A5F15E}"/>
              </a:ext>
            </a:extLst>
          </p:cNvPr>
          <p:cNvCxnSpPr>
            <a:cxnSpLocks/>
            <a:stCxn id="16" idx="0"/>
            <a:endCxn id="21" idx="2"/>
          </p:cNvCxnSpPr>
          <p:nvPr userDrawn="1"/>
        </p:nvCxnSpPr>
        <p:spPr>
          <a:xfrm flipV="1">
            <a:off x="5752597" y="3251350"/>
            <a:ext cx="0" cy="177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36D8684F-508C-B4D4-D86C-08453E961081}"/>
              </a:ext>
            </a:extLst>
          </p:cNvPr>
          <p:cNvCxnSpPr>
            <a:cxnSpLocks/>
            <a:stCxn id="19" idx="3"/>
            <a:endCxn id="17" idx="2"/>
          </p:cNvCxnSpPr>
          <p:nvPr userDrawn="1"/>
        </p:nvCxnSpPr>
        <p:spPr>
          <a:xfrm>
            <a:off x="3837793" y="4174939"/>
            <a:ext cx="690656" cy="8252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D8F3943F-A926-AAE9-892C-D0865CF825D3}"/>
              </a:ext>
            </a:extLst>
          </p:cNvPr>
          <p:cNvCxnSpPr>
            <a:cxnSpLocks/>
            <a:stCxn id="18" idx="6"/>
            <a:endCxn id="27" idx="1"/>
          </p:cNvCxnSpPr>
          <p:nvPr userDrawn="1"/>
        </p:nvCxnSpPr>
        <p:spPr>
          <a:xfrm flipV="1">
            <a:off x="6808129" y="4172399"/>
            <a:ext cx="1094527" cy="10077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51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11.08.2025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6913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11.08.2025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33276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11.08.2025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68966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11.08.2025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4665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11.08.2025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9648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11.08.2025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00123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11.08.2025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91961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11.08.2025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868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4" y="1162050"/>
            <a:ext cx="11017252" cy="2459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6" y="1819275"/>
            <a:ext cx="10648950" cy="180179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24" y="3729067"/>
            <a:ext cx="10648954" cy="13096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5320683" y="3621067"/>
            <a:ext cx="1550635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lvl="0"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46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11.08.2025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46929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94267"/>
      </p:ext>
    </p:extLst>
  </p:cSld>
  <p:clrMapOvr>
    <a:masterClrMapping/>
  </p:clrMapOvr>
  <p:hf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96313"/>
      </p:ext>
    </p:extLst>
  </p:cSld>
  <p:clrMapOvr>
    <a:masterClrMapping/>
  </p:clrMapOvr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4146026"/>
      </p:ext>
    </p:extLst>
  </p:cSld>
  <p:clrMapOvr>
    <a:masterClrMapping/>
  </p:clrMapOvr>
  <p:hf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11.08.2025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715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82513"/>
      </p:ext>
    </p:extLst>
  </p:cSld>
  <p:clrMapOvr>
    <a:masterClrMapping/>
  </p:clrMapOvr>
  <p:hf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28361"/>
      </p:ext>
    </p:extLst>
  </p:cSld>
  <p:clrMapOvr>
    <a:masterClrMapping/>
  </p:clrMapOvr>
  <p:hf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11.08.2025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5894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11.08.2025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829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7375" y="1889609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00112"/>
            <a:ext cx="11017250" cy="728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50986" y="1884844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A59D80C-551C-725C-8B7C-24F4711202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7375" y="3099813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2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7AA0954-82E4-2DAD-7CDC-61448C5F6F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50986" y="3095048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F31CC0B4-867A-1333-CE00-F90FB2CAB1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87375" y="4310017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3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15CB68D2-0292-66D9-8CA2-611A07F41E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50986" y="4305252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5E9DAD3-1973-7DDD-C39D-C25E435580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87375" y="5520222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4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B2EEE4A-9F60-BC13-7389-5C6ABE10D46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550986" y="5515457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0BA4CCE-4622-D674-399D-036E98F616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15075" y="1889609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5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EC7F440-76A7-0A08-D512-D594C7FEA40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278686" y="1884844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EAD80685-DE91-D8A4-D019-BDA69045052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15075" y="3099813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6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4D5B001-7EC8-CE55-DBB3-470FA298AA4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278686" y="3095048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5CCC7C13-4DEA-093A-C56B-6B68A334314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15075" y="4310017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 dirty="0"/>
              <a:t>7</a:t>
            </a:r>
            <a:endParaRPr lang="en-GB" dirty="0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DE4763C5-AB04-D0BB-BC2B-A0E14472822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278686" y="4305252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019E6F1B-C14A-F9FC-D881-B2CF75A3FB7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15075" y="5520222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8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101049CB-1A56-606E-8D05-5A9A9A8E590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78686" y="5515457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710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48027" y="1889609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00112"/>
            <a:ext cx="11017250" cy="728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1638" y="1884844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A59D80C-551C-725C-8B7C-24F4711202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48027" y="3099813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2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7AA0954-82E4-2DAD-7CDC-61448C5F6F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11638" y="3095048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F31CC0B4-867A-1333-CE00-F90FB2CAB1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48027" y="4310017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3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15CB68D2-0292-66D9-8CA2-611A07F41E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1638" y="4305252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5E9DAD3-1973-7DDD-C39D-C25E435580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48027" y="5520222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4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B2EEE4A-9F60-BC13-7389-5C6ABE10D46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11638" y="5515457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BCAFF3-1EA2-2D5E-52F7-058EFC439DFD}"/>
              </a:ext>
            </a:extLst>
          </p:cNvPr>
          <p:cNvSpPr/>
          <p:nvPr userDrawn="1"/>
        </p:nvSpPr>
        <p:spPr>
          <a:xfrm>
            <a:off x="461982" y="46538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0C168-C6A3-CBB4-7DCD-EF4D1CC32B74}"/>
              </a:ext>
            </a:extLst>
          </p:cNvPr>
          <p:cNvSpPr/>
          <p:nvPr userDrawn="1"/>
        </p:nvSpPr>
        <p:spPr>
          <a:xfrm>
            <a:off x="3917126" y="1889609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8AE1E1D-5338-6A91-AEBB-C3AB11D4B6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7375" y="2003909"/>
            <a:ext cx="4828191" cy="41444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/>
            </a:lvl1pPr>
          </a:lstStyle>
          <a:p>
            <a:pPr lvl="0"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71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67251" y="188960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1" y="584200"/>
            <a:ext cx="6937375" cy="11588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46652" y="188484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93B3F5-F59B-7C3F-A953-D83BF1E9863E}"/>
              </a:ext>
            </a:extLst>
          </p:cNvPr>
          <p:cNvSpPr/>
          <p:nvPr userDrawn="1"/>
        </p:nvSpPr>
        <p:spPr>
          <a:xfrm>
            <a:off x="587375" y="4833800"/>
            <a:ext cx="144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DF470F1-2185-B184-78BF-4280296087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2771" y="584200"/>
            <a:ext cx="3367106" cy="556420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/>
            </a:lvl1pPr>
          </a:lstStyle>
          <a:p>
            <a:pPr lvl="0" algn="ctr"/>
            <a:endParaRPr lang="en-ID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39508AC-A555-3AF1-8C16-1293891E1B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67251" y="279924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91B3922-EF7C-75BC-26A5-E3F399C35D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6652" y="279448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AAA0C93-22FB-F901-A143-F75E121C9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67251" y="370888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BFD1B9-B6FC-0C76-D38F-833EA21870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46652" y="370412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DE83CB3-4FF4-BC67-E70E-D08DB7E7C1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67251" y="461852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7D5842-5861-D0AB-650A-B050D51FF6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946652" y="461376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C8F732A-D082-92DB-9548-1D313806D96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67251" y="5528167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46B6DDF-FBB0-68BC-EDB9-5038752A30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46652" y="5523402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802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4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2B8E0697-403D-D5C2-0A51-9FA66EA1B72A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5" name="Group 4" hidden="1">
              <a:extLst>
                <a:ext uri="{FF2B5EF4-FFF2-40B4-BE49-F238E27FC236}">
                  <a16:creationId xmlns:a16="http://schemas.microsoft.com/office/drawing/2014/main" id="{86F42B89-FE7C-D214-D9AE-FB7CA0DF9F80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7" name="Rectangle 6" hidden="1">
                <a:extLst>
                  <a:ext uri="{FF2B5EF4-FFF2-40B4-BE49-F238E27FC236}">
                    <a16:creationId xmlns:a16="http://schemas.microsoft.com/office/drawing/2014/main" id="{6CC6AFB1-B75B-D588-7378-CBD591940046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7" hidden="1">
                <a:extLst>
                  <a:ext uri="{FF2B5EF4-FFF2-40B4-BE49-F238E27FC236}">
                    <a16:creationId xmlns:a16="http://schemas.microsoft.com/office/drawing/2014/main" id="{F3DDA3D8-2647-1660-E9D3-9427081EDFEB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71828DF8-3249-0C29-D169-015E44C92D46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 hidden="1">
                <a:extLst>
                  <a:ext uri="{FF2B5EF4-FFF2-40B4-BE49-F238E27FC236}">
                    <a16:creationId xmlns:a16="http://schemas.microsoft.com/office/drawing/2014/main" id="{267F813C-78EB-7AC8-FC45-4F562779C48F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B324A7B6-279A-79F0-ABCB-3E16D381375E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1526923E-7413-7340-99E3-DA0A4840EBD8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" name="Frame 5" hidden="1">
              <a:extLst>
                <a:ext uri="{FF2B5EF4-FFF2-40B4-BE49-F238E27FC236}">
                  <a16:creationId xmlns:a16="http://schemas.microsoft.com/office/drawing/2014/main" id="{FDF64820-FEB4-D058-0017-D1278CF9044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CAB1D-7C61-B1A0-AB2C-B508F789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02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98A34-8A43-A6AC-9593-C4AE4F032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874838"/>
            <a:ext cx="11090276" cy="4433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88FD4-43FA-F80D-DA99-3B57A0B99735}"/>
              </a:ext>
            </a:extLst>
          </p:cNvPr>
          <p:cNvPicPr>
            <a:picLocks noChangeAspect="1"/>
          </p:cNvPicPr>
          <p:nvPr userDrawn="1"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01" y="6377199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6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80" r:id="rId2"/>
    <p:sldLayoutId id="2147483881" r:id="rId3"/>
    <p:sldLayoutId id="2147483857" r:id="rId4"/>
    <p:sldLayoutId id="2147483882" r:id="rId5"/>
    <p:sldLayoutId id="2147483883" r:id="rId6"/>
    <p:sldLayoutId id="2147483817" r:id="rId7"/>
    <p:sldLayoutId id="2147483875" r:id="rId8"/>
    <p:sldLayoutId id="2147483868" r:id="rId9"/>
    <p:sldLayoutId id="2147483886" r:id="rId10"/>
    <p:sldLayoutId id="2147483887" r:id="rId11"/>
    <p:sldLayoutId id="2147483874" r:id="rId12"/>
    <p:sldLayoutId id="2147483873" r:id="rId13"/>
    <p:sldLayoutId id="2147483872" r:id="rId14"/>
    <p:sldLayoutId id="2147483884" r:id="rId15"/>
    <p:sldLayoutId id="2147483885" r:id="rId16"/>
    <p:sldLayoutId id="2147483888" r:id="rId17"/>
    <p:sldLayoutId id="2147483889" r:id="rId18"/>
    <p:sldLayoutId id="2147483890" r:id="rId19"/>
    <p:sldLayoutId id="2147483891" r:id="rId20"/>
    <p:sldLayoutId id="2147483892" r:id="rId21"/>
    <p:sldLayoutId id="2147483893" r:id="rId22"/>
    <p:sldLayoutId id="2147483805" r:id="rId23"/>
    <p:sldLayoutId id="2147483814" r:id="rId24"/>
    <p:sldLayoutId id="2147483858" r:id="rId25"/>
    <p:sldLayoutId id="2147483850" r:id="rId26"/>
    <p:sldLayoutId id="2147483834" r:id="rId27"/>
    <p:sldLayoutId id="2147483809" r:id="rId28"/>
    <p:sldLayoutId id="2147483894" r:id="rId29"/>
    <p:sldLayoutId id="2147483811" r:id="rId30"/>
    <p:sldLayoutId id="2147483851" r:id="rId31"/>
    <p:sldLayoutId id="2147483869" r:id="rId32"/>
    <p:sldLayoutId id="2147483895" r:id="rId33"/>
    <p:sldLayoutId id="2147483852" r:id="rId34"/>
    <p:sldLayoutId id="2147483853" r:id="rId35"/>
    <p:sldLayoutId id="2147483854" r:id="rId36"/>
    <p:sldLayoutId id="2147483855" r:id="rId37"/>
    <p:sldLayoutId id="2147483870" r:id="rId38"/>
    <p:sldLayoutId id="2147483871" r:id="rId39"/>
    <p:sldLayoutId id="2147483864" r:id="rId40"/>
    <p:sldLayoutId id="2147483865" r:id="rId41"/>
    <p:sldLayoutId id="2147483866" r:id="rId42"/>
    <p:sldLayoutId id="2147483867" r:id="rId43"/>
    <p:sldLayoutId id="2147483876" r:id="rId44"/>
    <p:sldLayoutId id="2147483877" r:id="rId45"/>
    <p:sldLayoutId id="2147483878" r:id="rId46"/>
    <p:sldLayoutId id="2147483879" r:id="rId47"/>
    <p:sldLayoutId id="2147483859" r:id="rId48"/>
    <p:sldLayoutId id="2147483860" r:id="rId49"/>
    <p:sldLayoutId id="2147483896" r:id="rId50"/>
    <p:sldLayoutId id="2147483897" r:id="rId5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5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4" pos="370" userDrawn="1">
          <p15:clr>
            <a:srgbClr val="F26B43"/>
          </p15:clr>
        </p15:guide>
        <p15:guide id="5" pos="7310" userDrawn="1">
          <p15:clr>
            <a:srgbClr val="F26B43"/>
          </p15:clr>
        </p15:guide>
        <p15:guide id="6" orient="horz" pos="3952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5110" userDrawn="1">
          <p15:clr>
            <a:srgbClr val="F26B43"/>
          </p15:clr>
        </p15:guide>
        <p15:guide id="10" pos="640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11C2C-458E-AC4D-B812-01BF3E42EE9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865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tr-TR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Mamentis Team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4BCDE-FA91-1D3F-D1A3-2C114D5BFC0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291888" y="6642100"/>
            <a:ext cx="86518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tr-TR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Mamentis Team</a:t>
            </a:r>
          </a:p>
        </p:txBody>
      </p:sp>
    </p:spTree>
    <p:extLst>
      <p:ext uri="{BB962C8B-B14F-4D97-AF65-F5344CB8AC3E}">
        <p14:creationId xmlns:p14="http://schemas.microsoft.com/office/powerpoint/2010/main" val="519894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CB61-90F0-1A51-AF4B-2B2972012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Makine Öğrenmesine Giriş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87111-2344-A030-8A59-0DF282983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410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A4470-7613-8E1F-FD7F-B8164A5CF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B40E4-C205-06E1-D33A-46A63A3A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3463"/>
          </a:xfrm>
        </p:spPr>
        <p:txBody>
          <a:bodyPr/>
          <a:lstStyle/>
          <a:p>
            <a:r>
              <a:rPr lang="tr-TR" dirty="0"/>
              <a:t>Zaman Serisi Verisi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991CD-FDC3-0002-6AE2-D71B6B5B1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43665"/>
            <a:ext cx="10346354" cy="865238"/>
          </a:xfrm>
        </p:spPr>
        <p:txBody>
          <a:bodyPr/>
          <a:lstStyle/>
          <a:p>
            <a:r>
              <a:rPr lang="tr-TR" dirty="0"/>
              <a:t>Gözlemler zamana göre sıralanmıştır, zamana dayalı tahminleme ve trend analizi için kullanılır.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87B6C-8F30-812F-AB90-3CBF9306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10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FDBF30-5477-D789-A007-80980D0B4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99" y="2889152"/>
            <a:ext cx="9120417" cy="219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358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EB77C-CBC4-81F8-6699-073A82B66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3870-5D24-B851-BA0A-42855635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3463"/>
          </a:xfrm>
        </p:spPr>
        <p:txBody>
          <a:bodyPr/>
          <a:lstStyle/>
          <a:p>
            <a:r>
              <a:rPr lang="tr-TR" dirty="0"/>
              <a:t>Veri Özelliklerinin Çeşitleri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CD1B-BA5C-1F53-9442-404AB8700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43665"/>
            <a:ext cx="10346354" cy="4660490"/>
          </a:xfrm>
        </p:spPr>
        <p:txBody>
          <a:bodyPr/>
          <a:lstStyle/>
          <a:p>
            <a:r>
              <a:rPr lang="tr-TR" dirty="0"/>
              <a:t>Sayısal (Numerik) Özellik: Uzunluk, Oran vs.</a:t>
            </a:r>
          </a:p>
          <a:p>
            <a:r>
              <a:rPr lang="tr-TR" dirty="0"/>
              <a:t>Kategorik (Nominal) Özellik: Renk, Kumaş Türü vs.</a:t>
            </a:r>
          </a:p>
          <a:p>
            <a:r>
              <a:rPr lang="tr-TR" dirty="0"/>
              <a:t>Sıralı (Ordinal) Özellik: Düşük Kalite, Orta Kalite, Yüksek Kalite</a:t>
            </a:r>
          </a:p>
          <a:p>
            <a:r>
              <a:rPr lang="tr-TR" dirty="0"/>
              <a:t>İkili (Binary) Özellik: Pamuk veya Pamuk Değil (0/1)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1A7B8-1B1E-15A6-C5CA-B001C546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8542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3EE35-0E96-1024-6535-FD87EC4A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Eğitimi Ne Anlam İfade Eder?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EBEBD-F851-E8EC-1F35-20C0C4F62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Modelin öğrenme süreci, çeşitli parameterele ve matematiksel ifadeler ışığında bir hipotez oluşturmaktan ibarettir.</a:t>
            </a:r>
          </a:p>
          <a:p>
            <a:r>
              <a:rPr lang="tr-TR" dirty="0"/>
              <a:t>f(x)≈y</a:t>
            </a:r>
          </a:p>
          <a:p>
            <a:endParaRPr lang="tr-TR" dirty="0"/>
          </a:p>
          <a:p>
            <a:r>
              <a:rPr lang="tr-TR" dirty="0"/>
              <a:t>Model: Verilerden hipotez çıkartabilen matematiksel bir yapıdır.</a:t>
            </a:r>
          </a:p>
          <a:p>
            <a:endParaRPr lang="tr-TR" dirty="0"/>
          </a:p>
          <a:p>
            <a:r>
              <a:rPr lang="tr-TR" dirty="0"/>
              <a:t>Model Ağırlığı: Model ağırlığı, verilerden çıkartıla hipotezlerin yeniden kullanımı için saklanan iki veya üç boutlu matrisi ifade eder. 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CE4B63-DBB2-E446-A8BD-A88E2482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8870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B5532-3498-6ECC-7D5E-CEF1059C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Eğitim Sürecinin Temel Kavramları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A98D-17B7-06C2-2316-DAFC6667B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2617405"/>
          </a:xfrm>
        </p:spPr>
        <p:txBody>
          <a:bodyPr/>
          <a:lstStyle/>
          <a:p>
            <a:r>
              <a:rPr lang="tr-TR" dirty="0"/>
              <a:t>Hedef Fonksiyonu (Loss Function): Modelin tahmini ile gerçek etiket arasındaki ilişkiyi ölçer. Amaç bu farkı en aza indirmektir. Örnek: MSE, MAE vs.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Optimizasyon: Kayıp fonksiyonunu azaltmak için modelin parametrelerini ayarlama işlemidir. Örnek: L1/L2 Regularization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0DC25-87D5-022D-DE3E-2B1640FC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5CD32-5E8A-F0E5-8A3B-9F99CEE3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3019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BB93A-C998-11A0-82DF-7A9EA7CC4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06246"/>
            <a:ext cx="8946541" cy="1347019"/>
          </a:xfrm>
        </p:spPr>
        <p:txBody>
          <a:bodyPr/>
          <a:lstStyle/>
          <a:p>
            <a:r>
              <a:rPr lang="tr-TR" dirty="0"/>
              <a:t>Epoch: Tüm eğitim verisinin model tarafından bir defa işlenmesini ifade eder.</a:t>
            </a:r>
          </a:p>
          <a:p>
            <a:r>
              <a:rPr lang="tr-TR" dirty="0"/>
              <a:t>Batch Boyutu: Verinini kaç parçaya ayrılıp işlendiğini ifade eder.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C88B6-A123-AE2E-2B0E-88812EB4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14</a:t>
            </a:fld>
            <a:endParaRPr lang="tr-T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E5A720-0B1D-9177-DB6E-753DF273B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400" y="2717732"/>
            <a:ext cx="7854363" cy="187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60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6F1C-0D77-DB70-F476-18FEC7E3F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7ED99-E1EF-450D-C5FB-D2478A2F1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06246"/>
            <a:ext cx="8946541" cy="2281083"/>
          </a:xfrm>
        </p:spPr>
        <p:txBody>
          <a:bodyPr/>
          <a:lstStyle/>
          <a:p>
            <a:r>
              <a:rPr lang="tr-TR" dirty="0"/>
              <a:t>Epoch Sayısına Nasıl Karar Verilir?</a:t>
            </a:r>
          </a:p>
          <a:p>
            <a:pPr lvl="1"/>
            <a:r>
              <a:rPr lang="tr-TR" dirty="0"/>
              <a:t>Düşük Epoch: Eğitim süresi kısadır, modelin ezber yapma ihtimali azalır. Ancak model yeterli çıkarımları yapamadan eğitim bitebilir.</a:t>
            </a:r>
          </a:p>
          <a:p>
            <a:pPr lvl="1"/>
            <a:r>
              <a:rPr lang="tr-TR" dirty="0"/>
              <a:t>Yüksek Epoch: Eğitim süresi uzundur, model karmaşık kalıpları keşfetme fırsatı bulabilir ve daha yüksek doğrulukla tahminler yapabilir. Veri seti karmaşık değilse model her detayı ezberlemeye başlar.</a:t>
            </a:r>
          </a:p>
          <a:p>
            <a:pPr marL="457200" lvl="1" indent="0">
              <a:buNone/>
            </a:pPr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E22B0-0E11-41AD-DD4F-6AF0960E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15</a:t>
            </a:fld>
            <a:endParaRPr lang="tr-TR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BB15BEC-F9DC-0733-7147-59BB9525DA23}"/>
              </a:ext>
            </a:extLst>
          </p:cNvPr>
          <p:cNvSpPr txBox="1">
            <a:spLocks/>
          </p:cNvSpPr>
          <p:nvPr/>
        </p:nvSpPr>
        <p:spPr>
          <a:xfrm>
            <a:off x="1103311" y="3505200"/>
            <a:ext cx="8946541" cy="2123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Batch Boyutuna Nasıl Karar Verilir?</a:t>
            </a:r>
          </a:p>
          <a:p>
            <a:pPr lvl="1"/>
            <a:r>
              <a:rPr lang="tr-TR" dirty="0"/>
              <a:t>Düşük Batch: Her adımda işlenen veri sayısı azalır, gürültü artar, modelin ezber yapma ihtimali azalır. Bellekte daha az yer kaplar. Modelin kayıp fonksiyonunun keskin bir yerel minimumda sıkışmasını engeller. </a:t>
            </a:r>
          </a:p>
          <a:p>
            <a:pPr lvl="1"/>
            <a:r>
              <a:rPr lang="tr-TR" dirty="0"/>
              <a:t>Yüksek Batch: Her adımda işlenen veri sayısı artar, bu sebepten doğruluk artabilir. Daha yüksek bellek kullanır, eğitim süresi uzar.</a:t>
            </a:r>
          </a:p>
          <a:p>
            <a:pPr marL="457200" lvl="1" indent="0">
              <a:buFont typeface="Wingdings 3" charset="2"/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7026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91652-5321-AC62-5024-E486ABC50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D3872-20D8-DCF8-9685-8C00891E9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06246"/>
            <a:ext cx="8946541" cy="2123767"/>
          </a:xfrm>
        </p:spPr>
        <p:txBody>
          <a:bodyPr/>
          <a:lstStyle/>
          <a:p>
            <a:r>
              <a:rPr lang="tr-TR" dirty="0"/>
              <a:t>Gradient Descent (Gradyan İnişi) Nedir?</a:t>
            </a:r>
          </a:p>
          <a:p>
            <a:pPr lvl="1"/>
            <a:r>
              <a:rPr lang="tr-TR" dirty="0"/>
              <a:t>Modelin eğitimi esnasında kayıp fonksiyonunun çıktısını azaltmak için uygulanan bir optimizasyon algoritmasıdır. </a:t>
            </a:r>
          </a:p>
          <a:p>
            <a:pPr lvl="1"/>
            <a:r>
              <a:rPr lang="tr-TR" dirty="0"/>
              <a:t>Kayıp fonksiyonunun gradyanı (türevi, eğimi) hesaplanır, bu hatayı hangi yönde azaltabileceğimizi gösterir.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14CE51-FC0C-C144-E376-A09986C3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16</a:t>
            </a:fld>
            <a:endParaRPr lang="tr-TR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92C11AD-1D2D-3EFA-4261-B86DA4CACCE5}"/>
              </a:ext>
            </a:extLst>
          </p:cNvPr>
          <p:cNvSpPr txBox="1">
            <a:spLocks/>
          </p:cNvSpPr>
          <p:nvPr/>
        </p:nvSpPr>
        <p:spPr>
          <a:xfrm>
            <a:off x="1103311" y="3347884"/>
            <a:ext cx="8946541" cy="2123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Backpropagation (Geriye Yayılım) Nedir?</a:t>
            </a:r>
          </a:p>
          <a:p>
            <a:pPr lvl="1"/>
            <a:r>
              <a:rPr lang="tr-TR" dirty="0"/>
              <a:t>Kayıp fonksiyonunun çıktısı, son katmandan ilk katmana doğru yayılır ve her katmanın gradyanı hesaplanır. </a:t>
            </a:r>
          </a:p>
          <a:p>
            <a:pPr lvl="1"/>
            <a:r>
              <a:rPr lang="tr-TR" dirty="0"/>
              <a:t>Hesaplanan gradyanlar ile Gradient Descent algoritmasına verilir.</a:t>
            </a:r>
          </a:p>
        </p:txBody>
      </p:sp>
    </p:spTree>
    <p:extLst>
      <p:ext uri="{BB962C8B-B14F-4D97-AF65-F5344CB8AC3E}">
        <p14:creationId xmlns:p14="http://schemas.microsoft.com/office/powerpoint/2010/main" val="2389432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65534-61C1-8DA6-AED1-D20FB45A1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8797B-8DFE-E937-E975-40AA747DB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06246"/>
            <a:ext cx="8946541" cy="5624051"/>
          </a:xfrm>
        </p:spPr>
        <p:txBody>
          <a:bodyPr/>
          <a:lstStyle/>
          <a:p>
            <a:r>
              <a:rPr lang="tr-TR" dirty="0"/>
              <a:t>One-Hot Encoding Nedir?</a:t>
            </a:r>
          </a:p>
          <a:p>
            <a:pPr lvl="1"/>
            <a:r>
              <a:rPr lang="tr-TR" dirty="0"/>
              <a:t>Kategorik değişkenleri sayısal formata dönüştürmek için kullanılan bir ön işleme tekniğidir.</a:t>
            </a:r>
          </a:p>
          <a:p>
            <a:pPr lvl="1"/>
            <a:r>
              <a:rPr lang="tr-TR" dirty="0"/>
              <a:t>Her bir kategorik özelliğin benzersiz değeri için ikili sütunlar (0 veya 1) oluşturur.</a:t>
            </a:r>
          </a:p>
          <a:p>
            <a:pPr lvl="1"/>
            <a:r>
              <a:rPr lang="tr-TR" dirty="0"/>
              <a:t>Örneğin, "Color" sütunu ["Red", "Blue", "Green"] değerlerine sahipse, One-Hot Encoding şu 3 yeni sütunu oluşturur: "Color_Red", "Color_Blue", "Color_Green".</a:t>
            </a:r>
          </a:p>
          <a:p>
            <a:pPr lvl="1"/>
            <a:r>
              <a:rPr lang="tr-TR" dirty="0"/>
              <a:t>Her satır, kendi kategorisine karşılık gelen sütunda 1, diğerlerinde 0 alır.</a:t>
            </a:r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r>
              <a:rPr lang="tr-TR" dirty="0"/>
              <a:t>Bu sayede makine öğrenmesi algoritmaları kategorik verilerle çalışabilir.</a:t>
            </a:r>
          </a:p>
          <a:p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9225D-B758-678F-AF8C-D015BB71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17</a:t>
            </a:fld>
            <a:endParaRPr lang="tr-TR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AB4A34-54F6-5FE0-D90B-AD326B2AE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093495"/>
              </p:ext>
            </p:extLst>
          </p:nvPr>
        </p:nvGraphicFramePr>
        <p:xfrm>
          <a:off x="1699395" y="4058591"/>
          <a:ext cx="8127999" cy="8624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1153846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99555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03740098"/>
                    </a:ext>
                  </a:extLst>
                </a:gridCol>
              </a:tblGrid>
              <a:tr h="491613">
                <a:tc>
                  <a:txBody>
                    <a:bodyPr/>
                    <a:lstStyle/>
                    <a:p>
                      <a:r>
                        <a:rPr lang="tr-TR" dirty="0"/>
                        <a:t>Color_Red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Color_Blue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Color_Green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11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062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426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2645E-9AB5-020A-E809-0A423DD33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12956"/>
            <a:ext cx="8946541" cy="2715255"/>
          </a:xfrm>
        </p:spPr>
        <p:txBody>
          <a:bodyPr/>
          <a:lstStyle/>
          <a:p>
            <a:r>
              <a:rPr lang="tr-TR" dirty="0"/>
              <a:t>Mean Squared Error (MSE) Nedir?</a:t>
            </a:r>
          </a:p>
          <a:p>
            <a:pPr lvl="1"/>
            <a:r>
              <a:rPr lang="tr-TR" dirty="0"/>
              <a:t>Gerçek ve tahmin edilen değerler arasındaki ortalama kare farkını ölçen bir metriktir.</a:t>
            </a:r>
          </a:p>
          <a:p>
            <a:pPr lvl="1"/>
            <a:r>
              <a:rPr lang="tr-TR" dirty="0"/>
              <a:t>Formül: MSE = (1/n) * </a:t>
            </a:r>
            <a:r>
              <a:rPr lang="el-GR" dirty="0"/>
              <a:t>Σ(</a:t>
            </a:r>
            <a:r>
              <a:rPr lang="tr-TR" dirty="0"/>
              <a:t>actual - predicted)²</a:t>
            </a:r>
          </a:p>
          <a:p>
            <a:pPr lvl="1"/>
            <a:r>
              <a:rPr lang="tr-TR" dirty="0"/>
              <a:t>Hataları karesini alarak, büyük hataları küçük hatalara kıyasla daha fazla cezalandırır.</a:t>
            </a:r>
          </a:p>
          <a:p>
            <a:pPr lvl="1"/>
            <a:r>
              <a:rPr lang="tr-TR" dirty="0"/>
              <a:t>Karesini alma işlemi nedeniyle aykırı değerlere (outlier) duyarlıdır.</a:t>
            </a:r>
          </a:p>
          <a:p>
            <a:pPr marL="457200" lvl="1" indent="0">
              <a:buNone/>
            </a:pP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CE68B-DC6B-1B7F-8152-10AF02006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B4CEC-E10A-5EB9-DE30-FCE60E46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18</a:t>
            </a:fld>
            <a:endParaRPr lang="tr-T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66995E-6856-ACBC-5961-AA4B37CDC500}"/>
              </a:ext>
            </a:extLst>
          </p:cNvPr>
          <p:cNvSpPr txBox="1">
            <a:spLocks/>
          </p:cNvSpPr>
          <p:nvPr/>
        </p:nvSpPr>
        <p:spPr>
          <a:xfrm>
            <a:off x="1103311" y="3429000"/>
            <a:ext cx="8946541" cy="2715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Mean Absolute Error (MSE) Nedir?</a:t>
            </a:r>
          </a:p>
          <a:p>
            <a:pPr lvl="1"/>
            <a:r>
              <a:rPr lang="tr-TR" dirty="0"/>
              <a:t>Gerçek ve tahmin edilen değerler arasındaki ortalama mutlak farkı ölçen bir metriktir. </a:t>
            </a:r>
          </a:p>
          <a:p>
            <a:pPr lvl="1"/>
            <a:r>
              <a:rPr lang="pt-BR" dirty="0"/>
              <a:t>Formül: MAE = (1/n) * Σ|actual - predicted|</a:t>
            </a:r>
            <a:endParaRPr lang="tr-TR" dirty="0"/>
          </a:p>
          <a:p>
            <a:pPr lvl="1"/>
            <a:r>
              <a:rPr lang="tr-TR" dirty="0"/>
              <a:t>Hataların mutlak değerini alarak, fazla ve eksik tahminleri eşit şekilde değerlendirir.</a:t>
            </a:r>
          </a:p>
          <a:p>
            <a:pPr lvl="1"/>
            <a:r>
              <a:rPr lang="tr-TR" dirty="0"/>
              <a:t>MSE’ye kıyasla aykırı değerlere karşı daha az hassastır.</a:t>
            </a:r>
          </a:p>
        </p:txBody>
      </p:sp>
    </p:spTree>
    <p:extLst>
      <p:ext uri="{BB962C8B-B14F-4D97-AF65-F5344CB8AC3E}">
        <p14:creationId xmlns:p14="http://schemas.microsoft.com/office/powerpoint/2010/main" val="520193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8E5D2-A6FE-BDB4-D87E-620A8FA3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49179"/>
            <a:ext cx="8946541" cy="1700463"/>
          </a:xfrm>
        </p:spPr>
        <p:txBody>
          <a:bodyPr/>
          <a:lstStyle/>
          <a:p>
            <a:r>
              <a:rPr lang="tr-TR" dirty="0"/>
              <a:t>R² Score (Coefficient of Determination) Nedir?</a:t>
            </a:r>
          </a:p>
          <a:p>
            <a:pPr lvl="1"/>
            <a:r>
              <a:rPr lang="tr-TR" dirty="0"/>
              <a:t>Modelin hedef değişkendeki varyansın ne kadarını açıkladığını gösteren bir metriktir.</a:t>
            </a:r>
          </a:p>
          <a:p>
            <a:pPr lvl="1"/>
            <a:r>
              <a:rPr lang="tr-TR" dirty="0"/>
              <a:t>0 ile 1 arasında değişir (çok kötü modeller için negatif olabilir).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9A91F9-E074-EE1A-22CA-0B25BEDA6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DA759-99F1-9053-97FB-9C9425A4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500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9F27-75D1-96D8-2147-4704CAC5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tr-TR"/>
              <a:t>Makine Öğrenmesi Nedir?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C5CC3-39FF-AF33-C09C-AF99E3151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479" y="1670323"/>
            <a:ext cx="10656070" cy="1328516"/>
          </a:xfrm>
        </p:spPr>
        <p:txBody>
          <a:bodyPr>
            <a:normAutofit/>
          </a:bodyPr>
          <a:lstStyle/>
          <a:p>
            <a:r>
              <a:rPr lang="tr-TR" sz="1800" dirty="0"/>
              <a:t>Açıkça programlama olmadan, deneyim yoluyla öğrenmeyi sağlayan yapay zeka alt alanıdır.</a:t>
            </a:r>
          </a:p>
          <a:p>
            <a:r>
              <a:rPr lang="tr-TR" sz="1800" dirty="0"/>
              <a:t>Bilgisayarlara veriden örüntü çıkarma, tahmin yapma ve karar verme yeteneği kazandırır.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E04652C-224E-F729-281B-0F32221E7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479" y="3160221"/>
            <a:ext cx="10204442" cy="326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84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D320C-5A60-1417-F51B-93CA8D3E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95729"/>
            <a:ext cx="8946541" cy="6345703"/>
          </a:xfrm>
        </p:spPr>
        <p:txBody>
          <a:bodyPr>
            <a:normAutofit lnSpcReduction="10000"/>
          </a:bodyPr>
          <a:lstStyle/>
          <a:p>
            <a:r>
              <a:rPr lang="tr-TR" dirty="0"/>
              <a:t>Overfitting Nedir? </a:t>
            </a:r>
          </a:p>
          <a:p>
            <a:pPr lvl="1"/>
            <a:r>
              <a:rPr lang="tr-TR" dirty="0"/>
              <a:t>Modelin eğitim verisine </a:t>
            </a:r>
            <a:r>
              <a:rPr lang="tr-TR" b="1" dirty="0"/>
              <a:t>fazla uyum sağlaması</a:t>
            </a:r>
            <a:r>
              <a:rPr lang="tr-TR" dirty="0"/>
              <a:t>, hatta ezberlemesi durumudur.</a:t>
            </a:r>
          </a:p>
          <a:p>
            <a:pPr lvl="1"/>
            <a:r>
              <a:rPr lang="tr-TR" dirty="0"/>
              <a:t>Eğitim verisinde çok iyi performans gösterirken, test/veri dışındaki verilerde performansı düşer.</a:t>
            </a:r>
          </a:p>
          <a:p>
            <a:pPr lvl="1"/>
            <a:r>
              <a:rPr lang="tr-TR" dirty="0"/>
              <a:t>Nedenleri:</a:t>
            </a:r>
          </a:p>
          <a:p>
            <a:pPr lvl="2"/>
            <a:r>
              <a:rPr lang="tr-TR" dirty="0"/>
              <a:t>Fazla karmaşık model (çok fazla parametre, yüksek derece polinom, derin ağaçlar vb.)</a:t>
            </a:r>
          </a:p>
          <a:p>
            <a:pPr lvl="2"/>
            <a:r>
              <a:rPr lang="tr-TR" dirty="0"/>
              <a:t>Yetersiz veri</a:t>
            </a:r>
          </a:p>
          <a:p>
            <a:pPr lvl="2"/>
            <a:r>
              <a:rPr lang="tr-TR" dirty="0"/>
              <a:t>Fazla uzun eğitim süresi</a:t>
            </a:r>
          </a:p>
          <a:p>
            <a:pPr lvl="1"/>
            <a:r>
              <a:rPr lang="tr-TR" dirty="0"/>
              <a:t>Belirtileri:</a:t>
            </a:r>
          </a:p>
          <a:p>
            <a:pPr lvl="2"/>
            <a:r>
              <a:rPr lang="tr-TR" dirty="0"/>
              <a:t>Eğitim hatası çok düşük, test hatası yüksek</a:t>
            </a:r>
          </a:p>
          <a:p>
            <a:pPr lvl="1"/>
            <a:r>
              <a:rPr lang="tr-TR" dirty="0"/>
              <a:t>Çözüm yolları:</a:t>
            </a:r>
          </a:p>
          <a:p>
            <a:pPr lvl="2"/>
            <a:r>
              <a:rPr lang="tr-TR" dirty="0"/>
              <a:t>Daha fazla veri toplamak</a:t>
            </a:r>
          </a:p>
          <a:p>
            <a:pPr lvl="2"/>
            <a:r>
              <a:rPr lang="tr-TR" dirty="0"/>
              <a:t>Modeli basitleştirmek (regularization: L1, L2)</a:t>
            </a:r>
          </a:p>
          <a:p>
            <a:pPr lvl="2"/>
            <a:r>
              <a:rPr lang="tr-TR" dirty="0"/>
              <a:t>Erken durdurma (early stopping)</a:t>
            </a:r>
          </a:p>
          <a:p>
            <a:pPr lvl="2"/>
            <a:r>
              <a:rPr lang="tr-TR" dirty="0"/>
              <a:t>Dropout (neural networks)</a:t>
            </a:r>
          </a:p>
          <a:p>
            <a:pPr lvl="2"/>
            <a:r>
              <a:rPr lang="tr-TR" dirty="0"/>
              <a:t>Veri artırma (data augmentation)</a:t>
            </a:r>
          </a:p>
          <a:p>
            <a:pPr lvl="2"/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09E50-9717-1A5B-3129-D4357179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35670-E1EB-E857-76CE-ECFBACF4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1339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B18A2-F280-279B-24C1-DB1ED0A23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D773-5820-5944-9047-87DDDF6F4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33139"/>
            <a:ext cx="8946541" cy="6192247"/>
          </a:xfrm>
        </p:spPr>
        <p:txBody>
          <a:bodyPr/>
          <a:lstStyle/>
          <a:p>
            <a:r>
              <a:rPr lang="tr-TR" dirty="0"/>
              <a:t>Underfitting Nedir? </a:t>
            </a:r>
          </a:p>
          <a:p>
            <a:pPr lvl="1"/>
            <a:r>
              <a:rPr lang="tr-TR" dirty="0"/>
              <a:t>Modelin eğitim verisindeki desenleri yakalayamaması, yani yeterince öğrenememesi durumudur. </a:t>
            </a:r>
          </a:p>
          <a:p>
            <a:pPr lvl="1"/>
            <a:r>
              <a:rPr lang="tr-TR" dirty="0"/>
              <a:t>Hem eğitim hem test verisinde düşük performans gösterir.</a:t>
            </a:r>
          </a:p>
          <a:p>
            <a:pPr lvl="1"/>
            <a:r>
              <a:rPr lang="tr-TR" dirty="0"/>
              <a:t>Nedenleri:</a:t>
            </a:r>
          </a:p>
          <a:p>
            <a:pPr lvl="2"/>
            <a:r>
              <a:rPr lang="tr-TR" dirty="0"/>
              <a:t>Fazla basit model (ör. doğrusal modelle karmaşık ilişkiyi modellemeye çalışmak)</a:t>
            </a:r>
          </a:p>
          <a:p>
            <a:pPr lvl="2"/>
            <a:r>
              <a:rPr lang="tr-TR" dirty="0"/>
              <a:t>Yetersiz veri</a:t>
            </a:r>
          </a:p>
          <a:p>
            <a:pPr lvl="2"/>
            <a:r>
              <a:rPr lang="tr-TR" dirty="0"/>
              <a:t>Yetersiz özellik mühendisliği (feature engineering)</a:t>
            </a:r>
          </a:p>
          <a:p>
            <a:pPr lvl="1"/>
            <a:r>
              <a:rPr lang="tr-TR" dirty="0"/>
              <a:t>Belirtileri:</a:t>
            </a:r>
          </a:p>
          <a:p>
            <a:pPr lvl="2"/>
            <a:r>
              <a:rPr lang="tr-TR" dirty="0"/>
              <a:t>Eğitim hatası yüksek, test hatası da yüksek.</a:t>
            </a:r>
          </a:p>
          <a:p>
            <a:pPr lvl="1"/>
            <a:r>
              <a:rPr lang="tr-TR" dirty="0"/>
              <a:t>Çözüm yolları:</a:t>
            </a:r>
          </a:p>
          <a:p>
            <a:pPr lvl="2"/>
            <a:r>
              <a:rPr lang="tr-TR" dirty="0"/>
              <a:t>Daha karmaşık bir model kullanmak</a:t>
            </a:r>
          </a:p>
          <a:p>
            <a:pPr lvl="2"/>
            <a:r>
              <a:rPr lang="tr-TR" dirty="0"/>
              <a:t>Daha uzun süre eğitmek</a:t>
            </a:r>
          </a:p>
          <a:p>
            <a:pPr lvl="2"/>
            <a:r>
              <a:rPr lang="tr-TR" dirty="0"/>
              <a:t>Daha iyi özellikler eklemek</a:t>
            </a:r>
          </a:p>
          <a:p>
            <a:pPr lvl="2"/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8CEBD-2503-BA53-6E75-80A6E6C3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9E914-0564-3F0B-1EA6-99003A45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9883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9A68B-F616-F689-CCE1-B7A27AC2B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91116-1AED-30C8-8D52-E77932D2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22</a:t>
            </a:fld>
            <a:endParaRPr lang="tr-T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5471BB-07E4-5B53-510F-89687425C91F}"/>
              </a:ext>
            </a:extLst>
          </p:cNvPr>
          <p:cNvSpPr txBox="1">
            <a:spLocks/>
          </p:cNvSpPr>
          <p:nvPr/>
        </p:nvSpPr>
        <p:spPr>
          <a:xfrm>
            <a:off x="1158129" y="295729"/>
            <a:ext cx="8946541" cy="282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Linear Regression Nedir?</a:t>
            </a:r>
          </a:p>
          <a:p>
            <a:pPr lvl="1"/>
            <a:r>
              <a:rPr lang="tr-TR" dirty="0"/>
              <a:t>Bağımlı değişken ile bağımsız değişkenler arasındaki ilişkiyi modelleyen istatistiksel bir yöntemdir.</a:t>
            </a:r>
          </a:p>
          <a:p>
            <a:pPr lvl="1"/>
            <a:r>
              <a:rPr lang="tr-TR" dirty="0"/>
              <a:t>Doğrusal bir ilişki varsayar: y = </a:t>
            </a:r>
            <a:r>
              <a:rPr lang="el-GR" dirty="0"/>
              <a:t>β₀ + β₁</a:t>
            </a:r>
            <a:r>
              <a:rPr lang="tr-TR" dirty="0"/>
              <a:t>x₁ + </a:t>
            </a:r>
            <a:r>
              <a:rPr lang="el-GR" dirty="0"/>
              <a:t>β₂</a:t>
            </a:r>
            <a:r>
              <a:rPr lang="tr-TR" dirty="0"/>
              <a:t>x₂ + ... + </a:t>
            </a:r>
            <a:r>
              <a:rPr lang="el-GR" dirty="0"/>
              <a:t>β</a:t>
            </a:r>
            <a:r>
              <a:rPr lang="tr-TR" dirty="0"/>
              <a:t>ₙxₙ + </a:t>
            </a:r>
            <a:r>
              <a:rPr lang="el-GR" dirty="0"/>
              <a:t>ε</a:t>
            </a:r>
            <a:endParaRPr lang="tr-TR" dirty="0"/>
          </a:p>
          <a:p>
            <a:pPr lvl="1"/>
            <a:r>
              <a:rPr lang="tr-TR" dirty="0"/>
              <a:t>En küçük kareler yöntemi ile artık kareler toplamını minimize ederek en uygun doğrusal çizgiyi bulur.</a:t>
            </a:r>
          </a:p>
          <a:p>
            <a:pPr lvl="1"/>
            <a:r>
              <a:rPr lang="tr-TR" dirty="0"/>
              <a:t>Basit, yorumlanabilir ve hesaplama açısından verimli bir algoritmadır.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89EA1B-5E05-DA06-1967-D5E9542CA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462" y="3119140"/>
            <a:ext cx="6114912" cy="357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12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56E4-34B2-E88E-D506-90ABEBBC3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95730"/>
            <a:ext cx="8946541" cy="2948915"/>
          </a:xfrm>
        </p:spPr>
        <p:txBody>
          <a:bodyPr/>
          <a:lstStyle/>
          <a:p>
            <a:r>
              <a:rPr lang="tr-TR" dirty="0"/>
              <a:t>Polynomial Regression Nedir?</a:t>
            </a:r>
          </a:p>
          <a:p>
            <a:pPr lvl="1"/>
            <a:r>
              <a:rPr lang="tr-TR" dirty="0"/>
              <a:t>Doğrusal regresyonun, doğrusal olmayan ilişkileri polinom terimler kullanarak modelleyen bir uzantısıdır.</a:t>
            </a:r>
          </a:p>
          <a:p>
            <a:pPr lvl="1"/>
            <a:r>
              <a:rPr lang="tr-TR" dirty="0"/>
              <a:t>Mevcut özellikleri daha yüksek derecelere (x, x², x³ vb.) yükselterek yeni özellikler oluşturur.</a:t>
            </a:r>
          </a:p>
          <a:p>
            <a:pPr lvl="1"/>
            <a:r>
              <a:rPr lang="tr-TR" dirty="0"/>
              <a:t>Temelde hâlâ doğrusal regresyon algoritmasıdır, ancak dönüştürülmüş polinom özellikler üzerinde çalışır.</a:t>
            </a:r>
          </a:p>
          <a:p>
            <a:pPr lvl="1"/>
            <a:r>
              <a:rPr lang="tr-TR" dirty="0"/>
              <a:t>Eğrisel ilişkileri ve daha karmaşık desenleri yakalayabilir.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584AE-B002-522E-7319-3EAA119A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BF9BE-8EA6-7E63-809F-FE3E1C33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23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94C37-C6EC-E528-39FF-8819828F5E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26" t="10913" r="4473" b="4664"/>
          <a:stretch>
            <a:fillRect/>
          </a:stretch>
        </p:blipFill>
        <p:spPr>
          <a:xfrm>
            <a:off x="3056513" y="3244645"/>
            <a:ext cx="5040138" cy="354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22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9005A-19FE-D906-13C2-E72AC0F91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24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CEF3A1-DA79-BCFE-EEDD-8B155D784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38125"/>
            <a:ext cx="70104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92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EA495-08C1-0025-33E7-04106A6AD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Makine Öğrenmesi Çeşitleri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7CD61-4DF5-5D20-1938-CD4F4C62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400531"/>
          </a:xfrm>
        </p:spPr>
        <p:txBody>
          <a:bodyPr/>
          <a:lstStyle/>
          <a:p>
            <a:r>
              <a:rPr lang="tr-TR" dirty="0"/>
              <a:t>Denetimli Öğrenme (Supervised Learning)</a:t>
            </a:r>
          </a:p>
          <a:p>
            <a:r>
              <a:rPr lang="tr-TR" dirty="0"/>
              <a:t>Denetimsiz Öğrenme (Unsupervised Learning)</a:t>
            </a:r>
          </a:p>
          <a:p>
            <a:r>
              <a:rPr lang="tr-TR" dirty="0"/>
              <a:t>Pekiştirmeli Öğrenme (Reinforcement Learning)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521C9-DD88-3266-D65C-56DB4EA1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650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FD9F0-888B-73B4-AC59-EBEE61C7A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3C328-2DCF-8ECD-380F-9A163FD1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Denetimsiz Öğrenme</a:t>
            </a:r>
            <a:br>
              <a:rPr lang="tr-TR" dirty="0"/>
            </a:br>
            <a:r>
              <a:rPr lang="tr-TR" dirty="0"/>
              <a:t>(Unsupervised Learning)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94FDC-8252-26F2-BAAF-DB78BCE97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9404723" cy="1054075"/>
          </a:xfrm>
        </p:spPr>
        <p:txBody>
          <a:bodyPr>
            <a:normAutofit/>
          </a:bodyPr>
          <a:lstStyle/>
          <a:p>
            <a:r>
              <a:rPr lang="tr-TR" dirty="0"/>
              <a:t>Sadece giriş verisi verilir, doğru çıktının ne olduğu gösterilmez.</a:t>
            </a:r>
          </a:p>
          <a:p>
            <a:r>
              <a:rPr lang="tr-TR" dirty="0"/>
              <a:t>Amaç veriler arasındaki gizli ilişkileri keşfetmektir.</a:t>
            </a:r>
          </a:p>
          <a:p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8F8D7-8FD9-B719-E0FB-26FB5034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4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6D4256-6C58-C57B-146D-41C359A3E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3306665"/>
            <a:ext cx="10475635" cy="286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8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3E575-02AA-4358-E558-880EACD5D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318C-1099-C2CA-8877-25502CBD9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Pekiştirmeli Öğrenme</a:t>
            </a:r>
            <a:br>
              <a:rPr lang="tr-TR" dirty="0"/>
            </a:br>
            <a:r>
              <a:rPr lang="tr-TR" dirty="0"/>
              <a:t>(Reinforcement Learning)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731A-7537-A25E-9769-6358229DB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10547914" cy="1054075"/>
          </a:xfrm>
        </p:spPr>
        <p:txBody>
          <a:bodyPr>
            <a:normAutofit/>
          </a:bodyPr>
          <a:lstStyle/>
          <a:p>
            <a:r>
              <a:rPr lang="tr-TR" dirty="0"/>
              <a:t>Model çeşitli eylemler gerçekleştirir ve her eylem sonrasında ödül veya ceza alır. </a:t>
            </a:r>
          </a:p>
          <a:p>
            <a:r>
              <a:rPr lang="tr-TR" dirty="0"/>
              <a:t>Amaç uzun vadede maksimum ödülü elde edecek stratejiyi bulmaktır.</a:t>
            </a:r>
          </a:p>
          <a:p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BBA68-8078-81A3-A200-55E1F07D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5</a:t>
            </a:fld>
            <a:endParaRPr lang="tr-T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BE6ECD-7FA8-38FB-8E18-E4DEB8146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775" y="2751310"/>
            <a:ext cx="6302532" cy="401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7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22F1-E9EB-9FA2-1542-AD30A05F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Denetimli Öğrenme </a:t>
            </a:r>
            <a:br>
              <a:rPr lang="tr-TR" dirty="0"/>
            </a:br>
            <a:r>
              <a:rPr lang="tr-TR" dirty="0"/>
              <a:t>(Supervised Learning)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0D1E-C6C9-0F68-BB99-AE16DC891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9404723" cy="1054075"/>
          </a:xfrm>
        </p:spPr>
        <p:txBody>
          <a:bodyPr/>
          <a:lstStyle/>
          <a:p>
            <a:r>
              <a:rPr lang="tr-TR" dirty="0"/>
              <a:t>Eğitim verileri ile birlikte doğru çıktılar (etiketler) da verilir.</a:t>
            </a:r>
          </a:p>
          <a:p>
            <a:r>
              <a:rPr lang="tr-TR" dirty="0"/>
              <a:t>Amaç yeni verilerle doğru etiketleri tahmin eden çıktılar oluşturmaktır.</a:t>
            </a:r>
          </a:p>
          <a:p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B929F-0923-A5AA-E5F7-EAC3AEC9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6</a:t>
            </a:fld>
            <a:endParaRPr lang="tr-TR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2A9E5E-EC16-C155-BFB5-F08299E8B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312" y="3106994"/>
            <a:ext cx="9137968" cy="347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6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F6740-B429-E518-0BB1-C61511659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FAB7-9FEF-2241-537C-2495E5AF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7687"/>
          </a:xfrm>
        </p:spPr>
        <p:txBody>
          <a:bodyPr/>
          <a:lstStyle/>
          <a:p>
            <a:r>
              <a:rPr lang="tr-TR" dirty="0"/>
              <a:t>Veri Seti ve Çeşitleri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14530-4587-A92D-410A-0AA8688C1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27355"/>
            <a:ext cx="10547914" cy="5338916"/>
          </a:xfrm>
        </p:spPr>
        <p:txBody>
          <a:bodyPr>
            <a:normAutofit/>
          </a:bodyPr>
          <a:lstStyle/>
          <a:p>
            <a:r>
              <a:rPr lang="tr-TR" dirty="0"/>
              <a:t>Veri seti, modellerin üstünde çalışacağı örneklemleri ifade eder.</a:t>
            </a:r>
          </a:p>
          <a:p>
            <a:r>
              <a:rPr lang="tr-TR" dirty="0"/>
              <a:t>Veri setleri doğası gereği altıya ayrılır:</a:t>
            </a:r>
          </a:p>
          <a:p>
            <a:pPr lvl="1"/>
            <a:r>
              <a:rPr lang="tr-TR" dirty="0"/>
              <a:t>Etiketli Veri</a:t>
            </a:r>
          </a:p>
          <a:p>
            <a:pPr lvl="1"/>
            <a:r>
              <a:rPr lang="tr-TR" dirty="0"/>
              <a:t>Etiketsiz Veri</a:t>
            </a:r>
          </a:p>
          <a:p>
            <a:pPr lvl="1"/>
            <a:r>
              <a:rPr lang="tr-TR" dirty="0"/>
              <a:t>Zaman Serisi Verisi</a:t>
            </a:r>
          </a:p>
          <a:p>
            <a:pPr lvl="1"/>
            <a:r>
              <a:rPr lang="tr-TR" dirty="0"/>
              <a:t>Metin Verileri</a:t>
            </a:r>
          </a:p>
          <a:p>
            <a:pPr lvl="1"/>
            <a:r>
              <a:rPr lang="tr-TR" dirty="0"/>
              <a:t>Ses Verileri</a:t>
            </a:r>
          </a:p>
          <a:p>
            <a:pPr lvl="1"/>
            <a:r>
              <a:rPr lang="tr-TR"/>
              <a:t>Görüntü </a:t>
            </a:r>
            <a:r>
              <a:rPr lang="tr-TR" dirty="0"/>
              <a:t>Verileri</a:t>
            </a:r>
          </a:p>
          <a:p>
            <a:r>
              <a:rPr lang="tr-TR" dirty="0"/>
              <a:t>Veri setleri eğitim bağlamında üçe ayrılır:</a:t>
            </a:r>
          </a:p>
          <a:p>
            <a:pPr lvl="1"/>
            <a:r>
              <a:rPr lang="tr-TR" dirty="0"/>
              <a:t>Eğitim Verisi</a:t>
            </a:r>
          </a:p>
          <a:p>
            <a:pPr lvl="1"/>
            <a:r>
              <a:rPr lang="tr-TR" dirty="0"/>
              <a:t>Doğrulama Verisi</a:t>
            </a:r>
          </a:p>
          <a:p>
            <a:pPr lvl="1"/>
            <a:r>
              <a:rPr lang="tr-TR" dirty="0"/>
              <a:t>Test verisi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B0F1A-D651-A805-EC8E-B2B883863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3615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9AE0-6586-512F-CA43-F535C4AF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3463"/>
          </a:xfrm>
        </p:spPr>
        <p:txBody>
          <a:bodyPr/>
          <a:lstStyle/>
          <a:p>
            <a:r>
              <a:rPr lang="tr-TR" dirty="0"/>
              <a:t>Etiketli Veri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8CEA4-A2F1-DF95-9FB0-4B08076C5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43665"/>
            <a:ext cx="8946541" cy="865238"/>
          </a:xfrm>
        </p:spPr>
        <p:txBody>
          <a:bodyPr/>
          <a:lstStyle/>
          <a:p>
            <a:r>
              <a:rPr lang="tr-TR" dirty="0"/>
              <a:t>Her bir veri noktası için doğru çıktının bilgisi mevcuttur.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42A00-D393-E1E3-D8AE-4D21ECCC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8</a:t>
            </a:fld>
            <a:endParaRPr lang="tr-T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EDF8FC-05B3-C5A0-805D-1B230F050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185" y="2556387"/>
            <a:ext cx="8277350" cy="244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3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3A5C0-2905-64D3-709F-FADD41A00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0B9C3-75D1-8933-3676-D336397F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3463"/>
          </a:xfrm>
        </p:spPr>
        <p:txBody>
          <a:bodyPr/>
          <a:lstStyle/>
          <a:p>
            <a:r>
              <a:rPr lang="tr-TR" dirty="0"/>
              <a:t>Etiketsiz Veri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212B0-8220-72AF-3E18-70F15235E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43665"/>
            <a:ext cx="8946541" cy="865238"/>
          </a:xfrm>
        </p:spPr>
        <p:txBody>
          <a:bodyPr/>
          <a:lstStyle/>
          <a:p>
            <a:r>
              <a:rPr lang="tr-TR" dirty="0"/>
              <a:t>Sadece girdiler vardır, doğru çıktı belirtilmez.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89A0E-D575-2377-BB44-8D1A0100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9</a:t>
            </a:fld>
            <a:endParaRPr lang="tr-T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4B717F-0EB9-23B9-1EB9-59000E2FD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185" y="2556387"/>
            <a:ext cx="8277350" cy="244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904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int">
  <a:themeElements>
    <a:clrScheme name="Custom 250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82E5F6"/>
      </a:accent1>
      <a:accent2>
        <a:srgbClr val="D2F6FB"/>
      </a:accent2>
      <a:accent3>
        <a:srgbClr val="82E5F6"/>
      </a:accent3>
      <a:accent4>
        <a:srgbClr val="4E6887"/>
      </a:accent4>
      <a:accent5>
        <a:srgbClr val="22D3EE"/>
      </a:accent5>
      <a:accent6>
        <a:srgbClr val="054EA7"/>
      </a:accent6>
      <a:hlink>
        <a:srgbClr val="467886"/>
      </a:hlink>
      <a:folHlink>
        <a:srgbClr val="96607D"/>
      </a:folHlink>
    </a:clrScheme>
    <a:fontScheme name="Custom 117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7830F7E-C108-49AB-81E1-6A64423DFF3F}">
  <we:reference id="WA200005566" version="3.0.0.3" store="Omex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e5f200bd-3f64-4a12-841e-65c543e42c8c}" enabled="1" method="Privileged" siteId="{7eccda46-7379-45b3-84a2-5c6ed50db131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1185</Words>
  <Application>Microsoft Office PowerPoint</Application>
  <PresentationFormat>Widescreen</PresentationFormat>
  <Paragraphs>159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Aptos</vt:lpstr>
      <vt:lpstr>Arial</vt:lpstr>
      <vt:lpstr>Arial Black</vt:lpstr>
      <vt:lpstr>Calibri</vt:lpstr>
      <vt:lpstr>Century Gothic</vt:lpstr>
      <vt:lpstr>Wingdings</vt:lpstr>
      <vt:lpstr>Wingdings 3</vt:lpstr>
      <vt:lpstr>Mint</vt:lpstr>
      <vt:lpstr>Ion</vt:lpstr>
      <vt:lpstr>Makine Öğrenmesine Giriş</vt:lpstr>
      <vt:lpstr>Makine Öğrenmesi Nedir?</vt:lpstr>
      <vt:lpstr>Makine Öğrenmesi Çeşitleri</vt:lpstr>
      <vt:lpstr>Denetimsiz Öğrenme (Unsupervised Learning)</vt:lpstr>
      <vt:lpstr>Pekiştirmeli Öğrenme (Reinforcement Learning)</vt:lpstr>
      <vt:lpstr>Denetimli Öğrenme  (Supervised Learning)</vt:lpstr>
      <vt:lpstr>Veri Seti ve Çeşitleri</vt:lpstr>
      <vt:lpstr>Etiketli Veri</vt:lpstr>
      <vt:lpstr>Etiketsiz Veri</vt:lpstr>
      <vt:lpstr>Zaman Serisi Verisi</vt:lpstr>
      <vt:lpstr>Veri Özelliklerinin Çeşitleri</vt:lpstr>
      <vt:lpstr>Model Eğitimi Ne Anlam İfade Eder?</vt:lpstr>
      <vt:lpstr>Eğitim Sürecinin Temel Kavramları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Berke Pagnıklı</dc:creator>
  <cp:lastModifiedBy>Berke Pagnıklı</cp:lastModifiedBy>
  <cp:revision>13</cp:revision>
  <dcterms:created xsi:type="dcterms:W3CDTF">2025-07-30T11:21:31Z</dcterms:created>
  <dcterms:modified xsi:type="dcterms:W3CDTF">2025-08-11T08:21:56Z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Theme:10</vt:lpwstr>
  </property>
  <property fmtid="{D5CDD505-2E9C-101B-9397-08002B2CF9AE}" pid="3" name="ClassificationContentMarkingFooterText">
    <vt:lpwstr>Mamentis Team</vt:lpwstr>
  </property>
  <property fmtid="{D5CDD505-2E9C-101B-9397-08002B2CF9AE}" pid="4" name="ClassificationContentMarkingHeaderLocations">
    <vt:lpwstr>Office Theme:9</vt:lpwstr>
  </property>
  <property fmtid="{D5CDD505-2E9C-101B-9397-08002B2CF9AE}" pid="5" name="ClassificationContentMarkingHeaderText">
    <vt:lpwstr>Mamentis Team</vt:lpwstr>
  </property>
</Properties>
</file>