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webextensions/taskpanes.xml" ContentType="application/vnd.ms-office.webextensiontaskpanes+xml"/>
  <Override PartName="/ppt/webextensions/webextension1.xml" ContentType="application/vnd.ms-office.webextension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thumbnail" Target="docProps/thumbnail.jpeg"/><Relationship Id="rId7" Type="http://schemas.microsoft.com/office/2020/02/relationships/classificationlabels" Target="docMetadata/LabelInfo.xml"/><Relationship Id="rId2" Type="http://schemas.openxmlformats.org/officeDocument/2006/relationships/officeDocument" Target="ppt/presentation.xml"/><Relationship Id="rId1" Type="http://schemas.microsoft.com/office/2011/relationships/webextensiontaskpanes" Target="ppt/webextensions/taskpanes.xml"/><Relationship Id="rId6" Type="http://schemas.openxmlformats.org/officeDocument/2006/relationships/custom-properties" Target="docProps/custom.xml"/><Relationship Id="rId5" Type="http://schemas.openxmlformats.org/officeDocument/2006/relationships/extended-properties" Target="docProps/app.xml"/><Relationship Id="rId4" Type="http://schemas.openxmlformats.org/package/2006/relationships/metadata/core-properties" Target="docProps/core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93" r:id="rId1"/>
    <p:sldMasterId id="2147483928" r:id="rId2"/>
  </p:sldMasterIdLst>
  <p:notesMasterIdLst>
    <p:notesMasterId r:id="rId11"/>
  </p:notesMasterIdLst>
  <p:sldIdLst>
    <p:sldId id="256" r:id="rId3"/>
    <p:sldId id="279" r:id="rId4"/>
    <p:sldId id="276" r:id="rId5"/>
    <p:sldId id="277" r:id="rId6"/>
    <p:sldId id="281" r:id="rId7"/>
    <p:sldId id="282" r:id="rId8"/>
    <p:sldId id="280" r:id="rId9"/>
    <p:sldId id="284" r:id="rId10"/>
  </p:sldIdLst>
  <p:sldSz cx="12192000" cy="6858000"/>
  <p:notesSz cx="6858000" cy="9144000"/>
  <p:defaultTextStyle>
    <a:defPPr>
      <a:defRPr lang="tr-T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35758FB7-9AC5-4552-8A53-C91805E547FA}" styleName="Themed Style 1 - Accent 5">
    <a:tblBg>
      <a:fillRef idx="2">
        <a:schemeClr val="accent5"/>
      </a:fillRef>
      <a:effectRef idx="1">
        <a:schemeClr val="accent5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Ref idx="1">
              <a:schemeClr val="accent5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  <a:fill>
          <a:solidFill>
            <a:schemeClr val="accent5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5"/>
            </a:lnRef>
          </a:left>
          <a:right>
            <a:lnRef idx="2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Ref idx="1">
              <a:schemeClr val="accent5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2">
              <a:schemeClr val="accent5"/>
            </a:lnRef>
          </a:top>
          <a:bottom>
            <a:lnRef idx="2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786" autoAdjust="0"/>
    <p:restoredTop sz="94660"/>
  </p:normalViewPr>
  <p:slideViewPr>
    <p:cSldViewPr snapToGrid="0">
      <p:cViewPr varScale="1">
        <p:scale>
          <a:sx n="78" d="100"/>
          <a:sy n="78" d="100"/>
        </p:scale>
        <p:origin x="88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tableStyles" Target="tableStyles.xml"/><Relationship Id="rId10" Type="http://schemas.openxmlformats.org/officeDocument/2006/relationships/slide" Target="slides/slide8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C279DE6-322E-471D-B12B-061FFDB782E9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tr-TR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4DD3DD-4545-482C-9D4D-B91D3E2F3C83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5651706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-1"/>
            <a:ext cx="3373437" cy="41529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390" y="125393"/>
            <a:ext cx="3365486" cy="4152900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400">
                <a:solidFill>
                  <a:schemeClr val="tx1"/>
                </a:solidFill>
              </a:defRPr>
            </a:lvl1pPr>
          </a:lstStyle>
          <a:p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545367" y="584199"/>
            <a:ext cx="7059258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545365" y="4386292"/>
            <a:ext cx="705925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13269A7-B0E7-4766-A676-0A4011D4BE7D}"/>
              </a:ext>
            </a:extLst>
          </p:cNvPr>
          <p:cNvSpPr/>
          <p:nvPr userDrawn="1"/>
        </p:nvSpPr>
        <p:spPr>
          <a:xfrm>
            <a:off x="587375" y="4857750"/>
            <a:ext cx="3373437" cy="200025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545364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581911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: Shape 8">
            <a:extLst>
              <a:ext uri="{FF2B5EF4-FFF2-40B4-BE49-F238E27FC236}">
                <a16:creationId xmlns:a16="http://schemas.microsoft.com/office/drawing/2014/main" id="{8AF77713-F434-F5D2-6BED-BEAD7DF89ED0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2425702" y="588965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 rot="16200000">
            <a:off x="-1540671" y="2709068"/>
            <a:ext cx="5695958" cy="143986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2705103" y="584200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2425702" y="1776753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705103" y="1771988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2425702" y="2964541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2705103" y="2959776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2425702" y="4152329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2705103" y="4147564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2425702" y="5340116"/>
            <a:ext cx="107950" cy="933684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2705103" y="5335351"/>
            <a:ext cx="8899522" cy="933684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555129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 rot="5400000">
            <a:off x="1474152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1" cy="1158875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 rot="5400000">
            <a:off x="3758088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871310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 rot="5400000">
            <a:off x="6042024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5155246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 rot="5400000">
            <a:off x="8325960" y="1325645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7439182" y="2320372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 rot="5400000">
            <a:off x="10609897" y="1325646"/>
            <a:ext cx="107950" cy="1881505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9723119" y="2320373"/>
            <a:ext cx="1881505" cy="2861228"/>
          </a:xfrm>
          <a:solidFill>
            <a:schemeClr val="accent1">
              <a:lumMod val="20000"/>
              <a:lumOff val="80000"/>
            </a:schemeClr>
          </a:solidFill>
        </p:spPr>
        <p:txBody>
          <a:bodyPr anchor="t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980216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F9BDC26C-8299-B910-EF50-85A08F71504F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614C68-FDBB-C111-CC6D-C9CD918DE9EA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6096000" y="120656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30" name="Text Placeholder 2">
            <a:extLst>
              <a:ext uri="{FF2B5EF4-FFF2-40B4-BE49-F238E27FC236}">
                <a16:creationId xmlns:a16="http://schemas.microsoft.com/office/drawing/2014/main" id="{B34F0E4C-A102-7FB3-DA56-605994BB4A91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322057" y="160014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BB35C661-AF3B-3FC9-CDCC-DD6D4EE53944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6322057" y="120656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Website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D2109F74-4C70-1E9B-757C-ADC29EC846C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096000" y="243529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2" name="Text Placeholder 2">
            <a:extLst>
              <a:ext uri="{FF2B5EF4-FFF2-40B4-BE49-F238E27FC236}">
                <a16:creationId xmlns:a16="http://schemas.microsoft.com/office/drawing/2014/main" id="{AD50E6BA-249D-3966-8242-DD4F8350E3AE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322057" y="282886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3" name="Text Placeholder 7">
            <a:extLst>
              <a:ext uri="{FF2B5EF4-FFF2-40B4-BE49-F238E27FC236}">
                <a16:creationId xmlns:a16="http://schemas.microsoft.com/office/drawing/2014/main" id="{97D5E9CC-686E-4DF0-97CF-52A9A2F9B8E2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6322057" y="243529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Email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2A61ED0E-0A4A-AC57-F434-F6BBB3B78231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6096000" y="3664015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40815D57-2D27-9A48-A049-486C224B49E6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322057" y="4057593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616DB3A9-450A-C10E-31B1-FC2364F7747F}"/>
              </a:ext>
            </a:extLst>
          </p:cNvPr>
          <p:cNvSpPr>
            <a:spLocks noGrp="1"/>
          </p:cNvSpPr>
          <p:nvPr>
            <p:ph type="body" sz="quarter" idx="47" hasCustomPrompt="1"/>
          </p:nvPr>
        </p:nvSpPr>
        <p:spPr>
          <a:xfrm>
            <a:off x="6322057" y="3664015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Phone Number</a:t>
            </a:r>
          </a:p>
        </p:txBody>
      </p:sp>
      <p:sp>
        <p:nvSpPr>
          <p:cNvPr id="47" name="Text Placeholder 7">
            <a:extLst>
              <a:ext uri="{FF2B5EF4-FFF2-40B4-BE49-F238E27FC236}">
                <a16:creationId xmlns:a16="http://schemas.microsoft.com/office/drawing/2014/main" id="{6CFDB8A9-E7ED-A496-D955-EC4AA9B9E157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6096000" y="4892740"/>
            <a:ext cx="75565" cy="747251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95F61A35-347B-6E05-34CB-9EA27C05032E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6322057" y="5286318"/>
            <a:ext cx="5282568" cy="35367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CF64AFD7-D2E0-6E08-3D73-92A20508657D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>
            <a:off x="6322057" y="4892740"/>
            <a:ext cx="5282568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Location</a:t>
            </a:r>
          </a:p>
        </p:txBody>
      </p:sp>
    </p:spTree>
    <p:extLst>
      <p:ext uri="{BB962C8B-B14F-4D97-AF65-F5344CB8AC3E}">
        <p14:creationId xmlns:p14="http://schemas.microsoft.com/office/powerpoint/2010/main" val="37165964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act Us S05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Text Placeholder 93">
            <a:extLst>
              <a:ext uri="{FF2B5EF4-FFF2-40B4-BE49-F238E27FC236}">
                <a16:creationId xmlns:a16="http://schemas.microsoft.com/office/drawing/2014/main" id="{D9BF0405-AD83-547B-0BC8-7E0A284143E2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5839091" y="1491191"/>
            <a:ext cx="513817" cy="513817"/>
          </a:xfrm>
          <a:custGeom>
            <a:avLst/>
            <a:gdLst>
              <a:gd name="connsiteX0" fmla="*/ 391447 w 513817"/>
              <a:gd name="connsiteY0" fmla="*/ 270430 h 513817"/>
              <a:gd name="connsiteX1" fmla="*/ 294093 w 513817"/>
              <a:gd name="connsiteY1" fmla="*/ 469872 h 513817"/>
              <a:gd name="connsiteX2" fmla="*/ 472576 w 513817"/>
              <a:gd name="connsiteY2" fmla="*/ 270430 h 513817"/>
              <a:gd name="connsiteX3" fmla="*/ 270430 w 513817"/>
              <a:gd name="connsiteY3" fmla="*/ 270430 h 513817"/>
              <a:gd name="connsiteX4" fmla="*/ 270430 w 513817"/>
              <a:gd name="connsiteY4" fmla="*/ 456351 h 513817"/>
              <a:gd name="connsiteX5" fmla="*/ 364404 w 513817"/>
              <a:gd name="connsiteY5" fmla="*/ 270430 h 513817"/>
              <a:gd name="connsiteX6" fmla="*/ 149413 w 513817"/>
              <a:gd name="connsiteY6" fmla="*/ 270430 h 513817"/>
              <a:gd name="connsiteX7" fmla="*/ 243387 w 513817"/>
              <a:gd name="connsiteY7" fmla="*/ 456351 h 513817"/>
              <a:gd name="connsiteX8" fmla="*/ 243387 w 513817"/>
              <a:gd name="connsiteY8" fmla="*/ 270430 h 513817"/>
              <a:gd name="connsiteX9" fmla="*/ 41241 w 513817"/>
              <a:gd name="connsiteY9" fmla="*/ 270430 h 513817"/>
              <a:gd name="connsiteX10" fmla="*/ 219724 w 513817"/>
              <a:gd name="connsiteY10" fmla="*/ 469872 h 513817"/>
              <a:gd name="connsiteX11" fmla="*/ 122370 w 513817"/>
              <a:gd name="connsiteY11" fmla="*/ 270430 h 513817"/>
              <a:gd name="connsiteX12" fmla="*/ 270430 w 513817"/>
              <a:gd name="connsiteY12" fmla="*/ 57466 h 513817"/>
              <a:gd name="connsiteX13" fmla="*/ 270430 w 513817"/>
              <a:gd name="connsiteY13" fmla="*/ 243387 h 513817"/>
              <a:gd name="connsiteX14" fmla="*/ 364404 w 513817"/>
              <a:gd name="connsiteY14" fmla="*/ 243387 h 513817"/>
              <a:gd name="connsiteX15" fmla="*/ 270430 w 513817"/>
              <a:gd name="connsiteY15" fmla="*/ 57466 h 513817"/>
              <a:gd name="connsiteX16" fmla="*/ 243387 w 513817"/>
              <a:gd name="connsiteY16" fmla="*/ 57466 h 513817"/>
              <a:gd name="connsiteX17" fmla="*/ 149413 w 513817"/>
              <a:gd name="connsiteY17" fmla="*/ 243387 h 513817"/>
              <a:gd name="connsiteX18" fmla="*/ 243387 w 513817"/>
              <a:gd name="connsiteY18" fmla="*/ 243387 h 513817"/>
              <a:gd name="connsiteX19" fmla="*/ 294093 w 513817"/>
              <a:gd name="connsiteY19" fmla="*/ 43945 h 513817"/>
              <a:gd name="connsiteX20" fmla="*/ 391447 w 513817"/>
              <a:gd name="connsiteY20" fmla="*/ 243387 h 513817"/>
              <a:gd name="connsiteX21" fmla="*/ 472576 w 513817"/>
              <a:gd name="connsiteY21" fmla="*/ 243387 h 513817"/>
              <a:gd name="connsiteX22" fmla="*/ 294093 w 513817"/>
              <a:gd name="connsiteY22" fmla="*/ 43945 h 513817"/>
              <a:gd name="connsiteX23" fmla="*/ 219724 w 513817"/>
              <a:gd name="connsiteY23" fmla="*/ 43945 h 513817"/>
              <a:gd name="connsiteX24" fmla="*/ 41241 w 513817"/>
              <a:gd name="connsiteY24" fmla="*/ 243387 h 513817"/>
              <a:gd name="connsiteX25" fmla="*/ 122370 w 513817"/>
              <a:gd name="connsiteY25" fmla="*/ 243387 h 513817"/>
              <a:gd name="connsiteX26" fmla="*/ 219724 w 513817"/>
              <a:gd name="connsiteY26" fmla="*/ 43945 h 513817"/>
              <a:gd name="connsiteX27" fmla="*/ 256909 w 513817"/>
              <a:gd name="connsiteY27" fmla="*/ 0 h 513817"/>
              <a:gd name="connsiteX28" fmla="*/ 513817 w 513817"/>
              <a:gd name="connsiteY28" fmla="*/ 256909 h 513817"/>
              <a:gd name="connsiteX29" fmla="*/ 256909 w 513817"/>
              <a:gd name="connsiteY29" fmla="*/ 513817 h 513817"/>
              <a:gd name="connsiteX30" fmla="*/ 0 w 513817"/>
              <a:gd name="connsiteY30" fmla="*/ 256909 h 513817"/>
              <a:gd name="connsiteX31" fmla="*/ 256909 w 513817"/>
              <a:gd name="connsiteY31" fmla="*/ 0 h 5138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13817" h="513817">
                <a:moveTo>
                  <a:pt x="391447" y="270430"/>
                </a:moveTo>
                <a:cubicBezTo>
                  <a:pt x="386715" y="347503"/>
                  <a:pt x="338038" y="415786"/>
                  <a:pt x="294093" y="469872"/>
                </a:cubicBezTo>
                <a:cubicBezTo>
                  <a:pt x="391447" y="452970"/>
                  <a:pt x="466492" y="371165"/>
                  <a:pt x="472576" y="270430"/>
                </a:cubicBezTo>
                <a:close/>
                <a:moveTo>
                  <a:pt x="270430" y="270430"/>
                </a:moveTo>
                <a:lnTo>
                  <a:pt x="270430" y="456351"/>
                </a:lnTo>
                <a:cubicBezTo>
                  <a:pt x="313699" y="402941"/>
                  <a:pt x="358996" y="340066"/>
                  <a:pt x="364404" y="270430"/>
                </a:cubicBezTo>
                <a:close/>
                <a:moveTo>
                  <a:pt x="149413" y="270430"/>
                </a:moveTo>
                <a:cubicBezTo>
                  <a:pt x="154821" y="340066"/>
                  <a:pt x="200118" y="402941"/>
                  <a:pt x="243387" y="456351"/>
                </a:cubicBezTo>
                <a:lnTo>
                  <a:pt x="243387" y="270430"/>
                </a:lnTo>
                <a:close/>
                <a:moveTo>
                  <a:pt x="41241" y="270430"/>
                </a:moveTo>
                <a:cubicBezTo>
                  <a:pt x="47325" y="371165"/>
                  <a:pt x="122370" y="452970"/>
                  <a:pt x="219724" y="469872"/>
                </a:cubicBezTo>
                <a:cubicBezTo>
                  <a:pt x="175780" y="415786"/>
                  <a:pt x="127778" y="347503"/>
                  <a:pt x="122370" y="270430"/>
                </a:cubicBezTo>
                <a:close/>
                <a:moveTo>
                  <a:pt x="270430" y="57466"/>
                </a:moveTo>
                <a:lnTo>
                  <a:pt x="270430" y="243387"/>
                </a:lnTo>
                <a:lnTo>
                  <a:pt x="364404" y="243387"/>
                </a:lnTo>
                <a:cubicBezTo>
                  <a:pt x="358996" y="173075"/>
                  <a:pt x="313699" y="110876"/>
                  <a:pt x="270430" y="57466"/>
                </a:cubicBezTo>
                <a:close/>
                <a:moveTo>
                  <a:pt x="243387" y="57466"/>
                </a:moveTo>
                <a:cubicBezTo>
                  <a:pt x="200118" y="110876"/>
                  <a:pt x="154821" y="173751"/>
                  <a:pt x="149413" y="243387"/>
                </a:cubicBezTo>
                <a:lnTo>
                  <a:pt x="243387" y="243387"/>
                </a:lnTo>
                <a:close/>
                <a:moveTo>
                  <a:pt x="294093" y="43945"/>
                </a:moveTo>
                <a:cubicBezTo>
                  <a:pt x="338038" y="98031"/>
                  <a:pt x="386715" y="166314"/>
                  <a:pt x="391447" y="243387"/>
                </a:cubicBezTo>
                <a:lnTo>
                  <a:pt x="472576" y="243387"/>
                </a:lnTo>
                <a:cubicBezTo>
                  <a:pt x="466492" y="142652"/>
                  <a:pt x="391447" y="60847"/>
                  <a:pt x="294093" y="43945"/>
                </a:cubicBezTo>
                <a:close/>
                <a:moveTo>
                  <a:pt x="219724" y="43945"/>
                </a:moveTo>
                <a:cubicBezTo>
                  <a:pt x="122370" y="60847"/>
                  <a:pt x="47325" y="142652"/>
                  <a:pt x="41241" y="243387"/>
                </a:cubicBezTo>
                <a:lnTo>
                  <a:pt x="122370" y="243387"/>
                </a:lnTo>
                <a:cubicBezTo>
                  <a:pt x="127102" y="166314"/>
                  <a:pt x="175780" y="98031"/>
                  <a:pt x="219724" y="43945"/>
                </a:cubicBezTo>
                <a:close/>
                <a:moveTo>
                  <a:pt x="256909" y="0"/>
                </a:moveTo>
                <a:cubicBezTo>
                  <a:pt x="398884" y="0"/>
                  <a:pt x="513817" y="114933"/>
                  <a:pt x="513817" y="256909"/>
                </a:cubicBezTo>
                <a:cubicBezTo>
                  <a:pt x="513817" y="398884"/>
                  <a:pt x="398884" y="513817"/>
                  <a:pt x="256909" y="513817"/>
                </a:cubicBezTo>
                <a:cubicBezTo>
                  <a:pt x="114933" y="513817"/>
                  <a:pt x="0" y="398884"/>
                  <a:pt x="0" y="256909"/>
                </a:cubicBezTo>
                <a:cubicBezTo>
                  <a:pt x="0" y="114933"/>
                  <a:pt x="114933" y="0"/>
                  <a:pt x="256909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2" name="Text Placeholder 91">
            <a:extLst>
              <a:ext uri="{FF2B5EF4-FFF2-40B4-BE49-F238E27FC236}">
                <a16:creationId xmlns:a16="http://schemas.microsoft.com/office/drawing/2014/main" id="{5A5C8D52-CA53-DDEF-C918-B70E6C77F83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25570" y="2569349"/>
            <a:ext cx="540860" cy="594946"/>
          </a:xfrm>
          <a:custGeom>
            <a:avLst/>
            <a:gdLst>
              <a:gd name="connsiteX0" fmla="*/ 270768 w 540860"/>
              <a:gd name="connsiteY0" fmla="*/ 393307 h 594946"/>
              <a:gd name="connsiteX1" fmla="*/ 205527 w 540860"/>
              <a:gd name="connsiteY1" fmla="*/ 419167 h 594946"/>
              <a:gd name="connsiteX2" fmla="*/ 196062 w 540860"/>
              <a:gd name="connsiteY2" fmla="*/ 427956 h 594946"/>
              <a:gd name="connsiteX3" fmla="*/ 62199 w 540860"/>
              <a:gd name="connsiteY3" fmla="*/ 554382 h 594946"/>
              <a:gd name="connsiteX4" fmla="*/ 478661 w 540860"/>
              <a:gd name="connsiteY4" fmla="*/ 554382 h 594946"/>
              <a:gd name="connsiteX5" fmla="*/ 345474 w 540860"/>
              <a:gd name="connsiteY5" fmla="*/ 427956 h 594946"/>
              <a:gd name="connsiteX6" fmla="*/ 336009 w 540860"/>
              <a:gd name="connsiteY6" fmla="*/ 419167 h 594946"/>
              <a:gd name="connsiteX7" fmla="*/ 270768 w 540860"/>
              <a:gd name="connsiteY7" fmla="*/ 393307 h 594946"/>
              <a:gd name="connsiteX8" fmla="*/ 500296 w 540860"/>
              <a:gd name="connsiteY8" fmla="*/ 281247 h 594946"/>
              <a:gd name="connsiteX9" fmla="*/ 365081 w 540860"/>
              <a:gd name="connsiteY9" fmla="*/ 409701 h 594946"/>
              <a:gd name="connsiteX10" fmla="*/ 500296 w 540860"/>
              <a:gd name="connsiteY10" fmla="*/ 538156 h 594946"/>
              <a:gd name="connsiteX11" fmla="*/ 40565 w 540860"/>
              <a:gd name="connsiteY11" fmla="*/ 280571 h 594946"/>
              <a:gd name="connsiteX12" fmla="*/ 40565 w 540860"/>
              <a:gd name="connsiteY12" fmla="*/ 537480 h 594946"/>
              <a:gd name="connsiteX13" fmla="*/ 175780 w 540860"/>
              <a:gd name="connsiteY13" fmla="*/ 409025 h 594946"/>
              <a:gd name="connsiteX14" fmla="*/ 270429 w 540860"/>
              <a:gd name="connsiteY14" fmla="*/ 215668 h 594946"/>
              <a:gd name="connsiteX15" fmla="*/ 248795 w 540860"/>
              <a:gd name="connsiteY15" fmla="*/ 237302 h 594946"/>
              <a:gd name="connsiteX16" fmla="*/ 270429 w 540860"/>
              <a:gd name="connsiteY16" fmla="*/ 258936 h 594946"/>
              <a:gd name="connsiteX17" fmla="*/ 292064 w 540860"/>
              <a:gd name="connsiteY17" fmla="*/ 237302 h 594946"/>
              <a:gd name="connsiteX18" fmla="*/ 270429 w 540860"/>
              <a:gd name="connsiteY18" fmla="*/ 215668 h 594946"/>
              <a:gd name="connsiteX19" fmla="*/ 271105 w 540860"/>
              <a:gd name="connsiteY19" fmla="*/ 147384 h 594946"/>
              <a:gd name="connsiteX20" fmla="*/ 358995 w 540860"/>
              <a:gd name="connsiteY20" fmla="*/ 235274 h 594946"/>
              <a:gd name="connsiteX21" fmla="*/ 358995 w 540860"/>
              <a:gd name="connsiteY21" fmla="*/ 256908 h 594946"/>
              <a:gd name="connsiteX22" fmla="*/ 337361 w 540860"/>
              <a:gd name="connsiteY22" fmla="*/ 278543 h 594946"/>
              <a:gd name="connsiteX23" fmla="*/ 304233 w 540860"/>
              <a:gd name="connsiteY23" fmla="*/ 263669 h 594946"/>
              <a:gd name="connsiteX24" fmla="*/ 248119 w 540860"/>
              <a:gd name="connsiteY24" fmla="*/ 272458 h 594946"/>
              <a:gd name="connsiteX25" fmla="*/ 229865 w 540860"/>
              <a:gd name="connsiteY25" fmla="*/ 219048 h 594946"/>
              <a:gd name="connsiteX26" fmla="*/ 279218 w 540860"/>
              <a:gd name="connsiteY26" fmla="*/ 192005 h 594946"/>
              <a:gd name="connsiteX27" fmla="*/ 315050 w 540860"/>
              <a:gd name="connsiteY27" fmla="*/ 235950 h 594946"/>
              <a:gd name="connsiteX28" fmla="*/ 336685 w 540860"/>
              <a:gd name="connsiteY28" fmla="*/ 257584 h 594946"/>
              <a:gd name="connsiteX29" fmla="*/ 336685 w 540860"/>
              <a:gd name="connsiteY29" fmla="*/ 235950 h 594946"/>
              <a:gd name="connsiteX30" fmla="*/ 271105 w 540860"/>
              <a:gd name="connsiteY30" fmla="*/ 170371 h 594946"/>
              <a:gd name="connsiteX31" fmla="*/ 205526 w 540860"/>
              <a:gd name="connsiteY31" fmla="*/ 235950 h 594946"/>
              <a:gd name="connsiteX32" fmla="*/ 270429 w 540860"/>
              <a:gd name="connsiteY32" fmla="*/ 301529 h 594946"/>
              <a:gd name="connsiteX33" fmla="*/ 303557 w 540860"/>
              <a:gd name="connsiteY33" fmla="*/ 293416 h 594946"/>
              <a:gd name="connsiteX34" fmla="*/ 319107 w 540860"/>
              <a:gd name="connsiteY34" fmla="*/ 298149 h 594946"/>
              <a:gd name="connsiteX35" fmla="*/ 314374 w 540860"/>
              <a:gd name="connsiteY35" fmla="*/ 313698 h 594946"/>
              <a:gd name="connsiteX36" fmla="*/ 270429 w 540860"/>
              <a:gd name="connsiteY36" fmla="*/ 324516 h 594946"/>
              <a:gd name="connsiteX37" fmla="*/ 183216 w 540860"/>
              <a:gd name="connsiteY37" fmla="*/ 235274 h 594946"/>
              <a:gd name="connsiteX38" fmla="*/ 271105 w 540860"/>
              <a:gd name="connsiteY38" fmla="*/ 147384 h 594946"/>
              <a:gd name="connsiteX39" fmla="*/ 135215 w 540860"/>
              <a:gd name="connsiteY39" fmla="*/ 108172 h 594946"/>
              <a:gd name="connsiteX40" fmla="*/ 135215 w 540860"/>
              <a:gd name="connsiteY40" fmla="*/ 333305 h 594946"/>
              <a:gd name="connsiteX41" fmla="*/ 196062 w 540860"/>
              <a:gd name="connsiteY41" fmla="*/ 391447 h 594946"/>
              <a:gd name="connsiteX42" fmla="*/ 344798 w 540860"/>
              <a:gd name="connsiteY42" fmla="*/ 391447 h 594946"/>
              <a:gd name="connsiteX43" fmla="*/ 405645 w 540860"/>
              <a:gd name="connsiteY43" fmla="*/ 333305 h 594946"/>
              <a:gd name="connsiteX44" fmla="*/ 405645 w 540860"/>
              <a:gd name="connsiteY44" fmla="*/ 108172 h 594946"/>
              <a:gd name="connsiteX45" fmla="*/ 270430 w 540860"/>
              <a:gd name="connsiteY45" fmla="*/ 0 h 594946"/>
              <a:gd name="connsiteX46" fmla="*/ 351559 w 540860"/>
              <a:gd name="connsiteY46" fmla="*/ 67608 h 594946"/>
              <a:gd name="connsiteX47" fmla="*/ 446210 w 540860"/>
              <a:gd name="connsiteY47" fmla="*/ 67608 h 594946"/>
              <a:gd name="connsiteX48" fmla="*/ 446210 w 540860"/>
              <a:gd name="connsiteY48" fmla="*/ 126426 h 594946"/>
              <a:gd name="connsiteX49" fmla="*/ 540860 w 540860"/>
              <a:gd name="connsiteY49" fmla="*/ 217020 h 594946"/>
              <a:gd name="connsiteX50" fmla="*/ 540860 w 540860"/>
              <a:gd name="connsiteY50" fmla="*/ 594946 h 594946"/>
              <a:gd name="connsiteX51" fmla="*/ 0 w 540860"/>
              <a:gd name="connsiteY51" fmla="*/ 594946 h 594946"/>
              <a:gd name="connsiteX52" fmla="*/ 0 w 540860"/>
              <a:gd name="connsiteY52" fmla="*/ 217020 h 594946"/>
              <a:gd name="connsiteX53" fmla="*/ 94651 w 540860"/>
              <a:gd name="connsiteY53" fmla="*/ 127102 h 594946"/>
              <a:gd name="connsiteX54" fmla="*/ 94651 w 540860"/>
              <a:gd name="connsiteY54" fmla="*/ 67608 h 594946"/>
              <a:gd name="connsiteX55" fmla="*/ 189301 w 540860"/>
              <a:gd name="connsiteY55" fmla="*/ 67608 h 5949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</a:cxnLst>
            <a:rect l="l" t="t" r="r" b="b"/>
            <a:pathLst>
              <a:path w="540860" h="594946">
                <a:moveTo>
                  <a:pt x="270768" y="393307"/>
                </a:moveTo>
                <a:cubicBezTo>
                  <a:pt x="247275" y="393307"/>
                  <a:pt x="223781" y="401927"/>
                  <a:pt x="205527" y="419167"/>
                </a:cubicBezTo>
                <a:lnTo>
                  <a:pt x="196062" y="427956"/>
                </a:lnTo>
                <a:lnTo>
                  <a:pt x="62199" y="554382"/>
                </a:lnTo>
                <a:lnTo>
                  <a:pt x="478661" y="554382"/>
                </a:lnTo>
                <a:lnTo>
                  <a:pt x="345474" y="427956"/>
                </a:lnTo>
                <a:lnTo>
                  <a:pt x="336009" y="419167"/>
                </a:lnTo>
                <a:cubicBezTo>
                  <a:pt x="317755" y="401927"/>
                  <a:pt x="294262" y="393307"/>
                  <a:pt x="270768" y="393307"/>
                </a:cubicBezTo>
                <a:close/>
                <a:moveTo>
                  <a:pt x="500296" y="281247"/>
                </a:moveTo>
                <a:lnTo>
                  <a:pt x="365081" y="409701"/>
                </a:lnTo>
                <a:lnTo>
                  <a:pt x="500296" y="538156"/>
                </a:lnTo>
                <a:close/>
                <a:moveTo>
                  <a:pt x="40565" y="280571"/>
                </a:moveTo>
                <a:lnTo>
                  <a:pt x="40565" y="537480"/>
                </a:lnTo>
                <a:lnTo>
                  <a:pt x="175780" y="409025"/>
                </a:lnTo>
                <a:close/>
                <a:moveTo>
                  <a:pt x="270429" y="215668"/>
                </a:moveTo>
                <a:cubicBezTo>
                  <a:pt x="258936" y="215668"/>
                  <a:pt x="248795" y="225133"/>
                  <a:pt x="248795" y="237302"/>
                </a:cubicBezTo>
                <a:cubicBezTo>
                  <a:pt x="248795" y="248795"/>
                  <a:pt x="258260" y="258936"/>
                  <a:pt x="270429" y="258936"/>
                </a:cubicBezTo>
                <a:cubicBezTo>
                  <a:pt x="282599" y="258936"/>
                  <a:pt x="292064" y="249471"/>
                  <a:pt x="292064" y="237302"/>
                </a:cubicBezTo>
                <a:cubicBezTo>
                  <a:pt x="292064" y="225133"/>
                  <a:pt x="282599" y="215668"/>
                  <a:pt x="270429" y="215668"/>
                </a:cubicBezTo>
                <a:close/>
                <a:moveTo>
                  <a:pt x="271105" y="147384"/>
                </a:moveTo>
                <a:cubicBezTo>
                  <a:pt x="319783" y="147384"/>
                  <a:pt x="358995" y="186596"/>
                  <a:pt x="358995" y="235274"/>
                </a:cubicBezTo>
                <a:lnTo>
                  <a:pt x="358995" y="256908"/>
                </a:lnTo>
                <a:cubicBezTo>
                  <a:pt x="358995" y="269078"/>
                  <a:pt x="349530" y="278543"/>
                  <a:pt x="337361" y="278543"/>
                </a:cubicBezTo>
                <a:cubicBezTo>
                  <a:pt x="324515" y="278543"/>
                  <a:pt x="312346" y="273134"/>
                  <a:pt x="304233" y="263669"/>
                </a:cubicBezTo>
                <a:cubicBezTo>
                  <a:pt x="290035" y="279895"/>
                  <a:pt x="266373" y="283275"/>
                  <a:pt x="248119" y="272458"/>
                </a:cubicBezTo>
                <a:cubicBezTo>
                  <a:pt x="229865" y="261641"/>
                  <a:pt x="222428" y="238654"/>
                  <a:pt x="229865" y="219048"/>
                </a:cubicBezTo>
                <a:cubicBezTo>
                  <a:pt x="237302" y="199442"/>
                  <a:pt x="258260" y="187949"/>
                  <a:pt x="279218" y="192005"/>
                </a:cubicBezTo>
                <a:cubicBezTo>
                  <a:pt x="300177" y="196061"/>
                  <a:pt x="315050" y="214315"/>
                  <a:pt x="315050" y="235950"/>
                </a:cubicBezTo>
                <a:cubicBezTo>
                  <a:pt x="315050" y="248119"/>
                  <a:pt x="324515" y="257584"/>
                  <a:pt x="336685" y="257584"/>
                </a:cubicBezTo>
                <a:lnTo>
                  <a:pt x="336685" y="235950"/>
                </a:lnTo>
                <a:cubicBezTo>
                  <a:pt x="336685" y="199442"/>
                  <a:pt x="306937" y="170371"/>
                  <a:pt x="271105" y="170371"/>
                </a:cubicBezTo>
                <a:cubicBezTo>
                  <a:pt x="235273" y="170371"/>
                  <a:pt x="205526" y="200118"/>
                  <a:pt x="205526" y="235950"/>
                </a:cubicBezTo>
                <a:cubicBezTo>
                  <a:pt x="204850" y="271782"/>
                  <a:pt x="234597" y="301529"/>
                  <a:pt x="270429" y="301529"/>
                </a:cubicBezTo>
                <a:cubicBezTo>
                  <a:pt x="281923" y="301529"/>
                  <a:pt x="293416" y="298825"/>
                  <a:pt x="303557" y="293416"/>
                </a:cubicBezTo>
                <a:cubicBezTo>
                  <a:pt x="308966" y="290712"/>
                  <a:pt x="315726" y="292740"/>
                  <a:pt x="319107" y="298149"/>
                </a:cubicBezTo>
                <a:cubicBezTo>
                  <a:pt x="321811" y="303557"/>
                  <a:pt x="319783" y="310318"/>
                  <a:pt x="314374" y="313698"/>
                </a:cubicBezTo>
                <a:cubicBezTo>
                  <a:pt x="300853" y="320459"/>
                  <a:pt x="285979" y="324516"/>
                  <a:pt x="270429" y="324516"/>
                </a:cubicBezTo>
                <a:cubicBezTo>
                  <a:pt x="221752" y="323840"/>
                  <a:pt x="182540" y="284627"/>
                  <a:pt x="183216" y="235274"/>
                </a:cubicBezTo>
                <a:cubicBezTo>
                  <a:pt x="183216" y="186596"/>
                  <a:pt x="222428" y="147384"/>
                  <a:pt x="271105" y="147384"/>
                </a:cubicBezTo>
                <a:close/>
                <a:moveTo>
                  <a:pt x="135215" y="108172"/>
                </a:moveTo>
                <a:lnTo>
                  <a:pt x="135215" y="333305"/>
                </a:lnTo>
                <a:lnTo>
                  <a:pt x="196062" y="391447"/>
                </a:lnTo>
                <a:cubicBezTo>
                  <a:pt x="240007" y="357644"/>
                  <a:pt x="300853" y="357644"/>
                  <a:pt x="344798" y="391447"/>
                </a:cubicBezTo>
                <a:lnTo>
                  <a:pt x="405645" y="333305"/>
                </a:lnTo>
                <a:lnTo>
                  <a:pt x="405645" y="108172"/>
                </a:lnTo>
                <a:close/>
                <a:moveTo>
                  <a:pt x="270430" y="0"/>
                </a:moveTo>
                <a:lnTo>
                  <a:pt x="351559" y="67608"/>
                </a:lnTo>
                <a:lnTo>
                  <a:pt x="446210" y="67608"/>
                </a:lnTo>
                <a:lnTo>
                  <a:pt x="446210" y="126426"/>
                </a:lnTo>
                <a:lnTo>
                  <a:pt x="540860" y="217020"/>
                </a:lnTo>
                <a:lnTo>
                  <a:pt x="540860" y="594946"/>
                </a:lnTo>
                <a:lnTo>
                  <a:pt x="0" y="594946"/>
                </a:lnTo>
                <a:lnTo>
                  <a:pt x="0" y="217020"/>
                </a:lnTo>
                <a:lnTo>
                  <a:pt x="94651" y="127102"/>
                </a:lnTo>
                <a:lnTo>
                  <a:pt x="94651" y="67608"/>
                </a:lnTo>
                <a:lnTo>
                  <a:pt x="189301" y="67608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90" name="Text Placeholder 89">
            <a:extLst>
              <a:ext uri="{FF2B5EF4-FFF2-40B4-BE49-F238E27FC236}">
                <a16:creationId xmlns:a16="http://schemas.microsoft.com/office/drawing/2014/main" id="{017D09F1-F9AE-D1BC-4238-43482288C0A4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25911" y="3715116"/>
            <a:ext cx="539842" cy="541115"/>
          </a:xfrm>
          <a:custGeom>
            <a:avLst/>
            <a:gdLst>
              <a:gd name="connsiteX0" fmla="*/ 417472 w 539842"/>
              <a:gd name="connsiteY0" fmla="*/ 321135 h 541115"/>
              <a:gd name="connsiteX1" fmla="*/ 438431 w 539842"/>
              <a:gd name="connsiteY1" fmla="*/ 329924 h 541115"/>
              <a:gd name="connsiteX2" fmla="*/ 531729 w 539842"/>
              <a:gd name="connsiteY2" fmla="*/ 423222 h 541115"/>
              <a:gd name="connsiteX3" fmla="*/ 539842 w 539842"/>
              <a:gd name="connsiteY3" fmla="*/ 444181 h 541115"/>
              <a:gd name="connsiteX4" fmla="*/ 531053 w 539842"/>
              <a:gd name="connsiteY4" fmla="*/ 465139 h 541115"/>
              <a:gd name="connsiteX5" fmla="*/ 520912 w 539842"/>
              <a:gd name="connsiteY5" fmla="*/ 475280 h 541115"/>
              <a:gd name="connsiteX6" fmla="*/ 386373 w 539842"/>
              <a:gd name="connsiteY6" fmla="*/ 340741 h 541115"/>
              <a:gd name="connsiteX7" fmla="*/ 396514 w 539842"/>
              <a:gd name="connsiteY7" fmla="*/ 329924 h 541115"/>
              <a:gd name="connsiteX8" fmla="*/ 417472 w 539842"/>
              <a:gd name="connsiteY8" fmla="*/ 321135 h 541115"/>
              <a:gd name="connsiteX9" fmla="*/ 44956 w 539842"/>
              <a:gd name="connsiteY9" fmla="*/ 39888 h 541115"/>
              <a:gd name="connsiteX10" fmla="*/ 179495 w 539842"/>
              <a:gd name="connsiteY10" fmla="*/ 174427 h 541115"/>
              <a:gd name="connsiteX11" fmla="*/ 158536 w 539842"/>
              <a:gd name="connsiteY11" fmla="*/ 194709 h 541115"/>
              <a:gd name="connsiteX12" fmla="*/ 154480 w 539842"/>
              <a:gd name="connsiteY12" fmla="*/ 204850 h 541115"/>
              <a:gd name="connsiteX13" fmla="*/ 158536 w 539842"/>
              <a:gd name="connsiteY13" fmla="*/ 214991 h 541115"/>
              <a:gd name="connsiteX14" fmla="*/ 326203 w 539842"/>
              <a:gd name="connsiteY14" fmla="*/ 381982 h 541115"/>
              <a:gd name="connsiteX15" fmla="*/ 336344 w 539842"/>
              <a:gd name="connsiteY15" fmla="*/ 386038 h 541115"/>
              <a:gd name="connsiteX16" fmla="*/ 346485 w 539842"/>
              <a:gd name="connsiteY16" fmla="*/ 381982 h 541115"/>
              <a:gd name="connsiteX17" fmla="*/ 366767 w 539842"/>
              <a:gd name="connsiteY17" fmla="*/ 361024 h 541115"/>
              <a:gd name="connsiteX18" fmla="*/ 500630 w 539842"/>
              <a:gd name="connsiteY18" fmla="*/ 495563 h 541115"/>
              <a:gd name="connsiteX19" fmla="*/ 482376 w 539842"/>
              <a:gd name="connsiteY19" fmla="*/ 513817 h 541115"/>
              <a:gd name="connsiteX20" fmla="*/ 413417 w 539842"/>
              <a:gd name="connsiteY20" fmla="*/ 540860 h 541115"/>
              <a:gd name="connsiteX21" fmla="*/ 305245 w 539842"/>
              <a:gd name="connsiteY21" fmla="*/ 509084 h 541115"/>
              <a:gd name="connsiteX22" fmla="*/ 262652 w 539842"/>
              <a:gd name="connsiteY22" fmla="*/ 482041 h 541115"/>
              <a:gd name="connsiteX23" fmla="*/ 56449 w 539842"/>
              <a:gd name="connsiteY23" fmla="*/ 269077 h 541115"/>
              <a:gd name="connsiteX24" fmla="*/ 15885 w 539842"/>
              <a:gd name="connsiteY24" fmla="*/ 198090 h 541115"/>
              <a:gd name="connsiteX25" fmla="*/ 335 w 539842"/>
              <a:gd name="connsiteY25" fmla="*/ 110200 h 541115"/>
              <a:gd name="connsiteX26" fmla="*/ 22645 w 539842"/>
              <a:gd name="connsiteY26" fmla="*/ 62198 h 541115"/>
              <a:gd name="connsiteX27" fmla="*/ 44956 w 539842"/>
              <a:gd name="connsiteY27" fmla="*/ 39888 h 541115"/>
              <a:gd name="connsiteX28" fmla="*/ 97013 w 539842"/>
              <a:gd name="connsiteY28" fmla="*/ 0 h 541115"/>
              <a:gd name="connsiteX29" fmla="*/ 117296 w 539842"/>
              <a:gd name="connsiteY29" fmla="*/ 8789 h 541115"/>
              <a:gd name="connsiteX30" fmla="*/ 210594 w 539842"/>
              <a:gd name="connsiteY30" fmla="*/ 101411 h 541115"/>
              <a:gd name="connsiteX31" fmla="*/ 219383 w 539842"/>
              <a:gd name="connsiteY31" fmla="*/ 122370 h 541115"/>
              <a:gd name="connsiteX32" fmla="*/ 210594 w 539842"/>
              <a:gd name="connsiteY32" fmla="*/ 143328 h 541115"/>
              <a:gd name="connsiteX33" fmla="*/ 200453 w 539842"/>
              <a:gd name="connsiteY33" fmla="*/ 153469 h 541115"/>
              <a:gd name="connsiteX34" fmla="*/ 65914 w 539842"/>
              <a:gd name="connsiteY34" fmla="*/ 18930 h 541115"/>
              <a:gd name="connsiteX35" fmla="*/ 76055 w 539842"/>
              <a:gd name="connsiteY35" fmla="*/ 8789 h 541115"/>
              <a:gd name="connsiteX36" fmla="*/ 97013 w 539842"/>
              <a:gd name="connsiteY36" fmla="*/ 0 h 54111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</a:cxnLst>
            <a:rect l="l" t="t" r="r" b="b"/>
            <a:pathLst>
              <a:path w="539842" h="541115">
                <a:moveTo>
                  <a:pt x="417472" y="321135"/>
                </a:moveTo>
                <a:cubicBezTo>
                  <a:pt x="425585" y="321135"/>
                  <a:pt x="433022" y="324515"/>
                  <a:pt x="438431" y="329924"/>
                </a:cubicBezTo>
                <a:lnTo>
                  <a:pt x="531729" y="423222"/>
                </a:lnTo>
                <a:cubicBezTo>
                  <a:pt x="537138" y="428631"/>
                  <a:pt x="539842" y="436068"/>
                  <a:pt x="539842" y="444181"/>
                </a:cubicBezTo>
                <a:cubicBezTo>
                  <a:pt x="539842" y="452294"/>
                  <a:pt x="536462" y="459730"/>
                  <a:pt x="531053" y="465139"/>
                </a:cubicBezTo>
                <a:lnTo>
                  <a:pt x="520912" y="475280"/>
                </a:lnTo>
                <a:lnTo>
                  <a:pt x="386373" y="340741"/>
                </a:lnTo>
                <a:lnTo>
                  <a:pt x="396514" y="329924"/>
                </a:lnTo>
                <a:cubicBezTo>
                  <a:pt x="401923" y="324515"/>
                  <a:pt x="409360" y="321135"/>
                  <a:pt x="417472" y="321135"/>
                </a:cubicBezTo>
                <a:close/>
                <a:moveTo>
                  <a:pt x="44956" y="39888"/>
                </a:moveTo>
                <a:lnTo>
                  <a:pt x="179495" y="174427"/>
                </a:lnTo>
                <a:lnTo>
                  <a:pt x="158536" y="194709"/>
                </a:lnTo>
                <a:cubicBezTo>
                  <a:pt x="155832" y="197413"/>
                  <a:pt x="154480" y="201470"/>
                  <a:pt x="154480" y="204850"/>
                </a:cubicBezTo>
                <a:cubicBezTo>
                  <a:pt x="154480" y="208231"/>
                  <a:pt x="155832" y="212287"/>
                  <a:pt x="158536" y="214991"/>
                </a:cubicBezTo>
                <a:lnTo>
                  <a:pt x="326203" y="381982"/>
                </a:lnTo>
                <a:cubicBezTo>
                  <a:pt x="328907" y="384686"/>
                  <a:pt x="332964" y="386038"/>
                  <a:pt x="336344" y="386038"/>
                </a:cubicBezTo>
                <a:cubicBezTo>
                  <a:pt x="339724" y="386038"/>
                  <a:pt x="343781" y="384686"/>
                  <a:pt x="346485" y="381982"/>
                </a:cubicBezTo>
                <a:lnTo>
                  <a:pt x="366767" y="361024"/>
                </a:lnTo>
                <a:lnTo>
                  <a:pt x="500630" y="495563"/>
                </a:lnTo>
                <a:lnTo>
                  <a:pt x="482376" y="513817"/>
                </a:lnTo>
                <a:cubicBezTo>
                  <a:pt x="464798" y="532747"/>
                  <a:pt x="439107" y="542888"/>
                  <a:pt x="413417" y="540860"/>
                </a:cubicBezTo>
                <a:cubicBezTo>
                  <a:pt x="374880" y="538155"/>
                  <a:pt x="339048" y="525986"/>
                  <a:pt x="305245" y="509084"/>
                </a:cubicBezTo>
                <a:cubicBezTo>
                  <a:pt x="290371" y="500971"/>
                  <a:pt x="276173" y="492182"/>
                  <a:pt x="262652" y="482041"/>
                </a:cubicBezTo>
                <a:cubicBezTo>
                  <a:pt x="181523" y="424575"/>
                  <a:pt x="111887" y="352235"/>
                  <a:pt x="56449" y="269077"/>
                </a:cubicBezTo>
                <a:cubicBezTo>
                  <a:pt x="40899" y="246767"/>
                  <a:pt x="26702" y="223104"/>
                  <a:pt x="15885" y="198090"/>
                </a:cubicBezTo>
                <a:cubicBezTo>
                  <a:pt x="5743" y="169694"/>
                  <a:pt x="-1693" y="140623"/>
                  <a:pt x="335" y="110200"/>
                </a:cubicBezTo>
                <a:cubicBezTo>
                  <a:pt x="1011" y="91946"/>
                  <a:pt x="9124" y="75044"/>
                  <a:pt x="22645" y="62198"/>
                </a:cubicBezTo>
                <a:cubicBezTo>
                  <a:pt x="28054" y="56790"/>
                  <a:pt x="36167" y="48677"/>
                  <a:pt x="44956" y="39888"/>
                </a:cubicBezTo>
                <a:close/>
                <a:moveTo>
                  <a:pt x="97013" y="0"/>
                </a:moveTo>
                <a:cubicBezTo>
                  <a:pt x="104450" y="0"/>
                  <a:pt x="111887" y="3380"/>
                  <a:pt x="117296" y="8789"/>
                </a:cubicBezTo>
                <a:lnTo>
                  <a:pt x="210594" y="101411"/>
                </a:lnTo>
                <a:cubicBezTo>
                  <a:pt x="216003" y="106820"/>
                  <a:pt x="219383" y="114257"/>
                  <a:pt x="219383" y="122370"/>
                </a:cubicBezTo>
                <a:cubicBezTo>
                  <a:pt x="219383" y="130482"/>
                  <a:pt x="216003" y="137919"/>
                  <a:pt x="210594" y="143328"/>
                </a:cubicBezTo>
                <a:lnTo>
                  <a:pt x="200453" y="153469"/>
                </a:lnTo>
                <a:lnTo>
                  <a:pt x="65914" y="18930"/>
                </a:lnTo>
                <a:lnTo>
                  <a:pt x="76055" y="8789"/>
                </a:lnTo>
                <a:cubicBezTo>
                  <a:pt x="81464" y="3380"/>
                  <a:pt x="89577" y="0"/>
                  <a:pt x="9701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8" name="Text Placeholder 87">
            <a:extLst>
              <a:ext uri="{FF2B5EF4-FFF2-40B4-BE49-F238E27FC236}">
                <a16:creationId xmlns:a16="http://schemas.microsoft.com/office/drawing/2014/main" id="{9BB716BD-1889-015D-9C0F-E7138A3898D2}"/>
              </a:ext>
            </a:extLst>
          </p:cNvPr>
          <p:cNvSpPr>
            <a:spLocks noGrp="1"/>
          </p:cNvSpPr>
          <p:nvPr>
            <p:ph type="body" sz="quarter" idx="41"/>
          </p:nvPr>
        </p:nvSpPr>
        <p:spPr>
          <a:xfrm>
            <a:off x="5954486" y="4874403"/>
            <a:ext cx="283026" cy="459731"/>
          </a:xfrm>
          <a:custGeom>
            <a:avLst/>
            <a:gdLst>
              <a:gd name="connsiteX0" fmla="*/ 141514 w 283026"/>
              <a:gd name="connsiteY0" fmla="*/ 81129 h 459731"/>
              <a:gd name="connsiteX1" fmla="*/ 80667 w 283026"/>
              <a:gd name="connsiteY1" fmla="*/ 141976 h 459731"/>
              <a:gd name="connsiteX2" fmla="*/ 141514 w 283026"/>
              <a:gd name="connsiteY2" fmla="*/ 202823 h 459731"/>
              <a:gd name="connsiteX3" fmla="*/ 202361 w 283026"/>
              <a:gd name="connsiteY3" fmla="*/ 141976 h 459731"/>
              <a:gd name="connsiteX4" fmla="*/ 141514 w 283026"/>
              <a:gd name="connsiteY4" fmla="*/ 81129 h 459731"/>
              <a:gd name="connsiteX5" fmla="*/ 141514 w 283026"/>
              <a:gd name="connsiteY5" fmla="*/ 0 h 459731"/>
              <a:gd name="connsiteX6" fmla="*/ 258475 w 283026"/>
              <a:gd name="connsiteY6" fmla="*/ 62199 h 459731"/>
              <a:gd name="connsiteX7" fmla="*/ 273348 w 283026"/>
              <a:gd name="connsiteY7" fmla="*/ 194034 h 459731"/>
              <a:gd name="connsiteX8" fmla="*/ 209121 w 283026"/>
              <a:gd name="connsiteY8" fmla="*/ 336009 h 459731"/>
              <a:gd name="connsiteX9" fmla="*/ 153683 w 283026"/>
              <a:gd name="connsiteY9" fmla="*/ 452294 h 459731"/>
              <a:gd name="connsiteX10" fmla="*/ 141514 w 283026"/>
              <a:gd name="connsiteY10" fmla="*/ 459731 h 459731"/>
              <a:gd name="connsiteX11" fmla="*/ 129344 w 283026"/>
              <a:gd name="connsiteY11" fmla="*/ 452294 h 459731"/>
              <a:gd name="connsiteX12" fmla="*/ 73906 w 283026"/>
              <a:gd name="connsiteY12" fmla="*/ 336009 h 459731"/>
              <a:gd name="connsiteX13" fmla="*/ 9679 w 283026"/>
              <a:gd name="connsiteY13" fmla="*/ 194034 h 459731"/>
              <a:gd name="connsiteX14" fmla="*/ 24553 w 283026"/>
              <a:gd name="connsiteY14" fmla="*/ 62199 h 459731"/>
              <a:gd name="connsiteX15" fmla="*/ 141514 w 283026"/>
              <a:gd name="connsiteY15" fmla="*/ 0 h 45973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</a:cxnLst>
            <a:rect l="l" t="t" r="r" b="b"/>
            <a:pathLst>
              <a:path w="283026" h="459731">
                <a:moveTo>
                  <a:pt x="141514" y="81129"/>
                </a:moveTo>
                <a:cubicBezTo>
                  <a:pt x="107710" y="81129"/>
                  <a:pt x="80667" y="108172"/>
                  <a:pt x="80667" y="141976"/>
                </a:cubicBezTo>
                <a:cubicBezTo>
                  <a:pt x="80667" y="175780"/>
                  <a:pt x="107710" y="202823"/>
                  <a:pt x="141514" y="202823"/>
                </a:cubicBezTo>
                <a:cubicBezTo>
                  <a:pt x="175318" y="202823"/>
                  <a:pt x="202361" y="175780"/>
                  <a:pt x="202361" y="141976"/>
                </a:cubicBezTo>
                <a:cubicBezTo>
                  <a:pt x="202361" y="108172"/>
                  <a:pt x="175318" y="81129"/>
                  <a:pt x="141514" y="81129"/>
                </a:cubicBezTo>
                <a:close/>
                <a:moveTo>
                  <a:pt x="141514" y="0"/>
                </a:moveTo>
                <a:cubicBezTo>
                  <a:pt x="188163" y="0"/>
                  <a:pt x="232108" y="22987"/>
                  <a:pt x="258475" y="62199"/>
                </a:cubicBezTo>
                <a:cubicBezTo>
                  <a:pt x="284842" y="100735"/>
                  <a:pt x="290250" y="150089"/>
                  <a:pt x="273348" y="194034"/>
                </a:cubicBezTo>
                <a:lnTo>
                  <a:pt x="209121" y="336009"/>
                </a:lnTo>
                <a:lnTo>
                  <a:pt x="153683" y="452294"/>
                </a:lnTo>
                <a:cubicBezTo>
                  <a:pt x="151655" y="457027"/>
                  <a:pt x="146922" y="459731"/>
                  <a:pt x="141514" y="459731"/>
                </a:cubicBezTo>
                <a:cubicBezTo>
                  <a:pt x="136105" y="459731"/>
                  <a:pt x="131373" y="457027"/>
                  <a:pt x="129344" y="452294"/>
                </a:cubicBezTo>
                <a:lnTo>
                  <a:pt x="73906" y="336009"/>
                </a:lnTo>
                <a:lnTo>
                  <a:pt x="9679" y="194034"/>
                </a:lnTo>
                <a:cubicBezTo>
                  <a:pt x="-7223" y="150089"/>
                  <a:pt x="-1814" y="100735"/>
                  <a:pt x="24553" y="62199"/>
                </a:cubicBezTo>
                <a:cubicBezTo>
                  <a:pt x="50920" y="22987"/>
                  <a:pt x="94865" y="0"/>
                  <a:pt x="141514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91FA46AC-369F-A789-6C23-E8313F5511DB}"/>
              </a:ext>
            </a:extLst>
          </p:cNvPr>
          <p:cNvSpPr/>
          <p:nvPr userDrawn="1"/>
        </p:nvSpPr>
        <p:spPr>
          <a:xfrm flipV="1">
            <a:off x="0" y="5114925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467FFE41-87BA-382B-FABF-2D6AE99DAC8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572679" y="1376535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AEE06FA4-0F97-6F61-C722-9F7239E2DC09}"/>
              </a:ext>
            </a:extLst>
          </p:cNvPr>
          <p:cNvSpPr>
            <a:spLocks noGrp="1"/>
          </p:cNvSpPr>
          <p:nvPr>
            <p:ph type="body" sz="quarter" idx="33"/>
          </p:nvPr>
        </p:nvSpPr>
        <p:spPr>
          <a:xfrm>
            <a:off x="6572679" y="257174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1A2EC03D-0031-5439-382A-06A1EBCCF70B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572679" y="3538996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0" name="Text Placeholder 7">
            <a:extLst>
              <a:ext uri="{FF2B5EF4-FFF2-40B4-BE49-F238E27FC236}">
                <a16:creationId xmlns:a16="http://schemas.microsoft.com/office/drawing/2014/main" id="{898D4D79-CC68-5105-005D-DD2DB9447915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6572679" y="4730643"/>
            <a:ext cx="5031946" cy="747251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  <a:lvl2pPr>
              <a:spcBef>
                <a:spcPts val="400"/>
              </a:spcBef>
              <a:defRPr/>
            </a:lvl2pPr>
            <a:lvl3pPr>
              <a:spcBef>
                <a:spcPts val="400"/>
              </a:spcBef>
              <a:defRPr/>
            </a:lvl3pPr>
            <a:lvl4pPr>
              <a:spcBef>
                <a:spcPts val="400"/>
              </a:spcBef>
              <a:defRPr/>
            </a:lvl4pPr>
            <a:lvl5pPr>
              <a:spcBef>
                <a:spcPts val="400"/>
              </a:spcBef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912534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3429000" cy="3428996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584199"/>
            <a:ext cx="9577383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4386292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994130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>
            <a:off x="0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7BBEC518-0BEE-8EE2-B20F-6E73D5849DD7}"/>
              </a:ext>
            </a:extLst>
          </p:cNvPr>
          <p:cNvSpPr/>
          <p:nvPr userDrawn="1"/>
        </p:nvSpPr>
        <p:spPr>
          <a:xfrm flipH="1">
            <a:off x="10301524" y="1542920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24157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hank You S06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001FB9E8-FFD2-5B94-A9EC-C17430F2B27F}"/>
              </a:ext>
            </a:extLst>
          </p:cNvPr>
          <p:cNvSpPr/>
          <p:nvPr userDrawn="1"/>
        </p:nvSpPr>
        <p:spPr>
          <a:xfrm rot="5400000">
            <a:off x="5150762" y="-940842"/>
            <a:ext cx="1890476" cy="3772160"/>
          </a:xfrm>
          <a:custGeom>
            <a:avLst/>
            <a:gdLst>
              <a:gd name="connsiteX0" fmla="*/ 3776 w 1623776"/>
              <a:gd name="connsiteY0" fmla="*/ 0 h 3240000"/>
              <a:gd name="connsiteX1" fmla="*/ 0 w 1623776"/>
              <a:gd name="connsiteY1" fmla="*/ 191 h 3240000"/>
              <a:gd name="connsiteX2" fmla="*/ 0 w 1623776"/>
              <a:gd name="connsiteY2" fmla="*/ 3239810 h 3240000"/>
              <a:gd name="connsiteX3" fmla="*/ 3776 w 1623776"/>
              <a:gd name="connsiteY3" fmla="*/ 3240000 h 3240000"/>
              <a:gd name="connsiteX4" fmla="*/ 1623776 w 1623776"/>
              <a:gd name="connsiteY4" fmla="*/ 1620000 h 3240000"/>
              <a:gd name="connsiteX5" fmla="*/ 3776 w 1623776"/>
              <a:gd name="connsiteY5" fmla="*/ 0 h 3240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623776" h="3240000">
                <a:moveTo>
                  <a:pt x="3776" y="0"/>
                </a:moveTo>
                <a:lnTo>
                  <a:pt x="0" y="191"/>
                </a:lnTo>
                <a:lnTo>
                  <a:pt x="0" y="3239810"/>
                </a:lnTo>
                <a:lnTo>
                  <a:pt x="3776" y="3240000"/>
                </a:lnTo>
                <a:cubicBezTo>
                  <a:pt x="898477" y="3240000"/>
                  <a:pt x="1623776" y="2514701"/>
                  <a:pt x="1623776" y="1620000"/>
                </a:cubicBezTo>
                <a:cubicBezTo>
                  <a:pt x="1623776" y="725299"/>
                  <a:pt x="898477" y="0"/>
                  <a:pt x="3776" y="0"/>
                </a:cubicBez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282F00A-A605-DB2C-17E8-A269DC1DC81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20804" y="2005042"/>
            <a:ext cx="9577383" cy="1423958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25FF4370-38BB-6E85-843A-8141988084D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20804" y="3537000"/>
            <a:ext cx="9577383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C436FFF2-2DBB-1CD9-58EF-DC971AA99613}"/>
              </a:ext>
            </a:extLst>
          </p:cNvPr>
          <p:cNvSpPr/>
          <p:nvPr userDrawn="1"/>
        </p:nvSpPr>
        <p:spPr>
          <a:xfrm>
            <a:off x="5334178" y="3429000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281883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s S08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710F97-4F79-635A-8480-E67B297F3F47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587375" y="2124075"/>
            <a:ext cx="11017250" cy="4149725"/>
          </a:xfrm>
        </p:spPr>
        <p:txBody>
          <a:bodyPr/>
          <a:lstStyle>
            <a:lvl1pPr marL="285750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800" b="0">
                <a:solidFill>
                  <a:schemeClr val="tx1"/>
                </a:solidFill>
              </a:defRPr>
            </a:lvl1pPr>
            <a:lvl2pPr marL="742939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600">
                <a:solidFill>
                  <a:schemeClr val="tx1"/>
                </a:solidFill>
              </a:defRPr>
            </a:lvl2pPr>
            <a:lvl3pPr marL="1200127" indent="-285750">
              <a:buClr>
                <a:schemeClr val="accent1"/>
              </a:buClr>
              <a:buFont typeface="Wingdings" panose="05000000000000000000" pitchFamily="2" charset="2"/>
              <a:buChar char="§"/>
              <a:defRPr sz="1400">
                <a:solidFill>
                  <a:schemeClr val="tx1"/>
                </a:solidFill>
              </a:defRPr>
            </a:lvl3pPr>
            <a:lvl4pPr marL="1543016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4pPr>
            <a:lvl5pPr marL="2000205" indent="-171450">
              <a:buClr>
                <a:schemeClr val="accent1"/>
              </a:buClr>
              <a:buFont typeface="Wingdings" panose="05000000000000000000" pitchFamily="2" charset="2"/>
              <a:buChar char="§"/>
              <a:defRPr sz="12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2465245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587375" y="186055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12769" y="1985759"/>
            <a:ext cx="4198686" cy="4288041"/>
          </a:xfr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200649" y="2379337"/>
            <a:ext cx="6403976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200649" y="1985759"/>
            <a:ext cx="640397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D7DB3D4D-4280-F558-BF92-F16B9874E243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200649" y="2775736"/>
            <a:ext cx="6403976" cy="349806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Description</a:t>
            </a:r>
          </a:p>
        </p:txBody>
      </p:sp>
    </p:spTree>
    <p:extLst>
      <p:ext uri="{BB962C8B-B14F-4D97-AF65-F5344CB8AC3E}">
        <p14:creationId xmlns:p14="http://schemas.microsoft.com/office/powerpoint/2010/main" val="30748756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1020598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1145992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77723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77723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66574410-6D2F-55A1-8E39-660141E6EF1C}"/>
              </a:ext>
            </a:extLst>
          </p:cNvPr>
          <p:cNvSpPr/>
          <p:nvPr userDrawn="1"/>
        </p:nvSpPr>
        <p:spPr>
          <a:xfrm>
            <a:off x="508936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68C0A5A9-8E77-9BAC-76E0-26033140D6F9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521475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643AD8B-BAE3-3848-73D3-62FAD7D0D089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94648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99CF8509-C7EC-79D3-7411-F26B02D10736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94648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3BA5D59-0209-89B8-9147-1C63D7A1B071}"/>
              </a:ext>
            </a:extLst>
          </p:cNvPr>
          <p:cNvSpPr/>
          <p:nvPr userDrawn="1"/>
        </p:nvSpPr>
        <p:spPr>
          <a:xfrm>
            <a:off x="915812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3" name="Picture Placeholder 3">
            <a:extLst>
              <a:ext uri="{FF2B5EF4-FFF2-40B4-BE49-F238E27FC236}">
                <a16:creationId xmlns:a16="http://schemas.microsoft.com/office/drawing/2014/main" id="{21C38032-B31A-CB71-7779-947398FC53DC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928351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1A3EAE2A-BC8F-C40E-3865-3BDF5B54D29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901524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047C502D-0AB2-780B-BDDB-36CCF8FEF686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901524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34228108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584200"/>
            <a:ext cx="11017248" cy="568960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85570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30250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55644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587375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587375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3634316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3759710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3491441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3491441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5D3E502E-44C3-9BA0-5EF8-2BCF3B51B0E9}"/>
              </a:ext>
            </a:extLst>
          </p:cNvPr>
          <p:cNvSpPr/>
          <p:nvPr userDrawn="1"/>
        </p:nvSpPr>
        <p:spPr>
          <a:xfrm>
            <a:off x="6538382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2" name="Picture Placeholder 3">
            <a:extLst>
              <a:ext uri="{FF2B5EF4-FFF2-40B4-BE49-F238E27FC236}">
                <a16:creationId xmlns:a16="http://schemas.microsoft.com/office/drawing/2014/main" id="{A7D470C9-B206-8884-B452-644A47C1E25F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6663776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3" name="Text Placeholder 2">
            <a:extLst>
              <a:ext uri="{FF2B5EF4-FFF2-40B4-BE49-F238E27FC236}">
                <a16:creationId xmlns:a16="http://schemas.microsoft.com/office/drawing/2014/main" id="{B4A97306-5669-EFC7-0E04-7F32BA205799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5507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032564A6-17E4-63CF-F22E-C982FA9E08C1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5507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558A6AB0-F48E-FF05-A95F-B1AAC3ED1B3C}"/>
              </a:ext>
            </a:extLst>
          </p:cNvPr>
          <p:cNvSpPr/>
          <p:nvPr userDrawn="1"/>
        </p:nvSpPr>
        <p:spPr>
          <a:xfrm>
            <a:off x="9442449" y="2403790"/>
            <a:ext cx="722972" cy="77787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36" name="Picture Placeholder 3">
            <a:extLst>
              <a:ext uri="{FF2B5EF4-FFF2-40B4-BE49-F238E27FC236}">
                <a16:creationId xmlns:a16="http://schemas.microsoft.com/office/drawing/2014/main" id="{407AD496-47DC-C2CD-C475-B49607A6378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9567843" y="2528999"/>
            <a:ext cx="1762492" cy="180000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7E5ED195-C091-5EBE-F538-006D11703EF3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299574" y="5179687"/>
            <a:ext cx="2305051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A1269684-0989-083B-FBD2-1201639C10D2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299574" y="4786109"/>
            <a:ext cx="2305051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850721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 S07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A9C58487-FAF6-6FA2-6EE6-AF55ED7E11BD}"/>
              </a:ext>
            </a:extLst>
          </p:cNvPr>
          <p:cNvSpPr/>
          <p:nvPr userDrawn="1"/>
        </p:nvSpPr>
        <p:spPr>
          <a:xfrm>
            <a:off x="749007" y="1868827"/>
            <a:ext cx="1195970" cy="12867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3">
            <a:extLst>
              <a:ext uri="{FF2B5EF4-FFF2-40B4-BE49-F238E27FC236}">
                <a16:creationId xmlns:a16="http://schemas.microsoft.com/office/drawing/2014/main" id="{A60A65A1-5F85-B33B-EA28-74D5F976D7D6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874400" y="1994036"/>
            <a:ext cx="2915587" cy="2977636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B9739D3D-43C6-568B-C822-71725DFDDE2B}"/>
              </a:ext>
            </a:extLst>
          </p:cNvPr>
          <p:cNvSpPr>
            <a:spLocks noGrp="1"/>
          </p:cNvSpPr>
          <p:nvPr>
            <p:ph type="body" sz="quarter" idx="15" hasCustomPrompt="1"/>
          </p:nvPr>
        </p:nvSpPr>
        <p:spPr>
          <a:xfrm>
            <a:off x="854241" y="5684512"/>
            <a:ext cx="2935746" cy="3600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FDDC7E6-D45A-8771-B382-2AB8909D9FAC}"/>
              </a:ext>
            </a:extLst>
          </p:cNvPr>
          <p:cNvSpPr>
            <a:spLocks noGrp="1"/>
          </p:cNvSpPr>
          <p:nvPr>
            <p:ph type="body" sz="quarter" idx="16" hasCustomPrompt="1"/>
          </p:nvPr>
        </p:nvSpPr>
        <p:spPr>
          <a:xfrm>
            <a:off x="854241" y="5290934"/>
            <a:ext cx="2935746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8BA6A98A-D7E8-DACA-9006-CD8053271585}"/>
              </a:ext>
            </a:extLst>
          </p:cNvPr>
          <p:cNvSpPr/>
          <p:nvPr userDrawn="1"/>
        </p:nvSpPr>
        <p:spPr>
          <a:xfrm>
            <a:off x="452542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8" name="Picture Placeholder 3">
            <a:extLst>
              <a:ext uri="{FF2B5EF4-FFF2-40B4-BE49-F238E27FC236}">
                <a16:creationId xmlns:a16="http://schemas.microsoft.com/office/drawing/2014/main" id="{675AB211-7576-E1FA-EA29-B79982587E1F}"/>
              </a:ext>
            </a:extLst>
          </p:cNvPr>
          <p:cNvSpPr>
            <a:spLocks noGrp="1"/>
          </p:cNvSpPr>
          <p:nvPr>
            <p:ph type="pic" sz="quarter" idx="17"/>
          </p:nvPr>
        </p:nvSpPr>
        <p:spPr>
          <a:xfrm>
            <a:off x="458732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446CBDD2-D76B-E541-1010-51F52DEBB0AB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24801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D2D176A-8984-014A-3DD7-95E73E098DE1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>
          <a:xfrm>
            <a:off x="424801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A1679058-E7B1-B3DD-691C-C008405CE5B4}"/>
              </a:ext>
            </a:extLst>
          </p:cNvPr>
          <p:cNvSpPr/>
          <p:nvPr userDrawn="1"/>
        </p:nvSpPr>
        <p:spPr>
          <a:xfrm>
            <a:off x="7282984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26EF51-EDAB-E638-FEC6-824EAE64EF7A}"/>
              </a:ext>
            </a:extLst>
          </p:cNvPr>
          <p:cNvSpPr>
            <a:spLocks noGrp="1"/>
          </p:cNvSpPr>
          <p:nvPr>
            <p:ph type="pic" sz="quarter" idx="20"/>
          </p:nvPr>
        </p:nvSpPr>
        <p:spPr>
          <a:xfrm>
            <a:off x="7344878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1278AB3-3C45-804B-EE70-B588356BDF65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7005568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F74F294B-6C7E-502C-3F99-C01599FB71DF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7005568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0128BE9-8A9E-D15B-9B42-B8E210E6CE76}"/>
              </a:ext>
            </a:extLst>
          </p:cNvPr>
          <p:cNvSpPr/>
          <p:nvPr userDrawn="1"/>
        </p:nvSpPr>
        <p:spPr>
          <a:xfrm>
            <a:off x="10040539" y="1932326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Picture Placeholder 3">
            <a:extLst>
              <a:ext uri="{FF2B5EF4-FFF2-40B4-BE49-F238E27FC236}">
                <a16:creationId xmlns:a16="http://schemas.microsoft.com/office/drawing/2014/main" id="{04F83991-CD9A-E010-5C82-3B4111220839}"/>
              </a:ext>
            </a:extLst>
          </p:cNvPr>
          <p:cNvSpPr>
            <a:spLocks noGrp="1"/>
          </p:cNvSpPr>
          <p:nvPr>
            <p:ph type="pic" sz="quarter" idx="23"/>
          </p:nvPr>
        </p:nvSpPr>
        <p:spPr>
          <a:xfrm>
            <a:off x="10102433" y="1994036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A7F74D1E-5148-8BFD-ED4F-A495EA56AC3C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9763123" y="367633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56062126-2EA8-B0DD-F10D-80C196FD6835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9763123" y="3361695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FDC9DED9-EC5E-03DB-FBD0-057D060E5106}"/>
              </a:ext>
            </a:extLst>
          </p:cNvPr>
          <p:cNvSpPr/>
          <p:nvPr userDrawn="1"/>
        </p:nvSpPr>
        <p:spPr>
          <a:xfrm>
            <a:off x="452542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0" name="Picture Placeholder 3">
            <a:extLst>
              <a:ext uri="{FF2B5EF4-FFF2-40B4-BE49-F238E27FC236}">
                <a16:creationId xmlns:a16="http://schemas.microsoft.com/office/drawing/2014/main" id="{667C17D1-7667-0328-C812-DE91422F1FDB}"/>
              </a:ext>
            </a:extLst>
          </p:cNvPr>
          <p:cNvSpPr>
            <a:spLocks noGrp="1"/>
          </p:cNvSpPr>
          <p:nvPr>
            <p:ph type="pic" sz="quarter" idx="26"/>
          </p:nvPr>
        </p:nvSpPr>
        <p:spPr>
          <a:xfrm>
            <a:off x="458732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1" name="Text Placeholder 2">
            <a:extLst>
              <a:ext uri="{FF2B5EF4-FFF2-40B4-BE49-F238E27FC236}">
                <a16:creationId xmlns:a16="http://schemas.microsoft.com/office/drawing/2014/main" id="{C8BDB176-B841-841B-7423-2350F5D7140D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424801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061F58F2-BC79-ACFD-D4F6-00D60E5B6F7F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424801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90883052-7CAB-5D9D-1C4C-7238E4ED9496}"/>
              </a:ext>
            </a:extLst>
          </p:cNvPr>
          <p:cNvSpPr/>
          <p:nvPr userDrawn="1"/>
        </p:nvSpPr>
        <p:spPr>
          <a:xfrm>
            <a:off x="7282984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4" name="Picture Placeholder 3">
            <a:extLst>
              <a:ext uri="{FF2B5EF4-FFF2-40B4-BE49-F238E27FC236}">
                <a16:creationId xmlns:a16="http://schemas.microsoft.com/office/drawing/2014/main" id="{EC26EBCA-EEA2-413A-4452-18CBF9BEEC2D}"/>
              </a:ext>
            </a:extLst>
          </p:cNvPr>
          <p:cNvSpPr>
            <a:spLocks noGrp="1"/>
          </p:cNvSpPr>
          <p:nvPr>
            <p:ph type="pic" sz="quarter" idx="29"/>
          </p:nvPr>
        </p:nvSpPr>
        <p:spPr>
          <a:xfrm>
            <a:off x="7344878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60C31386-3A29-A2FB-7C79-81A8634D0613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7005568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46" name="Text Placeholder 7">
            <a:extLst>
              <a:ext uri="{FF2B5EF4-FFF2-40B4-BE49-F238E27FC236}">
                <a16:creationId xmlns:a16="http://schemas.microsoft.com/office/drawing/2014/main" id="{83FCFFD3-F8A8-5CA6-DE25-64B1BE9C6555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7005568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093CE542-7A51-B3EA-B80A-CA16E2413170}"/>
              </a:ext>
            </a:extLst>
          </p:cNvPr>
          <p:cNvSpPr/>
          <p:nvPr userDrawn="1"/>
        </p:nvSpPr>
        <p:spPr>
          <a:xfrm>
            <a:off x="10040539" y="4248729"/>
            <a:ext cx="501116" cy="53917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8" name="Picture Placeholder 3">
            <a:extLst>
              <a:ext uri="{FF2B5EF4-FFF2-40B4-BE49-F238E27FC236}">
                <a16:creationId xmlns:a16="http://schemas.microsoft.com/office/drawing/2014/main" id="{63D31212-32EC-5B65-CBE3-4A81C02EEF02}"/>
              </a:ext>
            </a:extLst>
          </p:cNvPr>
          <p:cNvSpPr>
            <a:spLocks noGrp="1"/>
          </p:cNvSpPr>
          <p:nvPr>
            <p:ph type="pic" sz="quarter" idx="32"/>
          </p:nvPr>
        </p:nvSpPr>
        <p:spPr>
          <a:xfrm>
            <a:off x="10102433" y="4310439"/>
            <a:ext cx="1162882" cy="1187630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49" name="Text Placeholder 2">
            <a:extLst>
              <a:ext uri="{FF2B5EF4-FFF2-40B4-BE49-F238E27FC236}">
                <a16:creationId xmlns:a16="http://schemas.microsoft.com/office/drawing/2014/main" id="{2FD1A2E4-7264-0349-3D02-68184EAFE343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9763123" y="599273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Designation</a:t>
            </a:r>
          </a:p>
        </p:txBody>
      </p:sp>
      <p:sp>
        <p:nvSpPr>
          <p:cNvPr id="50" name="Text Placeholder 7">
            <a:extLst>
              <a:ext uri="{FF2B5EF4-FFF2-40B4-BE49-F238E27FC236}">
                <a16:creationId xmlns:a16="http://schemas.microsoft.com/office/drawing/2014/main" id="{748C6EDC-5A14-4551-5BDA-E2C93B692A81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9763123" y="5678098"/>
            <a:ext cx="1841502" cy="281062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Name</a:t>
            </a:r>
          </a:p>
        </p:txBody>
      </p:sp>
    </p:spTree>
    <p:extLst>
      <p:ext uri="{BB962C8B-B14F-4D97-AF65-F5344CB8AC3E}">
        <p14:creationId xmlns:p14="http://schemas.microsoft.com/office/powerpoint/2010/main" val="23973291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 S09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0081B130-7219-010B-5B07-B9E1EC45F082}"/>
              </a:ext>
            </a:extLst>
          </p:cNvPr>
          <p:cNvSpPr/>
          <p:nvPr userDrawn="1"/>
        </p:nvSpPr>
        <p:spPr>
          <a:xfrm>
            <a:off x="1" y="1609842"/>
            <a:ext cx="1838327" cy="3638316"/>
          </a:xfrm>
          <a:custGeom>
            <a:avLst/>
            <a:gdLst>
              <a:gd name="connsiteX0" fmla="*/ 19169 w 1838327"/>
              <a:gd name="connsiteY0" fmla="*/ 0 h 3638316"/>
              <a:gd name="connsiteX1" fmla="*/ 1838327 w 1838327"/>
              <a:gd name="connsiteY1" fmla="*/ 1819158 h 3638316"/>
              <a:gd name="connsiteX2" fmla="*/ 19169 w 1838327"/>
              <a:gd name="connsiteY2" fmla="*/ 3638316 h 3638316"/>
              <a:gd name="connsiteX3" fmla="*/ 0 w 1838327"/>
              <a:gd name="connsiteY3" fmla="*/ 3637348 h 3638316"/>
              <a:gd name="connsiteX4" fmla="*/ 0 w 1838327"/>
              <a:gd name="connsiteY4" fmla="*/ 968 h 3638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838327" h="3638316">
                <a:moveTo>
                  <a:pt x="19169" y="0"/>
                </a:moveTo>
                <a:cubicBezTo>
                  <a:pt x="1023862" y="0"/>
                  <a:pt x="1838327" y="814465"/>
                  <a:pt x="1838327" y="1819158"/>
                </a:cubicBezTo>
                <a:cubicBezTo>
                  <a:pt x="1838327" y="2823851"/>
                  <a:pt x="1023862" y="3638316"/>
                  <a:pt x="19169" y="3638316"/>
                </a:cubicBezTo>
                <a:lnTo>
                  <a:pt x="0" y="3637348"/>
                </a:lnTo>
                <a:lnTo>
                  <a:pt x="0" y="968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9C39DA1E-F723-DB9C-40C0-3D66E8CAFD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4201" y="2331077"/>
            <a:ext cx="4362452" cy="2195848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09DB63E-6988-D8A2-A1B7-3DC37999924F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9173" y="2251070"/>
            <a:ext cx="5508626" cy="324473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DF6DB69C-2A23-159B-EB97-B2DFB9BF3877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9173" y="1457325"/>
            <a:ext cx="5508626" cy="760167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0886682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C7902A1F-5F9E-F540-736E-4F5B6DB67E34}"/>
              </a:ext>
            </a:extLst>
          </p:cNvPr>
          <p:cNvSpPr/>
          <p:nvPr userDrawn="1"/>
        </p:nvSpPr>
        <p:spPr>
          <a:xfrm>
            <a:off x="7280546" y="469900"/>
            <a:ext cx="1672954" cy="180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2" name="Freeform: Shape 21">
            <a:extLst>
              <a:ext uri="{FF2B5EF4-FFF2-40B4-BE49-F238E27FC236}">
                <a16:creationId xmlns:a16="http://schemas.microsoft.com/office/drawing/2014/main" id="{EE6B5542-BB91-41A9-8B31-C8DE957623BD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A01B5D6-A0BF-4F7A-8C00-4C190893142B}"/>
              </a:ext>
            </a:extLst>
          </p:cNvPr>
          <p:cNvSpPr>
            <a:spLocks noGrp="1"/>
          </p:cNvSpPr>
          <p:nvPr userDrawn="1">
            <p:ph type="title"/>
          </p:nvPr>
        </p:nvSpPr>
        <p:spPr>
          <a:xfrm>
            <a:off x="587374" y="584201"/>
            <a:ext cx="6143625" cy="267106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CCF3D022-456B-AB70-7F0A-62D09A116C98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7405940" y="595109"/>
            <a:ext cx="4198686" cy="5678691"/>
          </a:xfrm>
          <a:solidFill>
            <a:schemeClr val="accent2"/>
          </a:solidFill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2C4CDD4-5CB3-EC9C-93D2-60B6515FB1C8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4181689"/>
            <a:ext cx="5508626" cy="209211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896DF618-B764-8C81-0118-BACA0E6B0CED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788111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68423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7F31A4D2-E7FE-4037-BB0F-7F3541D21692}"/>
              </a:ext>
            </a:extLst>
          </p:cNvPr>
          <p:cNvSpPr/>
          <p:nvPr userDrawn="1"/>
        </p:nvSpPr>
        <p:spPr>
          <a:xfrm>
            <a:off x="0" y="0"/>
            <a:ext cx="5676900" cy="6858000"/>
          </a:xfrm>
          <a:custGeom>
            <a:avLst/>
            <a:gdLst>
              <a:gd name="connsiteX0" fmla="*/ 0 w 5676900"/>
              <a:gd name="connsiteY0" fmla="*/ 0 h 6858000"/>
              <a:gd name="connsiteX1" fmla="*/ 3870984 w 5676900"/>
              <a:gd name="connsiteY1" fmla="*/ 0 h 6858000"/>
              <a:gd name="connsiteX2" fmla="*/ 4006278 w 5676900"/>
              <a:gd name="connsiteY2" fmla="*/ 96210 h 6858000"/>
              <a:gd name="connsiteX3" fmla="*/ 5676900 w 5676900"/>
              <a:gd name="connsiteY3" fmla="*/ 3429000 h 6858000"/>
              <a:gd name="connsiteX4" fmla="*/ 4006278 w 5676900"/>
              <a:gd name="connsiteY4" fmla="*/ 6761790 h 6858000"/>
              <a:gd name="connsiteX5" fmla="*/ 3870983 w 5676900"/>
              <a:gd name="connsiteY5" fmla="*/ 6858000 h 6858000"/>
              <a:gd name="connsiteX6" fmla="*/ 0 w 5676900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5676900" h="6858000">
                <a:moveTo>
                  <a:pt x="0" y="0"/>
                </a:moveTo>
                <a:lnTo>
                  <a:pt x="3870984" y="0"/>
                </a:lnTo>
                <a:lnTo>
                  <a:pt x="4006278" y="96210"/>
                </a:lnTo>
                <a:cubicBezTo>
                  <a:pt x="5020449" y="854662"/>
                  <a:pt x="5676900" y="2065170"/>
                  <a:pt x="5676900" y="3429000"/>
                </a:cubicBezTo>
                <a:cubicBezTo>
                  <a:pt x="5676900" y="4792830"/>
                  <a:pt x="5020449" y="6003338"/>
                  <a:pt x="4006278" y="6761790"/>
                </a:cubicBezTo>
                <a:lnTo>
                  <a:pt x="3870983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853DE57-F9AC-4BE9-85B5-FE07DAEAAD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1439997"/>
            <a:ext cx="3969385" cy="3978004"/>
          </a:xfrm>
          <a:prstGeom prst="rect">
            <a:avLst/>
          </a:prstGeom>
        </p:spPr>
        <p:txBody>
          <a:bodyPr anchor="ctr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E788A7F-D472-23EE-5635-C37BC55DC2C0}"/>
              </a:ext>
            </a:extLst>
          </p:cNvPr>
          <p:cNvCxnSpPr>
            <a:cxnSpLocks/>
          </p:cNvCxnSpPr>
          <p:nvPr userDrawn="1"/>
        </p:nvCxnSpPr>
        <p:spPr>
          <a:xfrm flipH="1">
            <a:off x="11604625" y="3429000"/>
            <a:ext cx="587375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43DEE493-90BB-02BD-0CB7-B66627CD5D06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095999" y="2838166"/>
            <a:ext cx="5508626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0C281B2A-29F6-C464-36B0-303B26A77A9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095999" y="2444588"/>
            <a:ext cx="5508626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300104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6096000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18248D7-F70B-9F8E-EEB6-9CBB9125483A}"/>
              </a:ext>
            </a:extLst>
          </p:cNvPr>
          <p:cNvSpPr/>
          <p:nvPr userDrawn="1"/>
        </p:nvSpPr>
        <p:spPr>
          <a:xfrm>
            <a:off x="10572000" y="5842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5057778" cy="1814807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A562162F-D0C3-47F5-A87A-C7A3A8F0B018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221393" y="709593"/>
            <a:ext cx="5845212" cy="5438814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algn="ctr"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4" y="3589785"/>
            <a:ext cx="5057777" cy="2684015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3196208"/>
            <a:ext cx="505777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12546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07EA15B4-D2EA-01A6-7B57-69B52E7EB0A2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C4D1D2B-1803-7A82-2F23-2D10AA7F82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6915666" cy="2225675"/>
          </a:xfrm>
          <a:prstGeom prst="rect">
            <a:avLst/>
          </a:prstGeom>
        </p:spPr>
        <p:txBody>
          <a:bodyPr anchor="t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3D4C5CF9-10AA-8747-7064-6A925F453B0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0" y="3095625"/>
            <a:ext cx="6790271" cy="3052782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4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A76711-60BF-29B4-4B96-D64976870576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8112125" y="977777"/>
            <a:ext cx="3492499" cy="5296023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77D93DB-2526-054C-8A3C-46AF86D40C19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8112124" y="584200"/>
            <a:ext cx="3492499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512714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Text Box T2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71230AE0-6C7F-4620-8410-EFE6D1DFE7CE}"/>
              </a:ext>
            </a:extLst>
          </p:cNvPr>
          <p:cNvSpPr/>
          <p:nvPr userDrawn="1"/>
        </p:nvSpPr>
        <p:spPr>
          <a:xfrm rot="10800000">
            <a:off x="5883268" y="549274"/>
            <a:ext cx="6308731" cy="630872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10FE9F7-C154-4314-AE66-194623BD34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19760" cy="2844800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0AB2C1EC-C05C-EA4B-8CF7-DAE9FE345334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1481739-9446-ED24-B786-6841C785F46F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232986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16200000">
            <a:off x="0" y="4590287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4181689"/>
            <a:ext cx="4968000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3788111"/>
            <a:ext cx="49680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5508625" cy="2838824"/>
          </a:xfrm>
          <a:prstGeom prst="rect">
            <a:avLst/>
          </a:prstGeom>
        </p:spPr>
        <p:txBody>
          <a:bodyPr anchor="b"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41577631-ED01-247A-6047-C96131CB72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5998" y="1091018"/>
            <a:ext cx="4968627" cy="179175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8410FC1C-7F2B-89C0-4139-0DFA84856591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5999" y="697440"/>
            <a:ext cx="4968627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5C845FF2-E894-090A-2126-BD0A3AB17A9C}"/>
              </a:ext>
            </a:extLst>
          </p:cNvPr>
          <p:cNvSpPr/>
          <p:nvPr userDrawn="1"/>
        </p:nvSpPr>
        <p:spPr>
          <a:xfrm>
            <a:off x="9075419" y="5067300"/>
            <a:ext cx="3116581" cy="17907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473C1666-DC2E-4F60-98A5-80CDC7B1FFB1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6095999" y="3429000"/>
            <a:ext cx="5970608" cy="3303606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4874920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Text Boxes T21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: Shape 5">
            <a:extLst>
              <a:ext uri="{FF2B5EF4-FFF2-40B4-BE49-F238E27FC236}">
                <a16:creationId xmlns:a16="http://schemas.microsoft.com/office/drawing/2014/main" id="{F65C8F59-6373-4247-B614-4603147C6025}"/>
              </a:ext>
            </a:extLst>
          </p:cNvPr>
          <p:cNvSpPr/>
          <p:nvPr userDrawn="1"/>
        </p:nvSpPr>
        <p:spPr>
          <a:xfrm rot="5400000" flipV="1">
            <a:off x="0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5180D2B3-2055-4849-A37F-15C3430316B3}"/>
              </a:ext>
            </a:extLst>
          </p:cNvPr>
          <p:cNvSpPr/>
          <p:nvPr userDrawn="1"/>
        </p:nvSpPr>
        <p:spPr>
          <a:xfrm rot="5400000">
            <a:off x="9924287" y="1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2" name="Text Placeholder 2">
            <a:extLst>
              <a:ext uri="{FF2B5EF4-FFF2-40B4-BE49-F238E27FC236}">
                <a16:creationId xmlns:a16="http://schemas.microsoft.com/office/drawing/2014/main" id="{F9009176-C327-5E62-20C7-BD346F4580DD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FF36DB10-1217-D9FB-5CEE-38EE84C8868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5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A90C07-A319-0553-16DF-2A4B3E3B7E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4" y="584200"/>
            <a:ext cx="11017251" cy="91694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BBE209E-CA0D-09AE-31F5-8BB6D161AF68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36626" y="2968972"/>
            <a:ext cx="4968000" cy="3304828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CA30C380-E370-83F0-A2F2-64478F4D08C2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636626" y="2202398"/>
            <a:ext cx="4968000" cy="732996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4361630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01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5" y="0"/>
            <a:ext cx="11017248" cy="42782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8100" y="2099256"/>
            <a:ext cx="9575798" cy="2179036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5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8100" y="4386292"/>
            <a:ext cx="9575798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4885976" y="4278292"/>
            <a:ext cx="2420046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61642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9" name="Freeform: Shape 7">
            <a:extLst>
              <a:ext uri="{FF2B5EF4-FFF2-40B4-BE49-F238E27FC236}">
                <a16:creationId xmlns:a16="http://schemas.microsoft.com/office/drawing/2014/main" id="{AC37003A-ECD2-9271-8AB2-E1B377082716}"/>
              </a:ext>
            </a:extLst>
          </p:cNvPr>
          <p:cNvSpPr/>
          <p:nvPr userDrawn="1"/>
        </p:nvSpPr>
        <p:spPr>
          <a:xfrm>
            <a:off x="4079875" y="2945040"/>
            <a:ext cx="4032250" cy="3912960"/>
          </a:xfrm>
          <a:custGeom>
            <a:avLst/>
            <a:gdLst>
              <a:gd name="connsiteX0" fmla="*/ 198123 w 3893924"/>
              <a:gd name="connsiteY0" fmla="*/ 0 h 4046537"/>
              <a:gd name="connsiteX1" fmla="*/ 3695801 w 3893924"/>
              <a:gd name="connsiteY1" fmla="*/ 0 h 4046537"/>
              <a:gd name="connsiteX2" fmla="*/ 3893924 w 3893924"/>
              <a:gd name="connsiteY2" fmla="*/ 198123 h 4046537"/>
              <a:gd name="connsiteX3" fmla="*/ 3893924 w 3893924"/>
              <a:gd name="connsiteY3" fmla="*/ 4046537 h 4046537"/>
              <a:gd name="connsiteX4" fmla="*/ 0 w 3893924"/>
              <a:gd name="connsiteY4" fmla="*/ 4046537 h 4046537"/>
              <a:gd name="connsiteX5" fmla="*/ 0 w 3893924"/>
              <a:gd name="connsiteY5" fmla="*/ 198123 h 4046537"/>
              <a:gd name="connsiteX6" fmla="*/ 198123 w 3893924"/>
              <a:gd name="connsiteY6" fmla="*/ 0 h 404653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3893924" h="4046537">
                <a:moveTo>
                  <a:pt x="198123" y="0"/>
                </a:moveTo>
                <a:lnTo>
                  <a:pt x="3695801" y="0"/>
                </a:lnTo>
                <a:cubicBezTo>
                  <a:pt x="3805221" y="0"/>
                  <a:pt x="3893924" y="88703"/>
                  <a:pt x="3893924" y="198123"/>
                </a:cubicBezTo>
                <a:lnTo>
                  <a:pt x="3893924" y="4046537"/>
                </a:lnTo>
                <a:lnTo>
                  <a:pt x="0" y="4046537"/>
                </a:lnTo>
                <a:lnTo>
                  <a:pt x="0" y="198123"/>
                </a:lnTo>
                <a:cubicBezTo>
                  <a:pt x="0" y="88703"/>
                  <a:pt x="88703" y="0"/>
                  <a:pt x="198123" y="0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D80DCF-CAC4-B510-50AD-54ADC9D71BE9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587375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C731E03B-66F2-08AA-04BD-84B57915BAB9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587376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18" name="Text Placeholder 2">
            <a:extLst>
              <a:ext uri="{FF2B5EF4-FFF2-40B4-BE49-F238E27FC236}">
                <a16:creationId xmlns:a16="http://schemas.microsoft.com/office/drawing/2014/main" id="{CE032C3F-0A3B-AAC7-3588-458B3449AB84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8426568" y="3626764"/>
            <a:ext cx="3182400" cy="2647036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19" name="Text Placeholder 7">
            <a:extLst>
              <a:ext uri="{FF2B5EF4-FFF2-40B4-BE49-F238E27FC236}">
                <a16:creationId xmlns:a16="http://schemas.microsoft.com/office/drawing/2014/main" id="{00DB280F-8549-B946-7450-371D6645965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8426569" y="3233186"/>
            <a:ext cx="3182400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4869377D-21D8-79DE-3928-53FCA3989A45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505248" y="3626764"/>
            <a:ext cx="3182400" cy="2647036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A65C9EBC-BA39-D9E2-6EE3-8FCDBA3923A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4506972" y="3233186"/>
            <a:ext cx="3182400" cy="360000"/>
          </a:xfrm>
        </p:spPr>
        <p:txBody>
          <a:bodyPr anchor="b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53435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Text Boxes T2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2ED0F9B-1932-6896-466C-D64BA828EC15}"/>
              </a:ext>
            </a:extLst>
          </p:cNvPr>
          <p:cNvSpPr/>
          <p:nvPr userDrawn="1"/>
        </p:nvSpPr>
        <p:spPr>
          <a:xfrm>
            <a:off x="6096001" y="3429000"/>
            <a:ext cx="6096000" cy="3429000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88C0BAD-62F8-8DBF-08BD-F3D4D23147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5222875" cy="2511419"/>
          </a:xfrm>
          <a:prstGeom prst="rect">
            <a:avLst/>
          </a:prstGeom>
        </p:spPr>
        <p:txBody>
          <a:bodyPr anchor="ctr">
            <a:noAutofit/>
          </a:bodyPr>
          <a:lstStyle>
            <a:lvl1pPr algn="l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D5453C8F-F0F1-1099-79AA-AF1ACBB99C77}"/>
              </a:ext>
            </a:extLst>
          </p:cNvPr>
          <p:cNvCxnSpPr>
            <a:cxnSpLocks/>
          </p:cNvCxnSpPr>
          <p:nvPr userDrawn="1"/>
        </p:nvCxnSpPr>
        <p:spPr>
          <a:xfrm flipH="1">
            <a:off x="0" y="3429000"/>
            <a:ext cx="6220047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122764C-29F8-352B-1FEF-C94B5FF717FB}"/>
              </a:ext>
            </a:extLst>
          </p:cNvPr>
          <p:cNvCxnSpPr>
            <a:cxnSpLocks/>
          </p:cNvCxnSpPr>
          <p:nvPr userDrawn="1"/>
        </p:nvCxnSpPr>
        <p:spPr>
          <a:xfrm flipV="1">
            <a:off x="6096001" y="0"/>
            <a:ext cx="0" cy="34290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21DA4D24-A82B-1EC3-5880-D95826B5ABB0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6394517" y="977777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0C0CBB3E-1B00-966A-5016-421CD316FDEE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6394517" y="584200"/>
            <a:ext cx="521010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D74804A8-CECC-36EF-9245-B4C9B09C3D2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155959"/>
            <a:ext cx="520699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DA40AA69-F8B7-00B4-3A15-AF9512DFEFF2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3762382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BF6C9534-0126-D1C4-DE6F-D695D5BE1C9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155959"/>
            <a:ext cx="5210103" cy="21178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146BCF7E-1FFF-1586-0E11-756A0AEA2FBC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3762382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6441841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>
            <a:extLst>
              <a:ext uri="{FF2B5EF4-FFF2-40B4-BE49-F238E27FC236}">
                <a16:creationId xmlns:a16="http://schemas.microsoft.com/office/drawing/2014/main" id="{B9842E2F-4C64-0E74-4D16-99C3A8A51175}"/>
              </a:ext>
            </a:extLst>
          </p:cNvPr>
          <p:cNvSpPr/>
          <p:nvPr userDrawn="1"/>
        </p:nvSpPr>
        <p:spPr>
          <a:xfrm>
            <a:off x="0" y="1693861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967631E-11F6-C168-7F46-9A8BA7C52082}"/>
              </a:ext>
            </a:extLst>
          </p:cNvPr>
          <p:cNvSpPr/>
          <p:nvPr userDrawn="1"/>
        </p:nvSpPr>
        <p:spPr>
          <a:xfrm>
            <a:off x="6096001" y="3983830"/>
            <a:ext cx="6096000" cy="2289969"/>
          </a:xfrm>
          <a:prstGeom prst="rect">
            <a:avLst/>
          </a:prstGeom>
          <a:ln w="1905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 dirty="0">
              <a:solidFill>
                <a:schemeClr val="tx1"/>
              </a:solidFill>
            </a:endParaRP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4527033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4133456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3" name="Text Placeholder 2">
            <a:extLst>
              <a:ext uri="{FF2B5EF4-FFF2-40B4-BE49-F238E27FC236}">
                <a16:creationId xmlns:a16="http://schemas.microsoft.com/office/drawing/2014/main" id="{C1640860-2340-E5BF-C39E-7045920AC1C6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4517" y="4527033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EEA79C68-E711-A6D9-5D20-F4838EB6936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394517" y="4133456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73644F04-6245-0ADC-5269-B6052F3DD178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2237064"/>
            <a:ext cx="520699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4A59112C-5BAC-8919-157A-2EADF25AA22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1843487"/>
            <a:ext cx="5206993" cy="360000"/>
          </a:xfrm>
        </p:spPr>
        <p:txBody>
          <a:bodyPr anchor="b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9" name="Text Placeholder 2">
            <a:extLst>
              <a:ext uri="{FF2B5EF4-FFF2-40B4-BE49-F238E27FC236}">
                <a16:creationId xmlns:a16="http://schemas.microsoft.com/office/drawing/2014/main" id="{7151F00F-6557-7362-3EFE-F9A5EDF47378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394517" y="2237064"/>
            <a:ext cx="5210103" cy="1597141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CEC0AC7C-12B1-4024-23F6-11AF30A1644D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394517" y="1843487"/>
            <a:ext cx="5210103" cy="360000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0559607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Text Boxes T2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>
            <a:extLst>
              <a:ext uri="{FF2B5EF4-FFF2-40B4-BE49-F238E27FC236}">
                <a16:creationId xmlns:a16="http://schemas.microsoft.com/office/drawing/2014/main" id="{E5E79941-DE5E-C49A-2E3F-8786F2E2CB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B35CB980-CB8E-681A-AE69-8E319B4D8188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00142" y="2213410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72F95759-011C-7FF5-0929-4FF7AAE1A221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00142" y="1907857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Text Placeholder 2">
            <a:extLst>
              <a:ext uri="{FF2B5EF4-FFF2-40B4-BE49-F238E27FC236}">
                <a16:creationId xmlns:a16="http://schemas.microsoft.com/office/drawing/2014/main" id="{EB17C2BD-9128-32B9-CB07-6B2848DD1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00142" y="3363924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Text Placeholder 7">
            <a:extLst>
              <a:ext uri="{FF2B5EF4-FFF2-40B4-BE49-F238E27FC236}">
                <a16:creationId xmlns:a16="http://schemas.microsoft.com/office/drawing/2014/main" id="{F1706E30-D436-DD4A-80FD-B94973FC8053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00142" y="3058371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6" name="Text Placeholder 2">
            <a:extLst>
              <a:ext uri="{FF2B5EF4-FFF2-40B4-BE49-F238E27FC236}">
                <a16:creationId xmlns:a16="http://schemas.microsoft.com/office/drawing/2014/main" id="{37F21597-7AC5-B7B1-B8D2-532EE71E2E16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00142" y="4514438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0D0BD769-6575-AD2B-5936-CED024A76196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600142" y="4208885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749BE6C-588A-B977-D0B8-AC0C965EC493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00142" y="5664953"/>
            <a:ext cx="6631238" cy="608847"/>
          </a:xfrm>
        </p:spPr>
        <p:txBody>
          <a:bodyPr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67DE88FF-4AA1-6ECC-6D3E-D72B54DB26EC}"/>
              </a:ext>
            </a:extLst>
          </p:cNvPr>
          <p:cNvSpPr>
            <a:spLocks noGrp="1"/>
          </p:cNvSpPr>
          <p:nvPr>
            <p:ph type="body" sz="quarter" idx="27"/>
          </p:nvPr>
        </p:nvSpPr>
        <p:spPr>
          <a:xfrm>
            <a:off x="600142" y="5359400"/>
            <a:ext cx="6631238" cy="271976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8032810-8D3F-26FC-0767-4A3B01D13744}"/>
              </a:ext>
            </a:extLst>
          </p:cNvPr>
          <p:cNvSpPr/>
          <p:nvPr userDrawn="1"/>
        </p:nvSpPr>
        <p:spPr>
          <a:xfrm>
            <a:off x="10164763" y="5274000"/>
            <a:ext cx="1584000" cy="1584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7" name="Picture Placeholder 3">
            <a:extLst>
              <a:ext uri="{FF2B5EF4-FFF2-40B4-BE49-F238E27FC236}">
                <a16:creationId xmlns:a16="http://schemas.microsoft.com/office/drawing/2014/main" id="{EF1355C9-7728-308B-8903-0247E2434F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8112125" y="1907857"/>
            <a:ext cx="3492500" cy="4824749"/>
          </a:xfrm>
          <a:prstGeom prst="rect">
            <a:avLst/>
          </a:prstGeom>
          <a:solidFill>
            <a:schemeClr val="accent2"/>
          </a:solidFill>
        </p:spPr>
        <p:txBody>
          <a:bodyPr anchor="ctr"/>
          <a:lstStyle>
            <a:lvl1pPr marL="0" indent="0" algn="ctr">
              <a:buNone/>
              <a:defRPr sz="1200">
                <a:solidFill>
                  <a:schemeClr val="tx1"/>
                </a:solidFill>
              </a:defRPr>
            </a:lvl1pPr>
          </a:lstStyle>
          <a:p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3190799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with Contents C4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>
              <a:solidFill>
                <a:schemeClr val="tx1"/>
              </a:solidFill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101725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Table Placeholder 4">
            <a:extLst>
              <a:ext uri="{FF2B5EF4-FFF2-40B4-BE49-F238E27FC236}">
                <a16:creationId xmlns:a16="http://schemas.microsoft.com/office/drawing/2014/main" id="{D72417D9-BC42-3B90-31C4-4BDEF67F3FD2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87375" y="2945039"/>
            <a:ext cx="11017250" cy="3065235"/>
          </a:xfrm>
          <a:solidFill>
            <a:schemeClr val="accent2"/>
          </a:solidFill>
        </p:spPr>
        <p:txBody>
          <a:bodyPr vert="horz" lIns="91440" tIns="45720" rIns="91440" bIns="45720" rtlCol="0" anchor="t">
            <a:normAutofit/>
          </a:bodyPr>
          <a:lstStyle>
            <a:lvl1pPr>
              <a:defRPr lang="en-GB">
                <a:solidFill>
                  <a:schemeClr val="tx1"/>
                </a:solidFill>
              </a:defRPr>
            </a:lvl1pPr>
          </a:lstStyle>
          <a:p>
            <a:pPr lvl="0" algn="ctr"/>
            <a:endParaRPr lang="en-GB"/>
          </a:p>
        </p:txBody>
      </p:sp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E00E4767-969E-B7EC-6EB7-D9077ACDC51C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587374" y="1775482"/>
            <a:ext cx="11017251" cy="1101724"/>
          </a:xfrm>
        </p:spPr>
        <p:txBody>
          <a:bodyPr anchor="t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</a:lstStyle>
          <a:p>
            <a:pPr marL="0" marR="0" lvl="0" indent="0" algn="l" defTabSz="91437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08994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 Radial Bars C41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1" name="Picture Placeholder 11">
            <a:extLst>
              <a:ext uri="{FF2B5EF4-FFF2-40B4-BE49-F238E27FC236}">
                <a16:creationId xmlns:a16="http://schemas.microsoft.com/office/drawing/2014/main" id="{09E28D40-CD72-8B36-1C50-BD42514ACA41}"/>
              </a:ext>
            </a:extLst>
          </p:cNvPr>
          <p:cNvSpPr>
            <a:spLocks noGrp="1"/>
          </p:cNvSpPr>
          <p:nvPr>
            <p:ph type="pic" sz="quarter" idx="18"/>
          </p:nvPr>
        </p:nvSpPr>
        <p:spPr>
          <a:xfrm>
            <a:off x="587375" y="2373595"/>
            <a:ext cx="3492500" cy="390020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24788303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 Radial Bars C4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895DC55D-FE90-0290-DEC1-253948C6DBFA}"/>
              </a:ext>
            </a:extLst>
          </p:cNvPr>
          <p:cNvSpPr/>
          <p:nvPr userDrawn="1"/>
        </p:nvSpPr>
        <p:spPr>
          <a:xfrm>
            <a:off x="5305354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12" name="Text Placeholder 14">
            <a:extLst>
              <a:ext uri="{FF2B5EF4-FFF2-40B4-BE49-F238E27FC236}">
                <a16:creationId xmlns:a16="http://schemas.microsoft.com/office/drawing/2014/main" id="{F5BC1A33-4444-08A7-4E25-7052C1EEAD09}"/>
              </a:ext>
            </a:extLst>
          </p:cNvPr>
          <p:cNvSpPr>
            <a:spLocks noGrp="1"/>
          </p:cNvSpPr>
          <p:nvPr>
            <p:ph type="body" sz="quarter" idx="34" hasCustomPrompt="1"/>
          </p:nvPr>
        </p:nvSpPr>
        <p:spPr>
          <a:xfrm>
            <a:off x="5305354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13" name="Text Placeholder 6">
            <a:extLst>
              <a:ext uri="{FF2B5EF4-FFF2-40B4-BE49-F238E27FC236}">
                <a16:creationId xmlns:a16="http://schemas.microsoft.com/office/drawing/2014/main" id="{B64E6BE1-7E83-5142-86F9-75A00030EFE1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5466420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2" name="Text Placeholder 2">
            <a:extLst>
              <a:ext uri="{FF2B5EF4-FFF2-40B4-BE49-F238E27FC236}">
                <a16:creationId xmlns:a16="http://schemas.microsoft.com/office/drawing/2014/main" id="{4443E52A-90EC-80C5-88BF-10459DA40465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4555404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3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555404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68BDADA2-A31E-C596-5303-7AF5AC56FB56}"/>
              </a:ext>
            </a:extLst>
          </p:cNvPr>
          <p:cNvSpPr/>
          <p:nvPr userDrawn="1"/>
        </p:nvSpPr>
        <p:spPr>
          <a:xfrm>
            <a:off x="927338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25" name="Text Placeholder 14">
            <a:extLst>
              <a:ext uri="{FF2B5EF4-FFF2-40B4-BE49-F238E27FC236}">
                <a16:creationId xmlns:a16="http://schemas.microsoft.com/office/drawing/2014/main" id="{59379889-5F46-9825-3E2B-783579B61258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927338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192675E0-A157-1DB1-76B7-E36B844A8A79}"/>
              </a:ext>
            </a:extLst>
          </p:cNvPr>
          <p:cNvSpPr>
            <a:spLocks noGrp="1"/>
          </p:cNvSpPr>
          <p:nvPr>
            <p:ph type="body" sz="quarter" idx="37" hasCustomPrompt="1"/>
          </p:nvPr>
        </p:nvSpPr>
        <p:spPr>
          <a:xfrm>
            <a:off x="943444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2">
            <a:extLst>
              <a:ext uri="{FF2B5EF4-FFF2-40B4-BE49-F238E27FC236}">
                <a16:creationId xmlns:a16="http://schemas.microsoft.com/office/drawing/2014/main" id="{5657699A-4D76-232F-35AA-822257620E4A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8523431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B898056B-04CF-E373-91A8-977126C674B6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8523431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337325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337325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498391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4428813"/>
            <a:ext cx="3081194" cy="1844987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4035236"/>
            <a:ext cx="3081194" cy="360000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56686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 Radial Bars C4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9A778C70-B67E-C6E8-E825-6DB759DE14C0}"/>
              </a:ext>
            </a:extLst>
          </p:cNvPr>
          <p:cNvSpPr/>
          <p:nvPr userDrawn="1"/>
        </p:nvSpPr>
        <p:spPr>
          <a:xfrm>
            <a:off x="1236591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Text Placeholder 14">
            <a:extLst>
              <a:ext uri="{FF2B5EF4-FFF2-40B4-BE49-F238E27FC236}">
                <a16:creationId xmlns:a16="http://schemas.microsoft.com/office/drawing/2014/main" id="{1FAF180D-8574-DD58-2386-64B458E9BD2D}"/>
              </a:ext>
            </a:extLst>
          </p:cNvPr>
          <p:cNvSpPr>
            <a:spLocks noGrp="1"/>
          </p:cNvSpPr>
          <p:nvPr>
            <p:ph type="body" sz="quarter" idx="40" hasCustomPrompt="1"/>
          </p:nvPr>
        </p:nvSpPr>
        <p:spPr>
          <a:xfrm>
            <a:off x="1236591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6" name="Text Placeholder 6">
            <a:extLst>
              <a:ext uri="{FF2B5EF4-FFF2-40B4-BE49-F238E27FC236}">
                <a16:creationId xmlns:a16="http://schemas.microsoft.com/office/drawing/2014/main" id="{40252BFD-F22D-9976-9DA1-FF8CA7442053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397657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7" name="Text Placeholder 2">
            <a:extLst>
              <a:ext uri="{FF2B5EF4-FFF2-40B4-BE49-F238E27FC236}">
                <a16:creationId xmlns:a16="http://schemas.microsoft.com/office/drawing/2014/main" id="{E06DC8DE-FD88-EBF9-E0DC-AEFF618B54DC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984250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47CB07A5-AB94-CAD6-50E4-2849A7C55824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984250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778BAB24-BCD9-0F2E-02D8-37A6DD2B8692}"/>
              </a:ext>
            </a:extLst>
          </p:cNvPr>
          <p:cNvSpPr/>
          <p:nvPr userDrawn="1"/>
        </p:nvSpPr>
        <p:spPr>
          <a:xfrm>
            <a:off x="3949629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1" name="Text Placeholder 14">
            <a:extLst>
              <a:ext uri="{FF2B5EF4-FFF2-40B4-BE49-F238E27FC236}">
                <a16:creationId xmlns:a16="http://schemas.microsoft.com/office/drawing/2014/main" id="{06A63DEE-D852-FC1B-5235-4154E0F210A6}"/>
              </a:ext>
            </a:extLst>
          </p:cNvPr>
          <p:cNvSpPr>
            <a:spLocks noGrp="1"/>
          </p:cNvSpPr>
          <p:nvPr>
            <p:ph type="body" sz="quarter" idx="44" hasCustomPrompt="1"/>
          </p:nvPr>
        </p:nvSpPr>
        <p:spPr>
          <a:xfrm>
            <a:off x="3949629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2" name="Text Placeholder 6">
            <a:extLst>
              <a:ext uri="{FF2B5EF4-FFF2-40B4-BE49-F238E27FC236}">
                <a16:creationId xmlns:a16="http://schemas.microsoft.com/office/drawing/2014/main" id="{C179AEB9-9495-D9A5-CE8D-673DFEA8A34D}"/>
              </a:ext>
            </a:extLst>
          </p:cNvPr>
          <p:cNvSpPr>
            <a:spLocks noGrp="1"/>
          </p:cNvSpPr>
          <p:nvPr>
            <p:ph type="body" sz="quarter" idx="45" hasCustomPrompt="1"/>
          </p:nvPr>
        </p:nvSpPr>
        <p:spPr>
          <a:xfrm>
            <a:off x="4110695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C26054F8-3E46-246B-859C-A1CC6CA7B5D9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3697288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E6A74E6-A4FF-E48E-7C7F-F16BF4EBB9A0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3697288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45" name="Oval 44">
            <a:extLst>
              <a:ext uri="{FF2B5EF4-FFF2-40B4-BE49-F238E27FC236}">
                <a16:creationId xmlns:a16="http://schemas.microsoft.com/office/drawing/2014/main" id="{BF3E8C06-FD30-9266-E675-220541FF8BBF}"/>
              </a:ext>
            </a:extLst>
          </p:cNvPr>
          <p:cNvSpPr/>
          <p:nvPr userDrawn="1"/>
        </p:nvSpPr>
        <p:spPr>
          <a:xfrm>
            <a:off x="6662667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6" name="Text Placeholder 14">
            <a:extLst>
              <a:ext uri="{FF2B5EF4-FFF2-40B4-BE49-F238E27FC236}">
                <a16:creationId xmlns:a16="http://schemas.microsoft.com/office/drawing/2014/main" id="{A7D42206-BCAF-AC60-8CA3-7628656E3BB0}"/>
              </a:ext>
            </a:extLst>
          </p:cNvPr>
          <p:cNvSpPr>
            <a:spLocks noGrp="1"/>
          </p:cNvSpPr>
          <p:nvPr>
            <p:ph type="body" sz="quarter" idx="48" hasCustomPrompt="1"/>
          </p:nvPr>
        </p:nvSpPr>
        <p:spPr>
          <a:xfrm>
            <a:off x="6662667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47" name="Text Placeholder 6">
            <a:extLst>
              <a:ext uri="{FF2B5EF4-FFF2-40B4-BE49-F238E27FC236}">
                <a16:creationId xmlns:a16="http://schemas.microsoft.com/office/drawing/2014/main" id="{4AFB2D63-B2E6-B655-C2EF-18BE4612C3F6}"/>
              </a:ext>
            </a:extLst>
          </p:cNvPr>
          <p:cNvSpPr>
            <a:spLocks noGrp="1"/>
          </p:cNvSpPr>
          <p:nvPr>
            <p:ph type="body" sz="quarter" idx="49" hasCustomPrompt="1"/>
          </p:nvPr>
        </p:nvSpPr>
        <p:spPr>
          <a:xfrm>
            <a:off x="6823733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48" name="Text Placeholder 2">
            <a:extLst>
              <a:ext uri="{FF2B5EF4-FFF2-40B4-BE49-F238E27FC236}">
                <a16:creationId xmlns:a16="http://schemas.microsoft.com/office/drawing/2014/main" id="{EC38127D-4578-2AF6-2A6E-D45746A4731C}"/>
              </a:ext>
            </a:extLst>
          </p:cNvPr>
          <p:cNvSpPr>
            <a:spLocks noGrp="1"/>
          </p:cNvSpPr>
          <p:nvPr>
            <p:ph type="body" sz="quarter" idx="50"/>
          </p:nvPr>
        </p:nvSpPr>
        <p:spPr>
          <a:xfrm>
            <a:off x="6410326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9" name="Text Placeholder 7">
            <a:extLst>
              <a:ext uri="{FF2B5EF4-FFF2-40B4-BE49-F238E27FC236}">
                <a16:creationId xmlns:a16="http://schemas.microsoft.com/office/drawing/2014/main" id="{245DF0D5-8F3B-EE5E-6705-ADA4C9032A8C}"/>
              </a:ext>
            </a:extLst>
          </p:cNvPr>
          <p:cNvSpPr>
            <a:spLocks noGrp="1"/>
          </p:cNvSpPr>
          <p:nvPr>
            <p:ph type="body" sz="quarter" idx="51"/>
          </p:nvPr>
        </p:nvSpPr>
        <p:spPr>
          <a:xfrm>
            <a:off x="6410326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  <p:sp>
        <p:nvSpPr>
          <p:cNvPr id="50" name="Oval 49">
            <a:extLst>
              <a:ext uri="{FF2B5EF4-FFF2-40B4-BE49-F238E27FC236}">
                <a16:creationId xmlns:a16="http://schemas.microsoft.com/office/drawing/2014/main" id="{C7A5C0EF-7B7C-77F3-2AEA-4965195A1272}"/>
              </a:ext>
            </a:extLst>
          </p:cNvPr>
          <p:cNvSpPr/>
          <p:nvPr userDrawn="1"/>
        </p:nvSpPr>
        <p:spPr>
          <a:xfrm>
            <a:off x="9375706" y="2267712"/>
            <a:ext cx="1581292" cy="1581292"/>
          </a:xfrm>
          <a:prstGeom prst="ellipse">
            <a:avLst/>
          </a:prstGeom>
          <a:noFill/>
          <a:ln w="7620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1" name="Text Placeholder 14">
            <a:extLst>
              <a:ext uri="{FF2B5EF4-FFF2-40B4-BE49-F238E27FC236}">
                <a16:creationId xmlns:a16="http://schemas.microsoft.com/office/drawing/2014/main" id="{F695F20A-2F4D-D15A-2F3D-1BF058885680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9375706" y="2267712"/>
            <a:ext cx="1581292" cy="1581292"/>
          </a:xfrm>
          <a:prstGeom prst="arc">
            <a:avLst>
              <a:gd name="adj1" fmla="val 16200000"/>
              <a:gd name="adj2" fmla="val 13391445"/>
            </a:avLst>
          </a:prstGeom>
          <a:noFill/>
          <a:ln w="762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lvl1pPr algn="ctr">
              <a:defRPr lang="en-GB" sz="1000" dirty="0">
                <a:solidFill>
                  <a:sysClr val="windowText" lastClr="000000"/>
                </a:solidFill>
              </a:defRPr>
            </a:lvl1pPr>
          </a:lstStyle>
          <a:p>
            <a:pPr lvl="0" algn="ctr" defTabSz="914400"/>
            <a:r>
              <a:rPr lang="en-US" dirty="0"/>
              <a:t> </a:t>
            </a:r>
            <a:endParaRPr lang="en-GB" dirty="0"/>
          </a:p>
        </p:txBody>
      </p:sp>
      <p:sp>
        <p:nvSpPr>
          <p:cNvPr id="52" name="Text Placeholder 6">
            <a:extLst>
              <a:ext uri="{FF2B5EF4-FFF2-40B4-BE49-F238E27FC236}">
                <a16:creationId xmlns:a16="http://schemas.microsoft.com/office/drawing/2014/main" id="{87C637B7-53F5-48F0-4238-00D643E998BF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9536772" y="2688017"/>
            <a:ext cx="1259160" cy="760184"/>
          </a:xfrm>
        </p:spPr>
        <p:txBody>
          <a:bodyPr anchor="ctr">
            <a:noAutofit/>
          </a:bodyPr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2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53" name="Text Placeholder 2">
            <a:extLst>
              <a:ext uri="{FF2B5EF4-FFF2-40B4-BE49-F238E27FC236}">
                <a16:creationId xmlns:a16="http://schemas.microsoft.com/office/drawing/2014/main" id="{50547154-6265-5D9D-04FC-8426CC8F7A75}"/>
              </a:ext>
            </a:extLst>
          </p:cNvPr>
          <p:cNvSpPr>
            <a:spLocks noGrp="1"/>
          </p:cNvSpPr>
          <p:nvPr>
            <p:ph type="body" sz="quarter" idx="54"/>
          </p:nvPr>
        </p:nvSpPr>
        <p:spPr>
          <a:xfrm>
            <a:off x="9123365" y="4624525"/>
            <a:ext cx="2085975" cy="164927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DB2FA132-8BF6-ADB1-94EE-8F5F96D7999F}"/>
              </a:ext>
            </a:extLst>
          </p:cNvPr>
          <p:cNvSpPr>
            <a:spLocks noGrp="1"/>
          </p:cNvSpPr>
          <p:nvPr>
            <p:ph type="body" sz="quarter" idx="55"/>
          </p:nvPr>
        </p:nvSpPr>
        <p:spPr>
          <a:xfrm>
            <a:off x="9123365" y="4035235"/>
            <a:ext cx="20859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</a:t>
            </a:r>
          </a:p>
        </p:txBody>
      </p:sp>
    </p:spTree>
    <p:extLst>
      <p:ext uri="{BB962C8B-B14F-4D97-AF65-F5344CB8AC3E}">
        <p14:creationId xmlns:p14="http://schemas.microsoft.com/office/powerpoint/2010/main" val="17608162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10" name="Chart Placeholder 9">
            <a:extLst>
              <a:ext uri="{FF2B5EF4-FFF2-40B4-BE49-F238E27FC236}">
                <a16:creationId xmlns:a16="http://schemas.microsoft.com/office/drawing/2014/main" id="{4099BF1E-F740-EFF5-2D78-2C4E63DBD8F2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587374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6750AE0B-6325-0880-3985-0B362EB4EC2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6615448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C847BB10-E64A-01BA-96E0-446F8048D63A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6615448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840775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 Chart C44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14" name="Title 1">
            <a:extLst>
              <a:ext uri="{FF2B5EF4-FFF2-40B4-BE49-F238E27FC236}">
                <a16:creationId xmlns:a16="http://schemas.microsoft.com/office/drawing/2014/main" id="{7A2780FE-F448-1CAA-F4AB-6322ACBEE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11017250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5384C95-58CF-D9AD-04F6-95250EE70593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587375" y="2430791"/>
            <a:ext cx="4989177" cy="3843009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Text Placeholder 7">
            <a:extLst>
              <a:ext uri="{FF2B5EF4-FFF2-40B4-BE49-F238E27FC236}">
                <a16:creationId xmlns:a16="http://schemas.microsoft.com/office/drawing/2014/main" id="{B705262B-16D3-9368-0455-0085EF2562BB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587375" y="1841501"/>
            <a:ext cx="49891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" name="Chart Placeholder 9">
            <a:extLst>
              <a:ext uri="{FF2B5EF4-FFF2-40B4-BE49-F238E27FC236}">
                <a16:creationId xmlns:a16="http://schemas.microsoft.com/office/drawing/2014/main" id="{CF992C63-9282-3D86-45C6-3F2F2992C28C}"/>
              </a:ext>
            </a:extLst>
          </p:cNvPr>
          <p:cNvSpPr>
            <a:spLocks noGrp="1"/>
          </p:cNvSpPr>
          <p:nvPr>
            <p:ph type="chart" sz="quarter" idx="10"/>
          </p:nvPr>
        </p:nvSpPr>
        <p:spPr>
          <a:xfrm>
            <a:off x="6615448" y="1841501"/>
            <a:ext cx="4989177" cy="4432300"/>
          </a:xfrm>
        </p:spPr>
        <p:txBody>
          <a:bodyPr/>
          <a:lstStyle>
            <a:lvl1pPr>
              <a:defRPr sz="1800">
                <a:solidFill>
                  <a:schemeClr val="tx1"/>
                </a:solidFill>
              </a:defRPr>
            </a:lvl1pPr>
          </a:lstStyle>
          <a:p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89340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7016976" y="-1"/>
            <a:ext cx="4468583" cy="5810251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7" name="Picture Placeholder 26">
            <a:extLst>
              <a:ext uri="{FF2B5EF4-FFF2-40B4-BE49-F238E27FC236}">
                <a16:creationId xmlns:a16="http://schemas.microsoft.com/office/drawing/2014/main" id="{8A12A248-A253-479D-9025-EA656915B2E2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7146572" y="154579"/>
            <a:ext cx="4458051" cy="5501090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 dirty="0"/>
            </a:lvl1pPr>
          </a:lstStyle>
          <a:p>
            <a:pPr lvl="0" algn="ctr"/>
            <a:endParaRPr lang="en-ID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80" y="584199"/>
            <a:ext cx="5508620" cy="3694093"/>
          </a:xfrm>
          <a:prstGeom prst="rect">
            <a:avLst/>
          </a:prstGeom>
        </p:spPr>
        <p:txBody>
          <a:bodyPr anchor="b">
            <a:noAutofit/>
          </a:bodyPr>
          <a:lstStyle>
            <a:lvl1pPr algn="l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8" y="4386292"/>
            <a:ext cx="5508620" cy="1423958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l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87377" y="4278292"/>
            <a:ext cx="1550635" cy="10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6582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4444295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905909" y="2411089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905909" y="1821799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830439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768095" y="4978635"/>
            <a:ext cx="2820175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768095" y="438934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820968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354156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4361707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flipV="1">
            <a:off x="3345366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3801714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3801714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>
            <a:off x="60960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6559705" y="4978635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6559705" y="4389345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/>
          </p:cNvSpPr>
          <p:nvPr>
            <p:ph type="body" sz="quarter" idx="51" hasCustomPrompt="1"/>
          </p:nvPr>
        </p:nvSpPr>
        <p:spPr>
          <a:xfrm flipV="1">
            <a:off x="8851900" y="3464107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9317696" y="2411089"/>
            <a:ext cx="215303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9317696" y="1821799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001292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3243069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8741394" y="4033992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057909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3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3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704306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163829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163829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618735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82441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5283935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5283935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3884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6944518" y="3465002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7404041" y="2408812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7404041" y="1819522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858947" y="4029835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9064625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9524148" y="4978635"/>
            <a:ext cx="2080477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9524148" y="4389345"/>
            <a:ext cx="208047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979054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2159028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4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>
            <a:off x="584200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CD9C32B-94BC-820A-0BB0-3632D8B64185}"/>
              </a:ext>
            </a:extLst>
          </p:cNvPr>
          <p:cNvCxnSpPr>
            <a:cxnSpLocks/>
          </p:cNvCxnSpPr>
          <p:nvPr userDrawn="1"/>
        </p:nvCxnSpPr>
        <p:spPr>
          <a:xfrm>
            <a:off x="587375" y="3983235"/>
            <a:ext cx="11604625" cy="0"/>
          </a:xfrm>
          <a:prstGeom prst="line">
            <a:avLst/>
          </a:prstGeom>
          <a:ln w="19050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43724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43724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98629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 flipV="1">
            <a:off x="2368076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2827600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2827600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2253426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/>
          </p:cNvSpPr>
          <p:nvPr>
            <p:ph type="body" sz="quarter" idx="59" hasCustomPrompt="1"/>
          </p:nvPr>
        </p:nvSpPr>
        <p:spPr>
          <a:xfrm>
            <a:off x="4151952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611476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611476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066381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/>
          </p:cNvSpPr>
          <p:nvPr>
            <p:ph type="body" sz="quarter" idx="63" hasCustomPrompt="1"/>
          </p:nvPr>
        </p:nvSpPr>
        <p:spPr>
          <a:xfrm flipV="1">
            <a:off x="5935828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95352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95352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5821178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/>
          </p:cNvSpPr>
          <p:nvPr>
            <p:ph type="body" sz="quarter" idx="67" hasCustomPrompt="1"/>
          </p:nvPr>
        </p:nvSpPr>
        <p:spPr>
          <a:xfrm>
            <a:off x="7719704" y="3983831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8179228" y="4978635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8179228" y="4389345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634133" y="36851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/>
          </p:cNvSpPr>
          <p:nvPr>
            <p:ph type="body" sz="quarter" idx="71" hasCustomPrompt="1"/>
          </p:nvPr>
        </p:nvSpPr>
        <p:spPr>
          <a:xfrm flipV="1">
            <a:off x="9503579" y="3464108"/>
            <a:ext cx="518532" cy="518532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9963103" y="2405457"/>
            <a:ext cx="1641522" cy="1130707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9963103" y="1816167"/>
            <a:ext cx="1641522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9388929" y="4037957"/>
            <a:ext cx="1423369" cy="247321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33850612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5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/>
          </p:cNvSpPr>
          <p:nvPr>
            <p:ph type="body" sz="quarter" idx="50" hasCustomPrompt="1"/>
          </p:nvPr>
        </p:nvSpPr>
        <p:spPr>
          <a:xfrm rot="8120955" flipV="1">
            <a:off x="5993416" y="4419709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/>
          </p:cNvSpPr>
          <p:nvPr>
            <p:ph type="body" sz="quarter" idx="52" hasCustomPrompt="1"/>
          </p:nvPr>
        </p:nvSpPr>
        <p:spPr>
          <a:xfrm rot="13552398">
            <a:off x="4685605" y="3387274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251353" y="2587485"/>
            <a:ext cx="2820175" cy="841515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251353" y="1998195"/>
            <a:ext cx="2820175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685912" y="5431184"/>
            <a:ext cx="2820175" cy="841515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685912" y="4841894"/>
            <a:ext cx="2820175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/>
          </p:cNvSpPr>
          <p:nvPr>
            <p:ph type="body" sz="quarter" idx="53" hasCustomPrompt="1"/>
          </p:nvPr>
        </p:nvSpPr>
        <p:spPr>
          <a:xfrm rot="13416059">
            <a:off x="7301228" y="3386708"/>
            <a:ext cx="218046" cy="218046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8112125" y="2587485"/>
            <a:ext cx="2820175" cy="841515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8112125" y="1998195"/>
            <a:ext cx="2820175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418492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804978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5494953" y="3888225"/>
            <a:ext cx="1210543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085E363E-30FF-5A7B-91E6-966360EDCCA0}"/>
              </a:ext>
            </a:extLst>
          </p:cNvPr>
          <p:cNvGrpSpPr/>
          <p:nvPr userDrawn="1"/>
        </p:nvGrpSpPr>
        <p:grpSpPr>
          <a:xfrm>
            <a:off x="4140722" y="3357980"/>
            <a:ext cx="3923434" cy="1307812"/>
            <a:chOff x="4134283" y="2771991"/>
            <a:chExt cx="392343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1655A560-79FA-9DFA-662D-AEA7E726403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68888"/>
              <a:chExt cx="3923434" cy="1307812"/>
            </a:xfrm>
          </p:grpSpPr>
          <p:sp>
            <p:nvSpPr>
              <p:cNvPr id="12" name="Arc 47">
                <a:extLst>
                  <a:ext uri="{FF2B5EF4-FFF2-40B4-BE49-F238E27FC236}">
                    <a16:creationId xmlns:a16="http://schemas.microsoft.com/office/drawing/2014/main" id="{39CE4BAD-DE6C-CAFA-1164-8E2FB2227B2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4" name="Arc 48">
                <a:extLst>
                  <a:ext uri="{FF2B5EF4-FFF2-40B4-BE49-F238E27FC236}">
                    <a16:creationId xmlns:a16="http://schemas.microsoft.com/office/drawing/2014/main" id="{F28CDAB7-1062-5EA4-2B2A-E594871F9FB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49">
                <a:extLst>
                  <a:ext uri="{FF2B5EF4-FFF2-40B4-BE49-F238E27FC236}">
                    <a16:creationId xmlns:a16="http://schemas.microsoft.com/office/drawing/2014/main" id="{BE2A6CC0-75C3-C14E-9653-1D7771BAD68A}"/>
                  </a:ext>
                </a:extLst>
              </p:cNvPr>
              <p:cNvSpPr/>
              <p:nvPr userDrawn="1"/>
            </p:nvSpPr>
            <p:spPr>
              <a:xfrm>
                <a:off x="6749906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6D8762CC-FB9F-8742-2804-02B85682DF56}"/>
                </a:ext>
              </a:extLst>
            </p:cNvPr>
            <p:cNvGrpSpPr/>
            <p:nvPr userDrawn="1"/>
          </p:nvGrpSpPr>
          <p:grpSpPr>
            <a:xfrm>
              <a:off x="4134283" y="2771991"/>
              <a:ext cx="3923434" cy="1307812"/>
              <a:chOff x="4134283" y="2775094"/>
              <a:chExt cx="3923434" cy="1307812"/>
            </a:xfrm>
          </p:grpSpPr>
          <p:sp>
            <p:nvSpPr>
              <p:cNvPr id="7" name="Arc 6">
                <a:extLst>
                  <a:ext uri="{FF2B5EF4-FFF2-40B4-BE49-F238E27FC236}">
                    <a16:creationId xmlns:a16="http://schemas.microsoft.com/office/drawing/2014/main" id="{CAC42FC9-7CCC-6102-E695-BFF579449705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Arc 7">
                <a:extLst>
                  <a:ext uri="{FF2B5EF4-FFF2-40B4-BE49-F238E27FC236}">
                    <a16:creationId xmlns:a16="http://schemas.microsoft.com/office/drawing/2014/main" id="{7EBC49F0-0073-DCFD-2E21-B28F8A8EB464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D4215F2B-762E-F873-05A4-30533BAC5FDB}"/>
                  </a:ext>
                </a:extLst>
              </p:cNvPr>
              <p:cNvSpPr/>
              <p:nvPr userDrawn="1"/>
            </p:nvSpPr>
            <p:spPr>
              <a:xfrm>
                <a:off x="6749906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8417728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6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194EFD-51CD-04DF-9DC4-2E1565747CF7}"/>
              </a:ext>
            </a:extLst>
          </p:cNvPr>
          <p:cNvGrpSpPr/>
          <p:nvPr userDrawn="1"/>
        </p:nvGrpSpPr>
        <p:grpSpPr>
          <a:xfrm>
            <a:off x="3480378" y="3357980"/>
            <a:ext cx="5231244" cy="1307812"/>
            <a:chOff x="4134283" y="3357980"/>
            <a:chExt cx="5231244" cy="1307812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A75EFAE7-DB06-590C-9B1F-3C4020FBBA4E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68888"/>
              <a:chExt cx="2615622" cy="1307812"/>
            </a:xfrm>
          </p:grpSpPr>
          <p:sp>
            <p:nvSpPr>
              <p:cNvPr id="18" name="Arc 47">
                <a:extLst>
                  <a:ext uri="{FF2B5EF4-FFF2-40B4-BE49-F238E27FC236}">
                    <a16:creationId xmlns:a16="http://schemas.microsoft.com/office/drawing/2014/main" id="{35BE7105-69DC-81F2-1524-E35F4D68B4AD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9" name="Arc 48">
                <a:extLst>
                  <a:ext uri="{FF2B5EF4-FFF2-40B4-BE49-F238E27FC236}">
                    <a16:creationId xmlns:a16="http://schemas.microsoft.com/office/drawing/2014/main" id="{62C56C6A-A0F4-3614-F6BF-B3E91D255059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DCF09AD7-4182-F9E1-8DF2-94B868DA5D60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68888"/>
              <a:chExt cx="2615622" cy="1307812"/>
            </a:xfrm>
          </p:grpSpPr>
          <p:sp>
            <p:nvSpPr>
              <p:cNvPr id="16" name="Arc 47">
                <a:extLst>
                  <a:ext uri="{FF2B5EF4-FFF2-40B4-BE49-F238E27FC236}">
                    <a16:creationId xmlns:a16="http://schemas.microsoft.com/office/drawing/2014/main" id="{C2F66580-81E0-F7E6-9EFF-D043EBAB60EA}"/>
                  </a:ext>
                </a:extLst>
              </p:cNvPr>
              <p:cNvSpPr/>
              <p:nvPr userDrawn="1"/>
            </p:nvSpPr>
            <p:spPr>
              <a:xfrm>
                <a:off x="4134283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7" name="Arc 48">
                <a:extLst>
                  <a:ext uri="{FF2B5EF4-FFF2-40B4-BE49-F238E27FC236}">
                    <a16:creationId xmlns:a16="http://schemas.microsoft.com/office/drawing/2014/main" id="{9AD3684B-90DA-5C9E-04D7-65AC4A30AD06}"/>
                  </a:ext>
                </a:extLst>
              </p:cNvPr>
              <p:cNvSpPr/>
              <p:nvPr userDrawn="1"/>
            </p:nvSpPr>
            <p:spPr>
              <a:xfrm flipV="1">
                <a:off x="5442094" y="2768888"/>
                <a:ext cx="1307811" cy="1307812"/>
              </a:xfrm>
              <a:prstGeom prst="ellipse">
                <a:avLst/>
              </a:prstGeom>
              <a:ln w="57150">
                <a:solidFill>
                  <a:schemeClr val="accent1">
                    <a:lumMod val="20000"/>
                    <a:lumOff val="80000"/>
                  </a:schemeClr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E36FDD18-C443-DB82-05C7-50C98B98F96B}"/>
                </a:ext>
              </a:extLst>
            </p:cNvPr>
            <p:cNvGrpSpPr/>
            <p:nvPr userDrawn="1"/>
          </p:nvGrpSpPr>
          <p:grpSpPr>
            <a:xfrm>
              <a:off x="4134283" y="3357980"/>
              <a:ext cx="2615622" cy="1307812"/>
              <a:chOff x="4134283" y="2775094"/>
              <a:chExt cx="2615622" cy="1307812"/>
            </a:xfrm>
          </p:grpSpPr>
          <p:sp>
            <p:nvSpPr>
              <p:cNvPr id="14" name="Arc 13">
                <a:extLst>
                  <a:ext uri="{FF2B5EF4-FFF2-40B4-BE49-F238E27FC236}">
                    <a16:creationId xmlns:a16="http://schemas.microsoft.com/office/drawing/2014/main" id="{22D18510-49A1-9BC9-8562-8CD9B056800D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5" name="Arc 14">
                <a:extLst>
                  <a:ext uri="{FF2B5EF4-FFF2-40B4-BE49-F238E27FC236}">
                    <a16:creationId xmlns:a16="http://schemas.microsoft.com/office/drawing/2014/main" id="{D04AEF53-C452-CFAE-15C9-74DED72A0778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0092B98D-965D-A9EE-4BFC-66378B793777}"/>
                </a:ext>
              </a:extLst>
            </p:cNvPr>
            <p:cNvGrpSpPr/>
            <p:nvPr userDrawn="1"/>
          </p:nvGrpSpPr>
          <p:grpSpPr>
            <a:xfrm>
              <a:off x="6749905" y="3357980"/>
              <a:ext cx="2615622" cy="1307812"/>
              <a:chOff x="4134283" y="2775094"/>
              <a:chExt cx="2615622" cy="1307812"/>
            </a:xfrm>
          </p:grpSpPr>
          <p:sp>
            <p:nvSpPr>
              <p:cNvPr id="10" name="Arc 9">
                <a:extLst>
                  <a:ext uri="{FF2B5EF4-FFF2-40B4-BE49-F238E27FC236}">
                    <a16:creationId xmlns:a16="http://schemas.microsoft.com/office/drawing/2014/main" id="{E92C5BF4-C1C3-7AA4-309A-54C394B15F20}"/>
                  </a:ext>
                </a:extLst>
              </p:cNvPr>
              <p:cNvSpPr/>
              <p:nvPr userDrawn="1"/>
            </p:nvSpPr>
            <p:spPr>
              <a:xfrm>
                <a:off x="4134283" y="2775094"/>
                <a:ext cx="1307811" cy="1307812"/>
              </a:xfrm>
              <a:prstGeom prst="arc">
                <a:avLst>
                  <a:gd name="adj1" fmla="val 10792152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  <p:sp>
            <p:nvSpPr>
              <p:cNvPr id="12" name="Arc 11">
                <a:extLst>
                  <a:ext uri="{FF2B5EF4-FFF2-40B4-BE49-F238E27FC236}">
                    <a16:creationId xmlns:a16="http://schemas.microsoft.com/office/drawing/2014/main" id="{B32B98DB-6201-9437-4AD2-B674552EFC3F}"/>
                  </a:ext>
                </a:extLst>
              </p:cNvPr>
              <p:cNvSpPr/>
              <p:nvPr userDrawn="1"/>
            </p:nvSpPr>
            <p:spPr>
              <a:xfrm flipV="1">
                <a:off x="5442094" y="2775094"/>
                <a:ext cx="1307811" cy="1307812"/>
              </a:xfrm>
              <a:prstGeom prst="arc">
                <a:avLst>
                  <a:gd name="adj1" fmla="val 10790197"/>
                  <a:gd name="adj2" fmla="val 0"/>
                </a:avLst>
              </a:prstGeom>
              <a:ln w="57150" cap="rnd"/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GB">
                  <a:solidFill>
                    <a:schemeClr val="tx1"/>
                  </a:solidFill>
                </a:endParaRPr>
              </a:p>
            </p:txBody>
          </p:sp>
        </p:grpSp>
      </p:grpSp>
      <p:sp>
        <p:nvSpPr>
          <p:cNvPr id="46" name="Text Placeholder 45">
            <a:extLst>
              <a:ext uri="{FF2B5EF4-FFF2-40B4-BE49-F238E27FC236}">
                <a16:creationId xmlns:a16="http://schemas.microsoft.com/office/drawing/2014/main" id="{9C165DBB-437B-30AE-1592-356DBF0F0AA9}"/>
              </a:ext>
            </a:extLst>
          </p:cNvPr>
          <p:cNvSpPr>
            <a:spLocks noGrp="1" noChangeAspect="1"/>
          </p:cNvSpPr>
          <p:nvPr>
            <p:ph type="body" sz="quarter" idx="50" hasCustomPrompt="1"/>
          </p:nvPr>
        </p:nvSpPr>
        <p:spPr>
          <a:xfrm rot="8077340" flipV="1">
            <a:off x="5332295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80280">
            <a:off x="4024484" y="3385202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096048" y="3968145"/>
            <a:ext cx="2153037" cy="842400"/>
          </a:xfrm>
        </p:spPr>
        <p:txBody>
          <a:bodyPr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096048" y="3378855"/>
            <a:ext cx="2153037" cy="555053"/>
          </a:xfrm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2">
            <a:extLst>
              <a:ext uri="{FF2B5EF4-FFF2-40B4-BE49-F238E27FC236}">
                <a16:creationId xmlns:a16="http://schemas.microsoft.com/office/drawing/2014/main" id="{40FA32C2-ECB9-01C0-2085-0D6FE2A9C9A3}"/>
              </a:ext>
            </a:extLst>
          </p:cNvPr>
          <p:cNvSpPr>
            <a:spLocks noGrp="1"/>
          </p:cNvSpPr>
          <p:nvPr>
            <p:ph type="body" sz="quarter" idx="44"/>
          </p:nvPr>
        </p:nvSpPr>
        <p:spPr>
          <a:xfrm>
            <a:off x="4370016" y="5431400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7E5ECC16-C0BD-C38C-5F0F-9A984C32189D}"/>
              </a:ext>
            </a:extLst>
          </p:cNvPr>
          <p:cNvSpPr>
            <a:spLocks noGrp="1"/>
          </p:cNvSpPr>
          <p:nvPr>
            <p:ph type="body" sz="quarter" idx="45"/>
          </p:nvPr>
        </p:nvSpPr>
        <p:spPr>
          <a:xfrm>
            <a:off x="4370016" y="4842110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9" name="Text Placeholder 48">
            <a:extLst>
              <a:ext uri="{FF2B5EF4-FFF2-40B4-BE49-F238E27FC236}">
                <a16:creationId xmlns:a16="http://schemas.microsoft.com/office/drawing/2014/main" id="{E7CD07FC-BEE5-C23C-D7A7-8ED39AC7E675}"/>
              </a:ext>
            </a:extLst>
          </p:cNvPr>
          <p:cNvSpPr>
            <a:spLocks noGrp="1" noChangeAspect="1"/>
          </p:cNvSpPr>
          <p:nvPr>
            <p:ph type="body" sz="quarter" idx="53" hasCustomPrompt="1"/>
          </p:nvPr>
        </p:nvSpPr>
        <p:spPr>
          <a:xfrm rot="13480280">
            <a:off x="6640106" y="338520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B5A0C650-B2EC-1462-DD7F-EF336135C60B}"/>
              </a:ext>
            </a:extLst>
          </p:cNvPr>
          <p:cNvSpPr>
            <a:spLocks noGrp="1"/>
          </p:cNvSpPr>
          <p:nvPr>
            <p:ph type="body" sz="quarter" idx="46"/>
          </p:nvPr>
        </p:nvSpPr>
        <p:spPr>
          <a:xfrm>
            <a:off x="5676562" y="2412469"/>
            <a:ext cx="215303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76AA9E70-E993-385C-8939-6195974DEB48}"/>
              </a:ext>
            </a:extLst>
          </p:cNvPr>
          <p:cNvSpPr>
            <a:spLocks noGrp="1"/>
          </p:cNvSpPr>
          <p:nvPr>
            <p:ph type="body" sz="quarter" idx="47"/>
          </p:nvPr>
        </p:nvSpPr>
        <p:spPr>
          <a:xfrm>
            <a:off x="5676562" y="1823179"/>
            <a:ext cx="215303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7" name="Text Placeholder 46">
            <a:extLst>
              <a:ext uri="{FF2B5EF4-FFF2-40B4-BE49-F238E27FC236}">
                <a16:creationId xmlns:a16="http://schemas.microsoft.com/office/drawing/2014/main" id="{506A403F-1651-8AC4-7236-7BCD5B70207D}"/>
              </a:ext>
            </a:extLst>
          </p:cNvPr>
          <p:cNvSpPr>
            <a:spLocks noGrp="1" noChangeAspect="1"/>
          </p:cNvSpPr>
          <p:nvPr>
            <p:ph type="body" sz="quarter" idx="51" hasCustomPrompt="1"/>
          </p:nvPr>
        </p:nvSpPr>
        <p:spPr>
          <a:xfrm rot="8077340" flipV="1">
            <a:off x="7947917" y="4416570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3" name="Text Placeholder 2">
            <a:extLst>
              <a:ext uri="{FF2B5EF4-FFF2-40B4-BE49-F238E27FC236}">
                <a16:creationId xmlns:a16="http://schemas.microsoft.com/office/drawing/2014/main" id="{0528D71F-F463-1C75-3146-12A57AE60B1B}"/>
              </a:ext>
            </a:extLst>
          </p:cNvPr>
          <p:cNvSpPr>
            <a:spLocks noGrp="1"/>
          </p:cNvSpPr>
          <p:nvPr>
            <p:ph type="body" sz="quarter" idx="48"/>
          </p:nvPr>
        </p:nvSpPr>
        <p:spPr>
          <a:xfrm>
            <a:off x="8865255" y="3964023"/>
            <a:ext cx="2153037" cy="842400"/>
          </a:xfrm>
        </p:spPr>
        <p:txBody>
          <a:bodyPr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6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4" name="Text Placeholder 7">
            <a:extLst>
              <a:ext uri="{FF2B5EF4-FFF2-40B4-BE49-F238E27FC236}">
                <a16:creationId xmlns:a16="http://schemas.microsoft.com/office/drawing/2014/main" id="{9574E517-0C7C-19C0-93A2-742DB2310880}"/>
              </a:ext>
            </a:extLst>
          </p:cNvPr>
          <p:cNvSpPr>
            <a:spLocks noGrp="1"/>
          </p:cNvSpPr>
          <p:nvPr>
            <p:ph type="body" sz="quarter" idx="49"/>
          </p:nvPr>
        </p:nvSpPr>
        <p:spPr>
          <a:xfrm>
            <a:off x="8865255" y="3374733"/>
            <a:ext cx="2153037" cy="555053"/>
          </a:xfrm>
        </p:spPr>
        <p:txBody>
          <a:bodyPr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3529484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6" name="Text Placeholder 7">
            <a:extLst>
              <a:ext uri="{FF2B5EF4-FFF2-40B4-BE49-F238E27FC236}">
                <a16:creationId xmlns:a16="http://schemas.microsoft.com/office/drawing/2014/main" id="{6D393204-B169-7564-05A9-D4B6395A4C67}"/>
              </a:ext>
            </a:extLst>
          </p:cNvPr>
          <p:cNvSpPr>
            <a:spLocks noGrp="1"/>
          </p:cNvSpPr>
          <p:nvPr>
            <p:ph type="body" sz="quarter" idx="55" hasCustomPrompt="1"/>
          </p:nvPr>
        </p:nvSpPr>
        <p:spPr>
          <a:xfrm>
            <a:off x="614510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7" name="Text Placeholder 7">
            <a:extLst>
              <a:ext uri="{FF2B5EF4-FFF2-40B4-BE49-F238E27FC236}">
                <a16:creationId xmlns:a16="http://schemas.microsoft.com/office/drawing/2014/main" id="{B65B4364-2A6B-8EB7-227E-EFFD61F3A139}"/>
              </a:ext>
            </a:extLst>
          </p:cNvPr>
          <p:cNvSpPr>
            <a:spLocks noGrp="1"/>
          </p:cNvSpPr>
          <p:nvPr>
            <p:ph type="body" sz="quarter" idx="56" hasCustomPrompt="1"/>
          </p:nvPr>
        </p:nvSpPr>
        <p:spPr>
          <a:xfrm>
            <a:off x="4837295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58" name="Text Placeholder 7">
            <a:extLst>
              <a:ext uri="{FF2B5EF4-FFF2-40B4-BE49-F238E27FC236}">
                <a16:creationId xmlns:a16="http://schemas.microsoft.com/office/drawing/2014/main" id="{456A4840-E555-4BD3-A5F3-EEB0AFC19F67}"/>
              </a:ext>
            </a:extLst>
          </p:cNvPr>
          <p:cNvSpPr>
            <a:spLocks noGrp="1"/>
          </p:cNvSpPr>
          <p:nvPr>
            <p:ph type="body" sz="quarter" idx="57" hasCustomPrompt="1"/>
          </p:nvPr>
        </p:nvSpPr>
        <p:spPr>
          <a:xfrm>
            <a:off x="7452916" y="3888225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7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</p:spTree>
    <p:extLst>
      <p:ext uri="{BB962C8B-B14F-4D97-AF65-F5344CB8AC3E}">
        <p14:creationId xmlns:p14="http://schemas.microsoft.com/office/powerpoint/2010/main" val="13526992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7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68673">
            <a:off x="329437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2367223" y="242760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2367223" y="183831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79937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9" name="Text Placeholder 47">
            <a:extLst>
              <a:ext uri="{FF2B5EF4-FFF2-40B4-BE49-F238E27FC236}">
                <a16:creationId xmlns:a16="http://schemas.microsoft.com/office/drawing/2014/main" id="{72E4454B-6912-4B12-82E3-98EF663FEDEF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8150336" flipV="1">
            <a:off x="460333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0" name="Text Placeholder 2">
            <a:extLst>
              <a:ext uri="{FF2B5EF4-FFF2-40B4-BE49-F238E27FC236}">
                <a16:creationId xmlns:a16="http://schemas.microsoft.com/office/drawing/2014/main" id="{04E2E80F-1B2F-88AE-C92E-79C258F3F488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679557" y="542974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1" name="Text Placeholder 7">
            <a:extLst>
              <a:ext uri="{FF2B5EF4-FFF2-40B4-BE49-F238E27FC236}">
                <a16:creationId xmlns:a16="http://schemas.microsoft.com/office/drawing/2014/main" id="{7FE20C2F-4314-0B5A-ED4E-4C05F43672A1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679557" y="484045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2" name="Text Placeholder 7">
            <a:extLst>
              <a:ext uri="{FF2B5EF4-FFF2-40B4-BE49-F238E27FC236}">
                <a16:creationId xmlns:a16="http://schemas.microsoft.com/office/drawing/2014/main" id="{D5FD22D6-439E-1D09-A92E-183CE574EAE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410718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3" name="Text Placeholder 47">
            <a:extLst>
              <a:ext uri="{FF2B5EF4-FFF2-40B4-BE49-F238E27FC236}">
                <a16:creationId xmlns:a16="http://schemas.microsoft.com/office/drawing/2014/main" id="{31AD4637-A7BB-6FF9-EC20-D1847BBBF339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68673">
            <a:off x="5912292" y="339349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4" name="Text Placeholder 2">
            <a:extLst>
              <a:ext uri="{FF2B5EF4-FFF2-40B4-BE49-F238E27FC236}">
                <a16:creationId xmlns:a16="http://schemas.microsoft.com/office/drawing/2014/main" id="{C064D0D6-096B-838B-DB46-50B30F03DE48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991891" y="2436821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282F753F-FF5D-0450-A281-ED3C7B55DB3E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991891" y="1847531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6" name="Text Placeholder 7">
            <a:extLst>
              <a:ext uri="{FF2B5EF4-FFF2-40B4-BE49-F238E27FC236}">
                <a16:creationId xmlns:a16="http://schemas.microsoft.com/office/drawing/2014/main" id="{4F49E5AA-B8A9-1718-2831-23C48850A374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541500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7" name="Text Placeholder 47">
            <a:extLst>
              <a:ext uri="{FF2B5EF4-FFF2-40B4-BE49-F238E27FC236}">
                <a16:creationId xmlns:a16="http://schemas.microsoft.com/office/drawing/2014/main" id="{093F9A11-8B4B-FB2B-BB7D-14D314A70981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8150336" flipV="1">
            <a:off x="7221249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28" name="Text Placeholder 2">
            <a:extLst>
              <a:ext uri="{FF2B5EF4-FFF2-40B4-BE49-F238E27FC236}">
                <a16:creationId xmlns:a16="http://schemas.microsoft.com/office/drawing/2014/main" id="{DA662180-FDF9-FEA4-9C7C-480184E3C296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6304224" y="5436412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29" name="Text Placeholder 7">
            <a:extLst>
              <a:ext uri="{FF2B5EF4-FFF2-40B4-BE49-F238E27FC236}">
                <a16:creationId xmlns:a16="http://schemas.microsoft.com/office/drawing/2014/main" id="{B903A240-654B-31E0-F63D-80BD104BB6A1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6304224" y="4847122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E08FDC21-966C-C46C-B522-AD5DFCE594B2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72281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1" name="Text Placeholder 47">
            <a:extLst>
              <a:ext uri="{FF2B5EF4-FFF2-40B4-BE49-F238E27FC236}">
                <a16:creationId xmlns:a16="http://schemas.microsoft.com/office/drawing/2014/main" id="{893A8C3D-17B0-8FD8-654E-AA3F93471A8A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68673">
            <a:off x="8530208" y="3390748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2" name="Text Placeholder 2">
            <a:extLst>
              <a:ext uri="{FF2B5EF4-FFF2-40B4-BE49-F238E27FC236}">
                <a16:creationId xmlns:a16="http://schemas.microsoft.com/office/drawing/2014/main" id="{502647E7-BA95-36DF-70DA-6CCD76FCD05C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616557" y="2431888"/>
            <a:ext cx="2080477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5CDBA108-0FB1-0060-40A8-967116B79801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616557" y="1842598"/>
            <a:ext cx="2080477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85182D71-A88A-F6D5-89B8-5AF7B6911798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803062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CFEAB494-E420-CABA-719F-BCDF9716F13A}"/>
              </a:ext>
            </a:extLst>
          </p:cNvPr>
          <p:cNvGrpSpPr/>
          <p:nvPr userDrawn="1"/>
        </p:nvGrpSpPr>
        <p:grpSpPr>
          <a:xfrm>
            <a:off x="2750272" y="3357980"/>
            <a:ext cx="6539055" cy="1307812"/>
            <a:chOff x="3480378" y="3357980"/>
            <a:chExt cx="6539055" cy="1307812"/>
          </a:xfrm>
        </p:grpSpPr>
        <p:sp>
          <p:nvSpPr>
            <p:cNvPr id="6" name="Arc 47">
              <a:extLst>
                <a:ext uri="{FF2B5EF4-FFF2-40B4-BE49-F238E27FC236}">
                  <a16:creationId xmlns:a16="http://schemas.microsoft.com/office/drawing/2014/main" id="{5B6561AF-4910-132F-B3B7-A504B4416BD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7" name="Arc 47">
              <a:extLst>
                <a:ext uri="{FF2B5EF4-FFF2-40B4-BE49-F238E27FC236}">
                  <a16:creationId xmlns:a16="http://schemas.microsoft.com/office/drawing/2014/main" id="{2C5285BF-2913-E316-D1BA-884490EB7CCA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8" name="Arc 48">
              <a:extLst>
                <a:ext uri="{FF2B5EF4-FFF2-40B4-BE49-F238E27FC236}">
                  <a16:creationId xmlns:a16="http://schemas.microsoft.com/office/drawing/2014/main" id="{BBEDBE85-7398-D2A8-88BE-1542BAAC30D2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0" name="Arc 47">
              <a:extLst>
                <a:ext uri="{FF2B5EF4-FFF2-40B4-BE49-F238E27FC236}">
                  <a16:creationId xmlns:a16="http://schemas.microsoft.com/office/drawing/2014/main" id="{3132AA95-43B7-F6AC-E795-F71F3A89F25D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2" name="Arc 48">
              <a:extLst>
                <a:ext uri="{FF2B5EF4-FFF2-40B4-BE49-F238E27FC236}">
                  <a16:creationId xmlns:a16="http://schemas.microsoft.com/office/drawing/2014/main" id="{43694D3A-5612-11F3-B441-F789FD332443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ellipse">
              <a:avLst/>
            </a:prstGeom>
            <a:ln w="57150">
              <a:solidFill>
                <a:schemeClr val="accent1">
                  <a:lumMod val="20000"/>
                  <a:lumOff val="80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4" name="Arc 13">
              <a:extLst>
                <a:ext uri="{FF2B5EF4-FFF2-40B4-BE49-F238E27FC236}">
                  <a16:creationId xmlns:a16="http://schemas.microsoft.com/office/drawing/2014/main" id="{809976B3-B1A7-59BD-6B86-09A70BABBCF9}"/>
                </a:ext>
              </a:extLst>
            </p:cNvPr>
            <p:cNvSpPr/>
            <p:nvPr userDrawn="1"/>
          </p:nvSpPr>
          <p:spPr>
            <a:xfrm>
              <a:off x="3480378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5" name="Arc 14">
              <a:extLst>
                <a:ext uri="{FF2B5EF4-FFF2-40B4-BE49-F238E27FC236}">
                  <a16:creationId xmlns:a16="http://schemas.microsoft.com/office/drawing/2014/main" id="{5950265B-9B14-9CA8-61A6-21DCC3A1AF1A}"/>
                </a:ext>
              </a:extLst>
            </p:cNvPr>
            <p:cNvSpPr/>
            <p:nvPr userDrawn="1"/>
          </p:nvSpPr>
          <p:spPr>
            <a:xfrm flipV="1">
              <a:off x="4788189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6" name="Arc 15">
              <a:extLst>
                <a:ext uri="{FF2B5EF4-FFF2-40B4-BE49-F238E27FC236}">
                  <a16:creationId xmlns:a16="http://schemas.microsoft.com/office/drawing/2014/main" id="{2A615E95-7DE6-5147-0CF1-8B99E4355B73}"/>
                </a:ext>
              </a:extLst>
            </p:cNvPr>
            <p:cNvSpPr/>
            <p:nvPr userDrawn="1"/>
          </p:nvSpPr>
          <p:spPr>
            <a:xfrm>
              <a:off x="6096000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7" name="Arc 16">
              <a:extLst>
                <a:ext uri="{FF2B5EF4-FFF2-40B4-BE49-F238E27FC236}">
                  <a16:creationId xmlns:a16="http://schemas.microsoft.com/office/drawing/2014/main" id="{3BA90852-7702-41AD-99B1-C60A497F740A}"/>
                </a:ext>
              </a:extLst>
            </p:cNvPr>
            <p:cNvSpPr/>
            <p:nvPr userDrawn="1"/>
          </p:nvSpPr>
          <p:spPr>
            <a:xfrm flipV="1">
              <a:off x="7403811" y="3357980"/>
              <a:ext cx="1307811" cy="1307812"/>
            </a:xfrm>
            <a:prstGeom prst="arc">
              <a:avLst>
                <a:gd name="adj1" fmla="val 10790197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  <p:sp>
          <p:nvSpPr>
            <p:cNvPr id="18" name="Arc 17">
              <a:extLst>
                <a:ext uri="{FF2B5EF4-FFF2-40B4-BE49-F238E27FC236}">
                  <a16:creationId xmlns:a16="http://schemas.microsoft.com/office/drawing/2014/main" id="{574FE756-6EC0-DEBE-7D64-3CBA40AA2C7A}"/>
                </a:ext>
              </a:extLst>
            </p:cNvPr>
            <p:cNvSpPr/>
            <p:nvPr userDrawn="1"/>
          </p:nvSpPr>
          <p:spPr>
            <a:xfrm>
              <a:off x="8711622" y="3357980"/>
              <a:ext cx="1307811" cy="1307812"/>
            </a:xfrm>
            <a:prstGeom prst="arc">
              <a:avLst>
                <a:gd name="adj1" fmla="val 10792152"/>
                <a:gd name="adj2" fmla="val 0"/>
              </a:avLst>
            </a:prstGeom>
            <a:ln w="57150" cap="rnd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496952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meline I60V8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F3E5D277-4339-C4D1-A41A-BB7B87063406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C260620B-EC8A-78D9-76D4-E4DE28BCED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48" name="Text Placeholder 47">
            <a:extLst>
              <a:ext uri="{FF2B5EF4-FFF2-40B4-BE49-F238E27FC236}">
                <a16:creationId xmlns:a16="http://schemas.microsoft.com/office/drawing/2014/main" id="{43BF1845-C70F-D3A9-7F86-DD4539DA6801}"/>
              </a:ext>
            </a:extLst>
          </p:cNvPr>
          <p:cNvSpPr>
            <a:spLocks noGrp="1" noChangeAspect="1"/>
          </p:cNvSpPr>
          <p:nvPr>
            <p:ph type="body" sz="quarter" idx="52" hasCustomPrompt="1"/>
          </p:nvPr>
        </p:nvSpPr>
        <p:spPr>
          <a:xfrm rot="13448084">
            <a:off x="2649883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1" name="Text Placeholder 2">
            <a:extLst>
              <a:ext uri="{FF2B5EF4-FFF2-40B4-BE49-F238E27FC236}">
                <a16:creationId xmlns:a16="http://schemas.microsoft.com/office/drawing/2014/main" id="{D6C56DE8-B888-CF16-9037-81D79DF3294B}"/>
              </a:ext>
            </a:extLst>
          </p:cNvPr>
          <p:cNvSpPr>
            <a:spLocks noGrp="1"/>
          </p:cNvSpPr>
          <p:nvPr>
            <p:ph type="body" sz="quarter" idx="42"/>
          </p:nvPr>
        </p:nvSpPr>
        <p:spPr>
          <a:xfrm>
            <a:off x="1932893" y="239327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6983499A-72B1-5BC3-FD8C-B9704ECFED19}"/>
              </a:ext>
            </a:extLst>
          </p:cNvPr>
          <p:cNvSpPr>
            <a:spLocks noGrp="1"/>
          </p:cNvSpPr>
          <p:nvPr>
            <p:ph type="body" sz="quarter" idx="43"/>
          </p:nvPr>
        </p:nvSpPr>
        <p:spPr>
          <a:xfrm>
            <a:off x="1932893" y="180398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54" name="Text Placeholder 7">
            <a:extLst>
              <a:ext uri="{FF2B5EF4-FFF2-40B4-BE49-F238E27FC236}">
                <a16:creationId xmlns:a16="http://schemas.microsoft.com/office/drawing/2014/main" id="{968F3835-9C63-EF19-32BD-25CE27F15DBC}"/>
              </a:ext>
            </a:extLst>
          </p:cNvPr>
          <p:cNvSpPr>
            <a:spLocks noGrp="1"/>
          </p:cNvSpPr>
          <p:nvPr>
            <p:ph type="body" sz="quarter" idx="54" hasCustomPrompt="1"/>
          </p:nvPr>
        </p:nvSpPr>
        <p:spPr>
          <a:xfrm>
            <a:off x="2154997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" name="Text Placeholder 47">
            <a:extLst>
              <a:ext uri="{FF2B5EF4-FFF2-40B4-BE49-F238E27FC236}">
                <a16:creationId xmlns:a16="http://schemas.microsoft.com/office/drawing/2014/main" id="{EB5770D7-7030-FB7F-94E7-5AF4EAD5E798}"/>
              </a:ext>
            </a:extLst>
          </p:cNvPr>
          <p:cNvSpPr>
            <a:spLocks noGrp="1" noChangeAspect="1"/>
          </p:cNvSpPr>
          <p:nvPr>
            <p:ph type="body" sz="quarter" idx="55" hasCustomPrompt="1"/>
          </p:nvPr>
        </p:nvSpPr>
        <p:spPr>
          <a:xfrm rot="2654128">
            <a:off x="3957717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E18CFAF6-66DD-C2A4-47C9-F2DA9576B276}"/>
              </a:ext>
            </a:extLst>
          </p:cNvPr>
          <p:cNvSpPr>
            <a:spLocks noGrp="1"/>
          </p:cNvSpPr>
          <p:nvPr>
            <p:ph type="body" sz="quarter" idx="56"/>
          </p:nvPr>
        </p:nvSpPr>
        <p:spPr>
          <a:xfrm>
            <a:off x="3243559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CC8E716D-90B8-CA11-6A5A-143DCA473AD2}"/>
              </a:ext>
            </a:extLst>
          </p:cNvPr>
          <p:cNvSpPr>
            <a:spLocks noGrp="1"/>
          </p:cNvSpPr>
          <p:nvPr>
            <p:ph type="body" sz="quarter" idx="57"/>
          </p:nvPr>
        </p:nvSpPr>
        <p:spPr>
          <a:xfrm>
            <a:off x="3243559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B14899CB-C957-6674-D467-C21BF65C33F2}"/>
              </a:ext>
            </a:extLst>
          </p:cNvPr>
          <p:cNvSpPr>
            <a:spLocks noGrp="1"/>
          </p:cNvSpPr>
          <p:nvPr>
            <p:ph type="body" sz="quarter" idx="58" hasCustomPrompt="1"/>
          </p:nvPr>
        </p:nvSpPr>
        <p:spPr>
          <a:xfrm>
            <a:off x="3462808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8" name="Text Placeholder 47">
            <a:extLst>
              <a:ext uri="{FF2B5EF4-FFF2-40B4-BE49-F238E27FC236}">
                <a16:creationId xmlns:a16="http://schemas.microsoft.com/office/drawing/2014/main" id="{BD41D12A-BB8F-2D7A-39B6-B956CB4E7462}"/>
              </a:ext>
            </a:extLst>
          </p:cNvPr>
          <p:cNvSpPr>
            <a:spLocks noGrp="1" noChangeAspect="1"/>
          </p:cNvSpPr>
          <p:nvPr>
            <p:ph type="body" sz="quarter" idx="59" hasCustomPrompt="1"/>
          </p:nvPr>
        </p:nvSpPr>
        <p:spPr>
          <a:xfrm rot="13448719">
            <a:off x="5265551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0" name="Text Placeholder 2">
            <a:extLst>
              <a:ext uri="{FF2B5EF4-FFF2-40B4-BE49-F238E27FC236}">
                <a16:creationId xmlns:a16="http://schemas.microsoft.com/office/drawing/2014/main" id="{EED16348-6A2B-F326-B6FC-52949BADA30A}"/>
              </a:ext>
            </a:extLst>
          </p:cNvPr>
          <p:cNvSpPr>
            <a:spLocks noGrp="1"/>
          </p:cNvSpPr>
          <p:nvPr>
            <p:ph type="body" sz="quarter" idx="60"/>
          </p:nvPr>
        </p:nvSpPr>
        <p:spPr>
          <a:xfrm>
            <a:off x="4554225" y="248002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0CB5E748-88DA-972A-7E23-B4081D3EA6AD}"/>
              </a:ext>
            </a:extLst>
          </p:cNvPr>
          <p:cNvSpPr>
            <a:spLocks noGrp="1"/>
          </p:cNvSpPr>
          <p:nvPr>
            <p:ph type="body" sz="quarter" idx="61"/>
          </p:nvPr>
        </p:nvSpPr>
        <p:spPr>
          <a:xfrm>
            <a:off x="4554225" y="189073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1102CDA-8A47-A8AC-BDA5-9F04B92148D0}"/>
              </a:ext>
            </a:extLst>
          </p:cNvPr>
          <p:cNvSpPr>
            <a:spLocks noGrp="1"/>
          </p:cNvSpPr>
          <p:nvPr>
            <p:ph type="body" sz="quarter" idx="62" hasCustomPrompt="1"/>
          </p:nvPr>
        </p:nvSpPr>
        <p:spPr>
          <a:xfrm>
            <a:off x="4770619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15" name="Text Placeholder 47">
            <a:extLst>
              <a:ext uri="{FF2B5EF4-FFF2-40B4-BE49-F238E27FC236}">
                <a16:creationId xmlns:a16="http://schemas.microsoft.com/office/drawing/2014/main" id="{55594443-EB92-E0D5-F3E2-C880EE3795A9}"/>
              </a:ext>
            </a:extLst>
          </p:cNvPr>
          <p:cNvSpPr>
            <a:spLocks noGrp="1" noChangeAspect="1"/>
          </p:cNvSpPr>
          <p:nvPr>
            <p:ph type="body" sz="quarter" idx="63" hasCustomPrompt="1"/>
          </p:nvPr>
        </p:nvSpPr>
        <p:spPr>
          <a:xfrm rot="2654128">
            <a:off x="6573385" y="441784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16" name="Text Placeholder 2">
            <a:extLst>
              <a:ext uri="{FF2B5EF4-FFF2-40B4-BE49-F238E27FC236}">
                <a16:creationId xmlns:a16="http://schemas.microsoft.com/office/drawing/2014/main" id="{07106273-4D98-50DB-6C77-B7D5A9960CA7}"/>
              </a:ext>
            </a:extLst>
          </p:cNvPr>
          <p:cNvSpPr>
            <a:spLocks noGrp="1"/>
          </p:cNvSpPr>
          <p:nvPr>
            <p:ph type="body" sz="quarter" idx="64"/>
          </p:nvPr>
        </p:nvSpPr>
        <p:spPr>
          <a:xfrm>
            <a:off x="5864891" y="547516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61E12DE1-CF11-5D63-7424-D0188B97872A}"/>
              </a:ext>
            </a:extLst>
          </p:cNvPr>
          <p:cNvSpPr>
            <a:spLocks noGrp="1"/>
          </p:cNvSpPr>
          <p:nvPr>
            <p:ph type="body" sz="quarter" idx="65"/>
          </p:nvPr>
        </p:nvSpPr>
        <p:spPr>
          <a:xfrm>
            <a:off x="5864891" y="488587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8" name="Text Placeholder 7">
            <a:extLst>
              <a:ext uri="{FF2B5EF4-FFF2-40B4-BE49-F238E27FC236}">
                <a16:creationId xmlns:a16="http://schemas.microsoft.com/office/drawing/2014/main" id="{DEB378B8-1872-6DE6-2E68-7792A86B5368}"/>
              </a:ext>
            </a:extLst>
          </p:cNvPr>
          <p:cNvSpPr>
            <a:spLocks noGrp="1"/>
          </p:cNvSpPr>
          <p:nvPr>
            <p:ph type="body" sz="quarter" idx="66" hasCustomPrompt="1"/>
          </p:nvPr>
        </p:nvSpPr>
        <p:spPr>
          <a:xfrm>
            <a:off x="6078430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5" name="Text Placeholder 47">
            <a:extLst>
              <a:ext uri="{FF2B5EF4-FFF2-40B4-BE49-F238E27FC236}">
                <a16:creationId xmlns:a16="http://schemas.microsoft.com/office/drawing/2014/main" id="{09B0A2E9-7DFC-A403-67B9-2849667B3518}"/>
              </a:ext>
            </a:extLst>
          </p:cNvPr>
          <p:cNvSpPr>
            <a:spLocks noGrp="1" noChangeAspect="1"/>
          </p:cNvSpPr>
          <p:nvPr>
            <p:ph type="body" sz="quarter" idx="67" hasCustomPrompt="1"/>
          </p:nvPr>
        </p:nvSpPr>
        <p:spPr>
          <a:xfrm rot="13493207">
            <a:off x="7881219" y="3391833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36" name="Text Placeholder 2">
            <a:extLst>
              <a:ext uri="{FF2B5EF4-FFF2-40B4-BE49-F238E27FC236}">
                <a16:creationId xmlns:a16="http://schemas.microsoft.com/office/drawing/2014/main" id="{2728E5DA-F7D5-4638-C6A4-89A4B637BC67}"/>
              </a:ext>
            </a:extLst>
          </p:cNvPr>
          <p:cNvSpPr>
            <a:spLocks noGrp="1"/>
          </p:cNvSpPr>
          <p:nvPr>
            <p:ph type="body" sz="quarter" idx="68"/>
          </p:nvPr>
        </p:nvSpPr>
        <p:spPr>
          <a:xfrm>
            <a:off x="7175557" y="2430813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1F680311-A7D4-BA9E-B8A3-3C0E2D35F4DD}"/>
              </a:ext>
            </a:extLst>
          </p:cNvPr>
          <p:cNvSpPr>
            <a:spLocks noGrp="1"/>
          </p:cNvSpPr>
          <p:nvPr>
            <p:ph type="body" sz="quarter" idx="69"/>
          </p:nvPr>
        </p:nvSpPr>
        <p:spPr>
          <a:xfrm>
            <a:off x="7175557" y="1841523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8" name="Text Placeholder 7">
            <a:extLst>
              <a:ext uri="{FF2B5EF4-FFF2-40B4-BE49-F238E27FC236}">
                <a16:creationId xmlns:a16="http://schemas.microsoft.com/office/drawing/2014/main" id="{BF5ED435-4225-B01A-8661-4A55A282FA9A}"/>
              </a:ext>
            </a:extLst>
          </p:cNvPr>
          <p:cNvSpPr>
            <a:spLocks noGrp="1"/>
          </p:cNvSpPr>
          <p:nvPr>
            <p:ph type="body" sz="quarter" idx="70" hasCustomPrompt="1"/>
          </p:nvPr>
        </p:nvSpPr>
        <p:spPr>
          <a:xfrm>
            <a:off x="7386241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39" name="Text Placeholder 47">
            <a:extLst>
              <a:ext uri="{FF2B5EF4-FFF2-40B4-BE49-F238E27FC236}">
                <a16:creationId xmlns:a16="http://schemas.microsoft.com/office/drawing/2014/main" id="{3DB161CE-460D-3343-DC31-E64C1B932C43}"/>
              </a:ext>
            </a:extLst>
          </p:cNvPr>
          <p:cNvSpPr>
            <a:spLocks noGrp="1" noChangeAspect="1"/>
          </p:cNvSpPr>
          <p:nvPr>
            <p:ph type="body" sz="quarter" idx="71" hasCustomPrompt="1"/>
          </p:nvPr>
        </p:nvSpPr>
        <p:spPr>
          <a:xfrm rot="2654128">
            <a:off x="9189052" y="4400725"/>
            <a:ext cx="219600" cy="219600"/>
          </a:xfrm>
          <a:custGeom>
            <a:avLst/>
            <a:gdLst>
              <a:gd name="connsiteX0" fmla="*/ 0 w 518532"/>
              <a:gd name="connsiteY0" fmla="*/ 0 h 518532"/>
              <a:gd name="connsiteX1" fmla="*/ 517527 w 518532"/>
              <a:gd name="connsiteY1" fmla="*/ 0 h 518532"/>
              <a:gd name="connsiteX2" fmla="*/ 518532 w 518532"/>
              <a:gd name="connsiteY2" fmla="*/ 19914 h 518532"/>
              <a:gd name="connsiteX3" fmla="*/ 19914 w 518532"/>
              <a:gd name="connsiteY3" fmla="*/ 518532 h 518532"/>
              <a:gd name="connsiteX4" fmla="*/ 0 w 518532"/>
              <a:gd name="connsiteY4" fmla="*/ 517526 h 5185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518532" h="518532">
                <a:moveTo>
                  <a:pt x="0" y="0"/>
                </a:moveTo>
                <a:lnTo>
                  <a:pt x="517527" y="0"/>
                </a:lnTo>
                <a:lnTo>
                  <a:pt x="518532" y="19914"/>
                </a:lnTo>
                <a:cubicBezTo>
                  <a:pt x="518532" y="295293"/>
                  <a:pt x="295293" y="518532"/>
                  <a:pt x="19914" y="518532"/>
                </a:cubicBezTo>
                <a:lnTo>
                  <a:pt x="0" y="517526"/>
                </a:lnTo>
                <a:close/>
              </a:path>
            </a:pathLst>
          </a:custGeom>
          <a:solidFill>
            <a:schemeClr val="accent1"/>
          </a:solidFill>
        </p:spPr>
        <p:txBody>
          <a:bodyPr wrap="square" anchor="ctr">
            <a:noAutofit/>
          </a:bodyPr>
          <a:lstStyle>
            <a:lvl1pPr algn="l">
              <a:lnSpc>
                <a:spcPct val="100000"/>
              </a:lnSpc>
              <a:spcBef>
                <a:spcPts val="0"/>
              </a:spcBef>
              <a:defRPr sz="1000">
                <a:solidFill>
                  <a:schemeClr val="accent1">
                    <a:alpha val="0"/>
                  </a:schemeClr>
                </a:solidFill>
              </a:defRPr>
            </a:lvl1pPr>
          </a:lstStyle>
          <a:p>
            <a:pPr lvl="0"/>
            <a:r>
              <a:rPr lang="en-GB" dirty="0"/>
              <a:t>.</a:t>
            </a:r>
          </a:p>
        </p:txBody>
      </p:sp>
      <p:sp>
        <p:nvSpPr>
          <p:cNvPr id="40" name="Text Placeholder 2">
            <a:extLst>
              <a:ext uri="{FF2B5EF4-FFF2-40B4-BE49-F238E27FC236}">
                <a16:creationId xmlns:a16="http://schemas.microsoft.com/office/drawing/2014/main" id="{0759DE18-144A-8D7C-1A17-991B5BBE1924}"/>
              </a:ext>
            </a:extLst>
          </p:cNvPr>
          <p:cNvSpPr>
            <a:spLocks noGrp="1"/>
          </p:cNvSpPr>
          <p:nvPr>
            <p:ph type="body" sz="quarter" idx="72"/>
          </p:nvPr>
        </p:nvSpPr>
        <p:spPr>
          <a:xfrm>
            <a:off x="8486225" y="5361956"/>
            <a:ext cx="1641522" cy="842400"/>
          </a:xfrm>
        </p:spPr>
        <p:txBody>
          <a:bodyPr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200" b="0">
                <a:solidFill>
                  <a:schemeClr val="tx1"/>
                </a:solidFill>
              </a:defRPr>
            </a:lvl1pPr>
            <a:lvl2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>
              <a:lnSpc>
                <a:spcPct val="120000"/>
              </a:lnSpc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1" name="Text Placeholder 7">
            <a:extLst>
              <a:ext uri="{FF2B5EF4-FFF2-40B4-BE49-F238E27FC236}">
                <a16:creationId xmlns:a16="http://schemas.microsoft.com/office/drawing/2014/main" id="{48E68E70-1ECB-BC50-8395-F9DDC4B2544E}"/>
              </a:ext>
            </a:extLst>
          </p:cNvPr>
          <p:cNvSpPr>
            <a:spLocks noGrp="1"/>
          </p:cNvSpPr>
          <p:nvPr>
            <p:ph type="body" sz="quarter" idx="73"/>
          </p:nvPr>
        </p:nvSpPr>
        <p:spPr>
          <a:xfrm>
            <a:off x="8486225" y="4772666"/>
            <a:ext cx="1641522" cy="555053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4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A2A35910-E2BE-4554-252D-E74C9A812460}"/>
              </a:ext>
            </a:extLst>
          </p:cNvPr>
          <p:cNvSpPr>
            <a:spLocks noGrp="1"/>
          </p:cNvSpPr>
          <p:nvPr>
            <p:ph type="body" sz="quarter" idx="74" hasCustomPrompt="1"/>
          </p:nvPr>
        </p:nvSpPr>
        <p:spPr>
          <a:xfrm>
            <a:off x="8694052" y="3888226"/>
            <a:ext cx="1209600" cy="247321"/>
          </a:xfrm>
        </p:spPr>
        <p:txBody>
          <a:bodyPr anchor="ctr">
            <a:noAutofit/>
          </a:bodyPr>
          <a:lstStyle>
            <a:lvl1pPr algn="ctr">
              <a:lnSpc>
                <a:spcPct val="100000"/>
              </a:lnSpc>
              <a:spcBef>
                <a:spcPts val="0"/>
              </a:spcBef>
              <a:defRPr sz="13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Milestone</a:t>
            </a:r>
          </a:p>
        </p:txBody>
      </p:sp>
      <p:sp>
        <p:nvSpPr>
          <p:cNvPr id="20" name="Arc 48">
            <a:extLst>
              <a:ext uri="{FF2B5EF4-FFF2-40B4-BE49-F238E27FC236}">
                <a16:creationId xmlns:a16="http://schemas.microsoft.com/office/drawing/2014/main" id="{CEB5FE85-6FBA-20D0-1BDD-1B48C13D527B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1" name="Arc 47">
            <a:extLst>
              <a:ext uri="{FF2B5EF4-FFF2-40B4-BE49-F238E27FC236}">
                <a16:creationId xmlns:a16="http://schemas.microsoft.com/office/drawing/2014/main" id="{477598E1-DA42-DF6C-D390-9442D91A3849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2" name="Arc 47">
            <a:extLst>
              <a:ext uri="{FF2B5EF4-FFF2-40B4-BE49-F238E27FC236}">
                <a16:creationId xmlns:a16="http://schemas.microsoft.com/office/drawing/2014/main" id="{4D4C0585-1A77-62CE-F7D2-A88D285B9E8F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3" name="Arc 48">
            <a:extLst>
              <a:ext uri="{FF2B5EF4-FFF2-40B4-BE49-F238E27FC236}">
                <a16:creationId xmlns:a16="http://schemas.microsoft.com/office/drawing/2014/main" id="{B15E6F22-0A93-E807-318E-61A3BD2308AB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4" name="Arc 47">
            <a:extLst>
              <a:ext uri="{FF2B5EF4-FFF2-40B4-BE49-F238E27FC236}">
                <a16:creationId xmlns:a16="http://schemas.microsoft.com/office/drawing/2014/main" id="{34EDB599-B1C4-46E9-9D03-7D1CEC80BE17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5" name="Arc 48">
            <a:extLst>
              <a:ext uri="{FF2B5EF4-FFF2-40B4-BE49-F238E27FC236}">
                <a16:creationId xmlns:a16="http://schemas.microsoft.com/office/drawing/2014/main" id="{5C440A63-4D8F-67DD-2DEF-65143B79D009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ellipse">
            <a:avLst/>
          </a:prstGeom>
          <a:ln w="57150"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6" name="Arc 25">
            <a:extLst>
              <a:ext uri="{FF2B5EF4-FFF2-40B4-BE49-F238E27FC236}">
                <a16:creationId xmlns:a16="http://schemas.microsoft.com/office/drawing/2014/main" id="{0DD9DB4A-7EFC-D3AB-644C-A57CF01BA020}"/>
              </a:ext>
            </a:extLst>
          </p:cNvPr>
          <p:cNvSpPr/>
          <p:nvPr userDrawn="1"/>
        </p:nvSpPr>
        <p:spPr>
          <a:xfrm>
            <a:off x="2105892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7" name="Arc 26">
            <a:extLst>
              <a:ext uri="{FF2B5EF4-FFF2-40B4-BE49-F238E27FC236}">
                <a16:creationId xmlns:a16="http://schemas.microsoft.com/office/drawing/2014/main" id="{B439AEAC-92C3-822D-36EC-404450122AF0}"/>
              </a:ext>
            </a:extLst>
          </p:cNvPr>
          <p:cNvSpPr/>
          <p:nvPr userDrawn="1"/>
        </p:nvSpPr>
        <p:spPr>
          <a:xfrm flipV="1">
            <a:off x="3413703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8" name="Arc 27">
            <a:extLst>
              <a:ext uri="{FF2B5EF4-FFF2-40B4-BE49-F238E27FC236}">
                <a16:creationId xmlns:a16="http://schemas.microsoft.com/office/drawing/2014/main" id="{03AB3AEB-F8B8-A8C9-C881-10B54C18FAFE}"/>
              </a:ext>
            </a:extLst>
          </p:cNvPr>
          <p:cNvSpPr/>
          <p:nvPr userDrawn="1"/>
        </p:nvSpPr>
        <p:spPr>
          <a:xfrm>
            <a:off x="4721514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7A65FA56-776F-B166-55F6-585D097CB22A}"/>
              </a:ext>
            </a:extLst>
          </p:cNvPr>
          <p:cNvSpPr/>
          <p:nvPr userDrawn="1"/>
        </p:nvSpPr>
        <p:spPr>
          <a:xfrm flipV="1">
            <a:off x="6029325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0" name="Arc 29">
            <a:extLst>
              <a:ext uri="{FF2B5EF4-FFF2-40B4-BE49-F238E27FC236}">
                <a16:creationId xmlns:a16="http://schemas.microsoft.com/office/drawing/2014/main" id="{5F4B4F57-16C1-82D5-5C9C-24A167453427}"/>
              </a:ext>
            </a:extLst>
          </p:cNvPr>
          <p:cNvSpPr/>
          <p:nvPr userDrawn="1"/>
        </p:nvSpPr>
        <p:spPr>
          <a:xfrm>
            <a:off x="7337136" y="3357980"/>
            <a:ext cx="1307811" cy="1307812"/>
          </a:xfrm>
          <a:prstGeom prst="arc">
            <a:avLst>
              <a:gd name="adj1" fmla="val 10792152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  <p:sp>
        <p:nvSpPr>
          <p:cNvPr id="31" name="Arc 30">
            <a:extLst>
              <a:ext uri="{FF2B5EF4-FFF2-40B4-BE49-F238E27FC236}">
                <a16:creationId xmlns:a16="http://schemas.microsoft.com/office/drawing/2014/main" id="{DE41CE68-7913-183D-0F7B-DEA19B9ADD64}"/>
              </a:ext>
            </a:extLst>
          </p:cNvPr>
          <p:cNvSpPr/>
          <p:nvPr userDrawn="1"/>
        </p:nvSpPr>
        <p:spPr>
          <a:xfrm flipV="1">
            <a:off x="8644947" y="3357980"/>
            <a:ext cx="1307811" cy="1307812"/>
          </a:xfrm>
          <a:prstGeom prst="arc">
            <a:avLst>
              <a:gd name="adj1" fmla="val 10790197"/>
              <a:gd name="adj2" fmla="val 0"/>
            </a:avLst>
          </a:prstGeom>
          <a:ln w="57150" cap="rnd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9822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>
        <p15:guide id="1" pos="5858" userDrawn="1">
          <p15:clr>
            <a:srgbClr val="FBAE40"/>
          </p15:clr>
        </p15:guide>
        <p15:guide id="2" pos="1731" userDrawn="1">
          <p15:clr>
            <a:srgbClr val="FBAE40"/>
          </p15:clr>
        </p15:guide>
      </p15:sldGuideLst>
    </p:ext>
  </p:extLst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BA2527E0-94AA-C957-2E7B-4576A8C6BD96}"/>
              </a:ext>
            </a:extLst>
          </p:cNvPr>
          <p:cNvSpPr/>
          <p:nvPr userDrawn="1"/>
        </p:nvSpPr>
        <p:spPr>
          <a:xfrm rot="16200000" flipH="1">
            <a:off x="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lvl="0" algn="ctr"/>
            <a:endParaRPr lang="en-ID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44C63C5-B093-423F-EDE7-E256A8B7AD32}"/>
              </a:ext>
            </a:extLst>
          </p:cNvPr>
          <p:cNvCxnSpPr>
            <a:cxnSpLocks/>
          </p:cNvCxnSpPr>
          <p:nvPr userDrawn="1"/>
        </p:nvCxnSpPr>
        <p:spPr>
          <a:xfrm>
            <a:off x="6096000" y="0"/>
            <a:ext cx="0" cy="5842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Freeform: Shape 11">
            <a:extLst>
              <a:ext uri="{FF2B5EF4-FFF2-40B4-BE49-F238E27FC236}">
                <a16:creationId xmlns:a16="http://schemas.microsoft.com/office/drawing/2014/main" id="{DE13565E-CF99-419F-AEC7-A62AF2E65B11}"/>
              </a:ext>
            </a:extLst>
          </p:cNvPr>
          <p:cNvSpPr/>
          <p:nvPr userDrawn="1"/>
        </p:nvSpPr>
        <p:spPr>
          <a:xfrm rot="5400000">
            <a:off x="9245600" y="-1360"/>
            <a:ext cx="2946400" cy="2946400"/>
          </a:xfrm>
          <a:custGeom>
            <a:avLst/>
            <a:gdLst>
              <a:gd name="connsiteX0" fmla="*/ 0 w 2946400"/>
              <a:gd name="connsiteY0" fmla="*/ 0 h 2946400"/>
              <a:gd name="connsiteX1" fmla="*/ 2881601 w 2946400"/>
              <a:gd name="connsiteY1" fmla="*/ 0 h 2946400"/>
              <a:gd name="connsiteX2" fmla="*/ 2897635 w 2946400"/>
              <a:gd name="connsiteY2" fmla="*/ 62356 h 2946400"/>
              <a:gd name="connsiteX3" fmla="*/ 2946400 w 2946400"/>
              <a:gd name="connsiteY3" fmla="*/ 546100 h 2946400"/>
              <a:gd name="connsiteX4" fmla="*/ 546100 w 2946400"/>
              <a:gd name="connsiteY4" fmla="*/ 2946400 h 2946400"/>
              <a:gd name="connsiteX5" fmla="*/ 62356 w 2946400"/>
              <a:gd name="connsiteY5" fmla="*/ 2897635 h 2946400"/>
              <a:gd name="connsiteX6" fmla="*/ 0 w 2946400"/>
              <a:gd name="connsiteY6" fmla="*/ 2881601 h 294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2946400" h="2946400">
                <a:moveTo>
                  <a:pt x="0" y="0"/>
                </a:moveTo>
                <a:lnTo>
                  <a:pt x="2881601" y="0"/>
                </a:lnTo>
                <a:lnTo>
                  <a:pt x="2897635" y="62356"/>
                </a:lnTo>
                <a:cubicBezTo>
                  <a:pt x="2929609" y="218610"/>
                  <a:pt x="2946400" y="380394"/>
                  <a:pt x="2946400" y="546100"/>
                </a:cubicBezTo>
                <a:cubicBezTo>
                  <a:pt x="2946400" y="1871749"/>
                  <a:pt x="1871749" y="2946400"/>
                  <a:pt x="546100" y="2946400"/>
                </a:cubicBezTo>
                <a:cubicBezTo>
                  <a:pt x="380394" y="2946400"/>
                  <a:pt x="218610" y="2929609"/>
                  <a:pt x="62356" y="2897635"/>
                </a:cubicBezTo>
                <a:lnTo>
                  <a:pt x="0" y="2881601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B5048C8-BEDD-47F9-820F-7FAF2CE3E7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7" y="584200"/>
            <a:ext cx="11017246" cy="1767170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</p:spTree>
    <p:extLst>
      <p:ext uri="{BB962C8B-B14F-4D97-AF65-F5344CB8AC3E}">
        <p14:creationId xmlns:p14="http://schemas.microsoft.com/office/powerpoint/2010/main" val="38484089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: Shape 2">
            <a:extLst>
              <a:ext uri="{FF2B5EF4-FFF2-40B4-BE49-F238E27FC236}">
                <a16:creationId xmlns:a16="http://schemas.microsoft.com/office/drawing/2014/main" id="{9D13ECA1-EBCC-5614-D342-9F4FB2100450}"/>
              </a:ext>
            </a:extLst>
          </p:cNvPr>
          <p:cNvSpPr/>
          <p:nvPr userDrawn="1"/>
        </p:nvSpPr>
        <p:spPr>
          <a:xfrm>
            <a:off x="0" y="0"/>
            <a:ext cx="2267714" cy="2267712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7039896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0" y="1581954"/>
            <a:ext cx="12191999" cy="3694093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87379" y="1819275"/>
            <a:ext cx="11017243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87377" y="3729067"/>
            <a:ext cx="11017247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663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F1F69506-FD8A-FE0C-0418-E27F291F84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174A8FD-63D9-CCBC-27A9-B4BD6C3E2A57}"/>
              </a:ext>
            </a:extLst>
          </p:cNvPr>
          <p:cNvSpPr/>
          <p:nvPr userDrawn="1"/>
        </p:nvSpPr>
        <p:spPr>
          <a:xfrm>
            <a:off x="757109" y="1703491"/>
            <a:ext cx="2971800" cy="29718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 Placeholder 29">
            <a:extLst>
              <a:ext uri="{FF2B5EF4-FFF2-40B4-BE49-F238E27FC236}">
                <a16:creationId xmlns:a16="http://schemas.microsoft.com/office/drawing/2014/main" id="{BF5A76F7-4927-E019-A285-6FDB1CB651A4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660401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7" name="Text Placeholder 29">
            <a:extLst>
              <a:ext uri="{FF2B5EF4-FFF2-40B4-BE49-F238E27FC236}">
                <a16:creationId xmlns:a16="http://schemas.microsoft.com/office/drawing/2014/main" id="{53AA891A-70C9-3F49-8B27-B4FF192927BE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60400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8" name="Text Placeholder 6">
            <a:extLst>
              <a:ext uri="{FF2B5EF4-FFF2-40B4-BE49-F238E27FC236}">
                <a16:creationId xmlns:a16="http://schemas.microsoft.com/office/drawing/2014/main" id="{19F9A2E3-2E8C-C49F-1133-4E459E5BCF2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879478" y="2809299"/>
            <a:ext cx="2727064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B6FB43B8-98B2-669B-D41E-4D8E15A1ACD5}"/>
              </a:ext>
            </a:extLst>
          </p:cNvPr>
          <p:cNvSpPr/>
          <p:nvPr userDrawn="1"/>
        </p:nvSpPr>
        <p:spPr>
          <a:xfrm>
            <a:off x="4555838" y="1882591"/>
            <a:ext cx="2613600" cy="261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 Placeholder 29">
            <a:extLst>
              <a:ext uri="{FF2B5EF4-FFF2-40B4-BE49-F238E27FC236}">
                <a16:creationId xmlns:a16="http://schemas.microsoft.com/office/drawing/2014/main" id="{494670D3-6B72-FB9C-AB2F-12D2055CAE64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4280030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1" name="Text Placeholder 29">
            <a:extLst>
              <a:ext uri="{FF2B5EF4-FFF2-40B4-BE49-F238E27FC236}">
                <a16:creationId xmlns:a16="http://schemas.microsoft.com/office/drawing/2014/main" id="{13FD948A-0283-8869-6C1D-A0F7715413B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4280029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2" name="Text Placeholder 6">
            <a:extLst>
              <a:ext uri="{FF2B5EF4-FFF2-40B4-BE49-F238E27FC236}">
                <a16:creationId xmlns:a16="http://schemas.microsoft.com/office/drawing/2014/main" id="{31CD1028-A045-0038-177E-91B370D69111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4648200" y="2809299"/>
            <a:ext cx="2428876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40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6931A16D-BCAF-1819-7D97-0405279551C8}"/>
              </a:ext>
            </a:extLst>
          </p:cNvPr>
          <p:cNvSpPr/>
          <p:nvPr userDrawn="1"/>
        </p:nvSpPr>
        <p:spPr>
          <a:xfrm>
            <a:off x="8355466" y="2062591"/>
            <a:ext cx="2253600" cy="225360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 Placeholder 29">
            <a:extLst>
              <a:ext uri="{FF2B5EF4-FFF2-40B4-BE49-F238E27FC236}">
                <a16:creationId xmlns:a16="http://schemas.microsoft.com/office/drawing/2014/main" id="{F457FE96-6BF2-389B-01E1-FF8279A505C3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899658" y="4797425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5" name="Text Placeholder 29">
            <a:extLst>
              <a:ext uri="{FF2B5EF4-FFF2-40B4-BE49-F238E27FC236}">
                <a16:creationId xmlns:a16="http://schemas.microsoft.com/office/drawing/2014/main" id="{A38330C0-5936-905D-0D75-B9AF0B620F1A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899657" y="5250095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16" name="Text Placeholder 6">
            <a:extLst>
              <a:ext uri="{FF2B5EF4-FFF2-40B4-BE49-F238E27FC236}">
                <a16:creationId xmlns:a16="http://schemas.microsoft.com/office/drawing/2014/main" id="{FA567FD6-2E6C-A206-2A81-086BE712DF55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8424636" y="2809299"/>
            <a:ext cx="2115260" cy="760184"/>
          </a:xfrm>
        </p:spPr>
        <p:txBody>
          <a:bodyPr anchor="ctr">
            <a:noAutofit/>
          </a:bodyPr>
          <a:lstStyle>
            <a:lvl1pPr marL="0" indent="0" algn="ctr">
              <a:buNone/>
              <a:defRPr sz="3200" b="1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</p:spTree>
    <p:extLst>
      <p:ext uri="{BB962C8B-B14F-4D97-AF65-F5344CB8AC3E}">
        <p14:creationId xmlns:p14="http://schemas.microsoft.com/office/powerpoint/2010/main" val="21616181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Market Size S10V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1">
            <a:extLst>
              <a:ext uri="{FF2B5EF4-FFF2-40B4-BE49-F238E27FC236}">
                <a16:creationId xmlns:a16="http://schemas.microsoft.com/office/drawing/2014/main" id="{F77F5EEC-80F8-3CD4-0AB1-62F1FC5A13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584200"/>
            <a:ext cx="9577388" cy="1109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6136803-5EF3-CCCC-C543-9E427874A85D}"/>
              </a:ext>
            </a:extLst>
          </p:cNvPr>
          <p:cNvSpPr/>
          <p:nvPr userDrawn="1"/>
        </p:nvSpPr>
        <p:spPr>
          <a:xfrm>
            <a:off x="4360677" y="3429148"/>
            <a:ext cx="2783840" cy="2783840"/>
          </a:xfrm>
          <a:prstGeom prst="ellipse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5F5F267B-039C-7289-ABD8-110FCCE33026}"/>
              </a:ext>
            </a:extLst>
          </p:cNvPr>
          <p:cNvSpPr/>
          <p:nvPr userDrawn="1"/>
        </p:nvSpPr>
        <p:spPr>
          <a:xfrm>
            <a:off x="4528449" y="3776020"/>
            <a:ext cx="2448296" cy="2448296"/>
          </a:xfrm>
          <a:prstGeom prst="ellipse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6B916C9-B740-9379-CF81-75AD633274BA}"/>
              </a:ext>
            </a:extLst>
          </p:cNvPr>
          <p:cNvSpPr/>
          <p:nvPr userDrawn="1"/>
        </p:nvSpPr>
        <p:spPr>
          <a:xfrm>
            <a:off x="4697065" y="4124636"/>
            <a:ext cx="2111064" cy="2111064"/>
          </a:xfrm>
          <a:prstGeom prst="ellipse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 Placeholder 6">
            <a:extLst>
              <a:ext uri="{FF2B5EF4-FFF2-40B4-BE49-F238E27FC236}">
                <a16:creationId xmlns:a16="http://schemas.microsoft.com/office/drawing/2014/main" id="{57777E85-03F6-AA8C-F042-7715DDDBE5E4}"/>
              </a:ext>
            </a:extLst>
          </p:cNvPr>
          <p:cNvSpPr>
            <a:spLocks noGrp="1"/>
          </p:cNvSpPr>
          <p:nvPr>
            <p:ph type="body" sz="quarter" idx="41" hasCustomPrompt="1"/>
          </p:nvPr>
        </p:nvSpPr>
        <p:spPr>
          <a:xfrm>
            <a:off x="1722533" y="3898426"/>
            <a:ext cx="2115260" cy="553026"/>
          </a:xfrm>
        </p:spPr>
        <p:txBody>
          <a:bodyPr anchor="ctr">
            <a:noAutofit/>
          </a:bodyPr>
          <a:lstStyle>
            <a:lvl1pPr marL="0" indent="0" algn="r">
              <a:buNone/>
              <a:defRPr sz="32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0" name="Text Placeholder 29">
            <a:extLst>
              <a:ext uri="{FF2B5EF4-FFF2-40B4-BE49-F238E27FC236}">
                <a16:creationId xmlns:a16="http://schemas.microsoft.com/office/drawing/2014/main" id="{D68F3DEE-BC53-F813-1727-422CA4CF917C}"/>
              </a:ext>
            </a:extLst>
          </p:cNvPr>
          <p:cNvSpPr>
            <a:spLocks noGrp="1"/>
          </p:cNvSpPr>
          <p:nvPr>
            <p:ph type="body" sz="quarter" idx="15"/>
          </p:nvPr>
        </p:nvSpPr>
        <p:spPr>
          <a:xfrm>
            <a:off x="3393069" y="2255062"/>
            <a:ext cx="471905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ct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1" name="Text Placeholder 29">
            <a:extLst>
              <a:ext uri="{FF2B5EF4-FFF2-40B4-BE49-F238E27FC236}">
                <a16:creationId xmlns:a16="http://schemas.microsoft.com/office/drawing/2014/main" id="{4A74AAE9-9507-95BC-B1DA-3948E116B33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3393068" y="2707732"/>
            <a:ext cx="4719058" cy="543618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ct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2" name="Text Placeholder 29">
            <a:extLst>
              <a:ext uri="{FF2B5EF4-FFF2-40B4-BE49-F238E27FC236}">
                <a16:creationId xmlns:a16="http://schemas.microsoft.com/office/drawing/2014/main" id="{83487AB4-15AC-CE01-915D-E13BDE4C3022}"/>
              </a:ext>
            </a:extLst>
          </p:cNvPr>
          <p:cNvSpPr>
            <a:spLocks noGrp="1"/>
          </p:cNvSpPr>
          <p:nvPr>
            <p:ph type="body" sz="quarter" idx="36"/>
          </p:nvPr>
        </p:nvSpPr>
        <p:spPr>
          <a:xfrm>
            <a:off x="672577" y="452345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r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3" name="Text Placeholder 29">
            <a:extLst>
              <a:ext uri="{FF2B5EF4-FFF2-40B4-BE49-F238E27FC236}">
                <a16:creationId xmlns:a16="http://schemas.microsoft.com/office/drawing/2014/main" id="{0206F3E3-C9BB-F3F6-BFA2-16BCF99BF810}"/>
              </a:ext>
            </a:extLst>
          </p:cNvPr>
          <p:cNvSpPr>
            <a:spLocks noGrp="1"/>
          </p:cNvSpPr>
          <p:nvPr>
            <p:ph type="body" sz="quarter" idx="37"/>
          </p:nvPr>
        </p:nvSpPr>
        <p:spPr>
          <a:xfrm>
            <a:off x="672575" y="497612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r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4" name="Text Placeholder 29">
            <a:extLst>
              <a:ext uri="{FF2B5EF4-FFF2-40B4-BE49-F238E27FC236}">
                <a16:creationId xmlns:a16="http://schemas.microsoft.com/office/drawing/2014/main" id="{C758637B-2B37-289A-2F1E-80486EC83B80}"/>
              </a:ext>
            </a:extLst>
          </p:cNvPr>
          <p:cNvSpPr>
            <a:spLocks noGrp="1"/>
          </p:cNvSpPr>
          <p:nvPr>
            <p:ph type="body" sz="quarter" idx="39"/>
          </p:nvPr>
        </p:nvSpPr>
        <p:spPr>
          <a:xfrm>
            <a:off x="7902657" y="4520912"/>
            <a:ext cx="3165216" cy="380670"/>
          </a:xfrm>
          <a:prstGeom prst="rect">
            <a:avLst/>
          </a:prstGeom>
        </p:spPr>
        <p:txBody>
          <a:bodyPr tIns="0" bIns="0" anchor="b">
            <a:noAutofit/>
          </a:bodyPr>
          <a:lstStyle>
            <a:lvl1pPr marL="0" indent="0" algn="l">
              <a:buNone/>
              <a:defRPr sz="1800" b="1">
                <a:latin typeface="+mn-lt"/>
                <a:ea typeface="Calibri" panose="020F0502020204030204" pitchFamily="34" charset="0"/>
                <a:cs typeface="Calibri" panose="020F0502020204030204" pitchFamily="34" charset="0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5" name="Text Placeholder 29">
            <a:extLst>
              <a:ext uri="{FF2B5EF4-FFF2-40B4-BE49-F238E27FC236}">
                <a16:creationId xmlns:a16="http://schemas.microsoft.com/office/drawing/2014/main" id="{8913713B-7E16-6FBF-9995-3573671A6B46}"/>
              </a:ext>
            </a:extLst>
          </p:cNvPr>
          <p:cNvSpPr>
            <a:spLocks noGrp="1"/>
          </p:cNvSpPr>
          <p:nvPr>
            <p:ph type="body" sz="quarter" idx="40"/>
          </p:nvPr>
        </p:nvSpPr>
        <p:spPr>
          <a:xfrm>
            <a:off x="7902656" y="4973582"/>
            <a:ext cx="3165218" cy="995130"/>
          </a:xfrm>
          <a:prstGeom prst="rect">
            <a:avLst/>
          </a:prstGeom>
        </p:spPr>
        <p:txBody>
          <a:bodyPr tIns="0" bIns="0">
            <a:noAutofit/>
          </a:bodyPr>
          <a:lstStyle>
            <a:lvl1pPr marL="0" indent="0" algn="l">
              <a:buNone/>
              <a:defRPr sz="1600" b="0">
                <a:latin typeface="+mn-lt"/>
              </a:defRPr>
            </a:lvl1pPr>
            <a:lvl2pPr marL="457223" indent="0">
              <a:buNone/>
              <a:defRPr sz="733"/>
            </a:lvl2pPr>
            <a:lvl3pPr marL="914446" indent="0">
              <a:buNone/>
              <a:defRPr sz="700"/>
            </a:lvl3pPr>
            <a:lvl4pPr marL="1371669" indent="0">
              <a:buNone/>
              <a:defRPr sz="667"/>
            </a:lvl4pPr>
            <a:lvl5pPr marL="1828891" indent="0">
              <a:buNone/>
              <a:defRPr sz="667"/>
            </a:lvl5pPr>
          </a:lstStyle>
          <a:p>
            <a:pPr lvl="0"/>
            <a:r>
              <a:rPr lang="en-US" dirty="0"/>
              <a:t>Click to edit Master text styles</a:t>
            </a:r>
            <a:endParaRPr lang="en-ID" dirty="0"/>
          </a:p>
        </p:txBody>
      </p:sp>
      <p:sp>
        <p:nvSpPr>
          <p:cNvPr id="26" name="Text Placeholder 6">
            <a:extLst>
              <a:ext uri="{FF2B5EF4-FFF2-40B4-BE49-F238E27FC236}">
                <a16:creationId xmlns:a16="http://schemas.microsoft.com/office/drawing/2014/main" id="{84E32545-377D-6710-AA43-E9A54D6948BB}"/>
              </a:ext>
            </a:extLst>
          </p:cNvPr>
          <p:cNvSpPr>
            <a:spLocks noGrp="1"/>
          </p:cNvSpPr>
          <p:nvPr>
            <p:ph type="body" sz="quarter" idx="35" hasCustomPrompt="1"/>
          </p:nvPr>
        </p:nvSpPr>
        <p:spPr>
          <a:xfrm>
            <a:off x="4389065" y="1740252"/>
            <a:ext cx="2727064" cy="442809"/>
          </a:xfrm>
        </p:spPr>
        <p:txBody>
          <a:bodyPr anchor="ctr">
            <a:noAutofit/>
          </a:bodyPr>
          <a:lstStyle>
            <a:lvl1pPr marL="0" indent="0" algn="ctr">
              <a:buNone/>
              <a:defRPr sz="48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sp>
        <p:nvSpPr>
          <p:cNvPr id="27" name="Text Placeholder 6">
            <a:extLst>
              <a:ext uri="{FF2B5EF4-FFF2-40B4-BE49-F238E27FC236}">
                <a16:creationId xmlns:a16="http://schemas.microsoft.com/office/drawing/2014/main" id="{A05481B2-9222-E338-8868-A718B8EE7D97}"/>
              </a:ext>
            </a:extLst>
          </p:cNvPr>
          <p:cNvSpPr>
            <a:spLocks noGrp="1"/>
          </p:cNvSpPr>
          <p:nvPr>
            <p:ph type="body" sz="quarter" idx="38" hasCustomPrompt="1"/>
          </p:nvPr>
        </p:nvSpPr>
        <p:spPr>
          <a:xfrm>
            <a:off x="7902656" y="3895886"/>
            <a:ext cx="2428876" cy="553026"/>
          </a:xfrm>
        </p:spPr>
        <p:txBody>
          <a:bodyPr anchor="ctr">
            <a:noAutofit/>
          </a:bodyPr>
          <a:lstStyle>
            <a:lvl1pPr marL="0" indent="0" algn="l">
              <a:buNone/>
              <a:defRPr sz="4000" b="1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xx%</a:t>
            </a:r>
          </a:p>
        </p:txBody>
      </p: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3BC85FE8-BEA6-2D5E-578F-224397A5F15E}"/>
              </a:ext>
            </a:extLst>
          </p:cNvPr>
          <p:cNvCxnSpPr>
            <a:cxnSpLocks/>
            <a:stCxn id="16" idx="0"/>
            <a:endCxn id="21" idx="2"/>
          </p:cNvCxnSpPr>
          <p:nvPr userDrawn="1"/>
        </p:nvCxnSpPr>
        <p:spPr>
          <a:xfrm flipV="1">
            <a:off x="5752597" y="3251350"/>
            <a:ext cx="0" cy="17779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10">
            <a:extLst>
              <a:ext uri="{FF2B5EF4-FFF2-40B4-BE49-F238E27FC236}">
                <a16:creationId xmlns:a16="http://schemas.microsoft.com/office/drawing/2014/main" id="{36D8684F-508C-B4D4-D86C-08453E961081}"/>
              </a:ext>
            </a:extLst>
          </p:cNvPr>
          <p:cNvCxnSpPr>
            <a:cxnSpLocks/>
            <a:stCxn id="19" idx="3"/>
            <a:endCxn id="17" idx="2"/>
          </p:cNvCxnSpPr>
          <p:nvPr userDrawn="1"/>
        </p:nvCxnSpPr>
        <p:spPr>
          <a:xfrm>
            <a:off x="3837793" y="4174939"/>
            <a:ext cx="690656" cy="82522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12">
            <a:extLst>
              <a:ext uri="{FF2B5EF4-FFF2-40B4-BE49-F238E27FC236}">
                <a16:creationId xmlns:a16="http://schemas.microsoft.com/office/drawing/2014/main" id="{D8F3943F-A926-AAE9-892C-D0865CF825D3}"/>
              </a:ext>
            </a:extLst>
          </p:cNvPr>
          <p:cNvCxnSpPr>
            <a:cxnSpLocks/>
            <a:stCxn id="18" idx="6"/>
            <a:endCxn id="27" idx="1"/>
          </p:cNvCxnSpPr>
          <p:nvPr userDrawn="1"/>
        </p:nvCxnSpPr>
        <p:spPr>
          <a:xfrm flipV="1">
            <a:off x="6808129" y="4172399"/>
            <a:ext cx="1094527" cy="1007769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675189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851691344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63327638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16896656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40466568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523964884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350012355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173919618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9886851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Header S02V3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Rectangle 22">
            <a:extLst>
              <a:ext uri="{FF2B5EF4-FFF2-40B4-BE49-F238E27FC236}">
                <a16:creationId xmlns:a16="http://schemas.microsoft.com/office/drawing/2014/main" id="{E333B80D-9871-4BF5-834D-202815137F6F}"/>
              </a:ext>
            </a:extLst>
          </p:cNvPr>
          <p:cNvSpPr/>
          <p:nvPr userDrawn="1"/>
        </p:nvSpPr>
        <p:spPr>
          <a:xfrm>
            <a:off x="587374" y="1162050"/>
            <a:ext cx="11017252" cy="24590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4C1024B0-0921-4653-B244-DD1C4D7EC14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71526" y="1819275"/>
            <a:ext cx="10648950" cy="1801792"/>
          </a:xfrm>
          <a:prstGeom prst="rect">
            <a:avLst/>
          </a:prstGeom>
        </p:spPr>
        <p:txBody>
          <a:bodyPr anchor="b">
            <a:noAutofit/>
          </a:bodyPr>
          <a:lstStyle>
            <a:lvl1pPr algn="ctr">
              <a:defRPr sz="44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98EA48-F0F1-4559-8320-92B0A8959DA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71524" y="3729067"/>
            <a:ext cx="10648954" cy="1309660"/>
          </a:xfrm>
          <a:prstGeom prst="rect">
            <a:avLst/>
          </a:prstGeom>
        </p:spPr>
        <p:txBody>
          <a:bodyPr>
            <a:noAutofit/>
          </a:bodyPr>
          <a:lstStyle>
            <a:lvl1pPr marL="0" indent="0" algn="ctr">
              <a:lnSpc>
                <a:spcPct val="150000"/>
              </a:lnSpc>
              <a:buNone/>
              <a:defRPr sz="1800" b="0">
                <a:solidFill>
                  <a:schemeClr val="tx1"/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ID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9AD306-A7EB-56A5-0710-BCB555093871}"/>
              </a:ext>
            </a:extLst>
          </p:cNvPr>
          <p:cNvSpPr/>
          <p:nvPr userDrawn="1"/>
        </p:nvSpPr>
        <p:spPr>
          <a:xfrm>
            <a:off x="5320683" y="3621067"/>
            <a:ext cx="1550635" cy="10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25000" lnSpcReduction="20000"/>
          </a:bodyPr>
          <a:lstStyle/>
          <a:p>
            <a:pPr lvl="0" algn="ctr"/>
            <a:endParaRPr lang="en-GB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2046727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extLst>
    <p:ext uri="{DCECCB84-F9BA-43D5-87BE-67443E8EF086}">
      <p15:sldGuideLst xmlns:p15="http://schemas.microsoft.com/office/powerpoint/2012/main"/>
    </p:ext>
  </p:extLst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874692925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90994267"/>
      </p:ext>
    </p:extLst>
  </p:cSld>
  <p:clrMapOvr>
    <a:masterClrMapping/>
  </p:clrMapOvr>
  <p:hf hdr="0" dt="0"/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96313"/>
      </p:ext>
    </p:extLst>
  </p:cSld>
  <p:clrMapOvr>
    <a:masterClrMapping/>
  </p:clrMapOvr>
  <p:hf hdr="0" dt="0"/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284146026"/>
      </p:ext>
    </p:extLst>
  </p:cSld>
  <p:clrMapOvr>
    <a:masterClrMapping/>
  </p:clrMapOvr>
  <p:hf hdr="0" dt="0"/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221371535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4882513"/>
      </p:ext>
    </p:extLst>
  </p:cSld>
  <p:clrMapOvr>
    <a:masterClrMapping/>
  </p:clrMapOvr>
  <p:hf hdr="0" dt="0"/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8/13/2025</a:t>
            </a:fld>
            <a:endParaRPr lang="en-US" dirty="0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2928361"/>
      </p:ext>
    </p:extLst>
  </p:cSld>
  <p:clrMapOvr>
    <a:masterClrMapping/>
  </p:clrMapOvr>
  <p:hf hdr="0" dt="0"/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515894939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F03E7-8901-4116-86F1-6CCBBB4996B2}" type="datetimeFigureOut">
              <a:rPr lang="tr-TR" smtClean="0"/>
              <a:t>13.08.2025</a:t>
            </a:fld>
            <a:endParaRPr lang="tr-T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‹#›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315829776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873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15509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873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15509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873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15509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873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15509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1" name="Text Placeholder 7">
            <a:extLst>
              <a:ext uri="{FF2B5EF4-FFF2-40B4-BE49-F238E27FC236}">
                <a16:creationId xmlns:a16="http://schemas.microsoft.com/office/drawing/2014/main" id="{80BA4CCE-4622-D674-399D-036E98F61614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6315075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5</a:t>
            </a:r>
          </a:p>
        </p:txBody>
      </p:sp>
      <p:sp>
        <p:nvSpPr>
          <p:cNvPr id="33" name="Text Placeholder 7">
            <a:extLst>
              <a:ext uri="{FF2B5EF4-FFF2-40B4-BE49-F238E27FC236}">
                <a16:creationId xmlns:a16="http://schemas.microsoft.com/office/drawing/2014/main" id="{BEC7F440-76A7-0A08-D512-D594C7FEA405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7278686" y="1884844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4" name="Text Placeholder 7">
            <a:extLst>
              <a:ext uri="{FF2B5EF4-FFF2-40B4-BE49-F238E27FC236}">
                <a16:creationId xmlns:a16="http://schemas.microsoft.com/office/drawing/2014/main" id="{EAD80685-DE91-D8A4-D019-BDA690450524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6315075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6</a:t>
            </a:r>
          </a:p>
        </p:txBody>
      </p:sp>
      <p:sp>
        <p:nvSpPr>
          <p:cNvPr id="36" name="Text Placeholder 7">
            <a:extLst>
              <a:ext uri="{FF2B5EF4-FFF2-40B4-BE49-F238E27FC236}">
                <a16:creationId xmlns:a16="http://schemas.microsoft.com/office/drawing/2014/main" id="{94D5B001-7EC8-CE55-DBB3-470FA298AA4F}"/>
              </a:ext>
            </a:extLst>
          </p:cNvPr>
          <p:cNvSpPr>
            <a:spLocks noGrp="1"/>
          </p:cNvSpPr>
          <p:nvPr>
            <p:ph type="body" sz="quarter" idx="32"/>
          </p:nvPr>
        </p:nvSpPr>
        <p:spPr>
          <a:xfrm>
            <a:off x="7278686" y="3095048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37" name="Text Placeholder 7">
            <a:extLst>
              <a:ext uri="{FF2B5EF4-FFF2-40B4-BE49-F238E27FC236}">
                <a16:creationId xmlns:a16="http://schemas.microsoft.com/office/drawing/2014/main" id="{5CCC7C13-4DEA-093A-C56B-6B68A3343148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6315075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US" dirty="0"/>
              <a:t>7</a:t>
            </a:r>
            <a:endParaRPr lang="en-GB" dirty="0"/>
          </a:p>
        </p:txBody>
      </p:sp>
      <p:sp>
        <p:nvSpPr>
          <p:cNvPr id="39" name="Text Placeholder 7">
            <a:extLst>
              <a:ext uri="{FF2B5EF4-FFF2-40B4-BE49-F238E27FC236}">
                <a16:creationId xmlns:a16="http://schemas.microsoft.com/office/drawing/2014/main" id="{DE4763C5-AB04-D0BB-BC2B-A0E144728228}"/>
              </a:ext>
            </a:extLst>
          </p:cNvPr>
          <p:cNvSpPr>
            <a:spLocks noGrp="1"/>
          </p:cNvSpPr>
          <p:nvPr>
            <p:ph type="body" sz="quarter" idx="35"/>
          </p:nvPr>
        </p:nvSpPr>
        <p:spPr>
          <a:xfrm>
            <a:off x="7278686" y="4305252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0" name="Text Placeholder 7">
            <a:extLst>
              <a:ext uri="{FF2B5EF4-FFF2-40B4-BE49-F238E27FC236}">
                <a16:creationId xmlns:a16="http://schemas.microsoft.com/office/drawing/2014/main" id="{019E6F1B-C14A-F9FC-D881-B2CF75A3FB77}"/>
              </a:ext>
            </a:extLst>
          </p:cNvPr>
          <p:cNvSpPr>
            <a:spLocks noGrp="1"/>
          </p:cNvSpPr>
          <p:nvPr>
            <p:ph type="body" sz="quarter" idx="36" hasCustomPrompt="1"/>
          </p:nvPr>
        </p:nvSpPr>
        <p:spPr>
          <a:xfrm>
            <a:off x="6315075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8</a:t>
            </a:r>
          </a:p>
        </p:txBody>
      </p:sp>
      <p:sp>
        <p:nvSpPr>
          <p:cNvPr id="42" name="Text Placeholder 7">
            <a:extLst>
              <a:ext uri="{FF2B5EF4-FFF2-40B4-BE49-F238E27FC236}">
                <a16:creationId xmlns:a16="http://schemas.microsoft.com/office/drawing/2014/main" id="{101049CB-1A56-606E-8D05-5A9A9A8E5904}"/>
              </a:ext>
            </a:extLst>
          </p:cNvPr>
          <p:cNvSpPr>
            <a:spLocks noGrp="1"/>
          </p:cNvSpPr>
          <p:nvPr>
            <p:ph type="body" sz="quarter" idx="38"/>
          </p:nvPr>
        </p:nvSpPr>
        <p:spPr>
          <a:xfrm>
            <a:off x="7278686" y="5515457"/>
            <a:ext cx="4325939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2371063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S03V2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5948027" y="1889609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1</a:t>
            </a:r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7375" y="900112"/>
            <a:ext cx="11017250" cy="728663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6911638" y="1884844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0A59D80C-551C-725C-8B7C-24F4711202D0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5948027" y="3099813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2</a:t>
            </a:r>
          </a:p>
        </p:txBody>
      </p:sp>
      <p:sp>
        <p:nvSpPr>
          <p:cNvPr id="11" name="Text Placeholder 7">
            <a:extLst>
              <a:ext uri="{FF2B5EF4-FFF2-40B4-BE49-F238E27FC236}">
                <a16:creationId xmlns:a16="http://schemas.microsoft.com/office/drawing/2014/main" id="{F7AA0954-82E4-2DAD-7CDC-61448C5F6FBF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6911638" y="3095048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5" name="Text Placeholder 7">
            <a:extLst>
              <a:ext uri="{FF2B5EF4-FFF2-40B4-BE49-F238E27FC236}">
                <a16:creationId xmlns:a16="http://schemas.microsoft.com/office/drawing/2014/main" id="{F31CC0B4-867A-1333-CE00-F90FB2CAB100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5948027" y="4310017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3</a:t>
            </a:r>
          </a:p>
        </p:txBody>
      </p:sp>
      <p:sp>
        <p:nvSpPr>
          <p:cNvPr id="27" name="Text Placeholder 7">
            <a:extLst>
              <a:ext uri="{FF2B5EF4-FFF2-40B4-BE49-F238E27FC236}">
                <a16:creationId xmlns:a16="http://schemas.microsoft.com/office/drawing/2014/main" id="{15CB68D2-0292-66D9-8CA2-611A07F41E91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911638" y="4305252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28" name="Text Placeholder 7">
            <a:extLst>
              <a:ext uri="{FF2B5EF4-FFF2-40B4-BE49-F238E27FC236}">
                <a16:creationId xmlns:a16="http://schemas.microsoft.com/office/drawing/2014/main" id="{C5E9DAD3-1973-7DDD-C39D-C25E4355803E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5948027" y="5520222"/>
            <a:ext cx="753578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3600" b="1" dirty="0">
                <a:solidFill>
                  <a:schemeClr val="lt1"/>
                </a:solidFill>
              </a:defRPr>
            </a:lvl1pPr>
          </a:lstStyle>
          <a:p>
            <a:pPr lvl="0" algn="ctr"/>
            <a:r>
              <a:rPr lang="en-GB" dirty="0"/>
              <a:t>4</a:t>
            </a:r>
          </a:p>
        </p:txBody>
      </p:sp>
      <p:sp>
        <p:nvSpPr>
          <p:cNvPr id="30" name="Text Placeholder 7">
            <a:extLst>
              <a:ext uri="{FF2B5EF4-FFF2-40B4-BE49-F238E27FC236}">
                <a16:creationId xmlns:a16="http://schemas.microsoft.com/office/drawing/2014/main" id="{BB2EEE4A-9F60-BC13-7389-5C6ABE10D46E}"/>
              </a:ext>
            </a:extLst>
          </p:cNvPr>
          <p:cNvSpPr>
            <a:spLocks noGrp="1"/>
          </p:cNvSpPr>
          <p:nvPr>
            <p:ph type="body" sz="quarter" idx="26"/>
          </p:nvPr>
        </p:nvSpPr>
        <p:spPr>
          <a:xfrm>
            <a:off x="6911638" y="5515457"/>
            <a:ext cx="4692987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7BCAFF3-1EA2-2D5E-52F7-058EFC439DFD}"/>
              </a:ext>
            </a:extLst>
          </p:cNvPr>
          <p:cNvSpPr/>
          <p:nvPr userDrawn="1"/>
        </p:nvSpPr>
        <p:spPr>
          <a:xfrm>
            <a:off x="461982" y="4653800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200C168-C6A3-CBB4-7DCD-EF4D1CC32B74}"/>
              </a:ext>
            </a:extLst>
          </p:cNvPr>
          <p:cNvSpPr/>
          <p:nvPr userDrawn="1"/>
        </p:nvSpPr>
        <p:spPr>
          <a:xfrm>
            <a:off x="3917126" y="1889609"/>
            <a:ext cx="1620000" cy="162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>
            <a:defPPr>
              <a:defRPr lang="en-US"/>
            </a:defPPr>
            <a:lvl1pPr marL="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 marL="45718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 marL="914377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 marL="1371566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 marL="1828754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 marL="2285943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 marL="2743131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 marL="3200320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 marL="3657509" algn="l" defTabSz="914377" rtl="0" eaLnBrk="1" latinLnBrk="0" hangingPunct="1">
              <a:defRPr sz="18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en-ID">
              <a:solidFill>
                <a:schemeClr val="tx1"/>
              </a:solidFill>
            </a:endParaRPr>
          </a:p>
        </p:txBody>
      </p:sp>
      <p:sp>
        <p:nvSpPr>
          <p:cNvPr id="6" name="Picture Placeholder 9">
            <a:extLst>
              <a:ext uri="{FF2B5EF4-FFF2-40B4-BE49-F238E27FC236}">
                <a16:creationId xmlns:a16="http://schemas.microsoft.com/office/drawing/2014/main" id="{48AE1E1D-5338-6A91-AEBB-C3AB11D4B631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87375" y="2003909"/>
            <a:ext cx="4828191" cy="4144498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2342715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S04V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7">
            <a:extLst>
              <a:ext uri="{FF2B5EF4-FFF2-40B4-BE49-F238E27FC236}">
                <a16:creationId xmlns:a16="http://schemas.microsoft.com/office/drawing/2014/main" id="{4BDCF8FA-4C1D-9BFC-D8AE-5C17F966E3BE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>
          <a:xfrm>
            <a:off x="4667251" y="188960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BFAA4F31-FF90-45D7-B2DE-4071CF3B0D54}"/>
              </a:ext>
            </a:extLst>
          </p:cNvPr>
          <p:cNvSpPr/>
          <p:nvPr userDrawn="1"/>
        </p:nvSpPr>
        <p:spPr>
          <a:xfrm>
            <a:off x="0" y="0"/>
            <a:ext cx="1743077" cy="1743075"/>
          </a:xfrm>
          <a:custGeom>
            <a:avLst/>
            <a:gdLst>
              <a:gd name="connsiteX0" fmla="*/ 0 w 2267714"/>
              <a:gd name="connsiteY0" fmla="*/ 0 h 2267712"/>
              <a:gd name="connsiteX1" fmla="*/ 2263317 w 2267714"/>
              <a:gd name="connsiteY1" fmla="*/ 0 h 2267712"/>
              <a:gd name="connsiteX2" fmla="*/ 2267714 w 2267714"/>
              <a:gd name="connsiteY2" fmla="*/ 87089 h 2267712"/>
              <a:gd name="connsiteX3" fmla="*/ 87091 w 2267714"/>
              <a:gd name="connsiteY3" fmla="*/ 2267712 h 2267712"/>
              <a:gd name="connsiteX4" fmla="*/ 0 w 2267714"/>
              <a:gd name="connsiteY4" fmla="*/ 2263314 h 2267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2267714" h="2267712">
                <a:moveTo>
                  <a:pt x="0" y="0"/>
                </a:moveTo>
                <a:lnTo>
                  <a:pt x="2263317" y="0"/>
                </a:lnTo>
                <a:lnTo>
                  <a:pt x="2267714" y="87089"/>
                </a:lnTo>
                <a:cubicBezTo>
                  <a:pt x="2267714" y="1291414"/>
                  <a:pt x="1291416" y="2267712"/>
                  <a:pt x="87091" y="2267712"/>
                </a:cubicBezTo>
                <a:lnTo>
                  <a:pt x="0" y="2263314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D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10525E9-84FB-45C6-9CCA-A7C6F12B04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67251" y="584200"/>
            <a:ext cx="6937375" cy="1158875"/>
          </a:xfrm>
          <a:prstGeom prst="rect">
            <a:avLst/>
          </a:prstGeom>
        </p:spPr>
        <p:txBody>
          <a:bodyPr>
            <a:noAutofit/>
          </a:bodyPr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7" name="Text Placeholder 7">
            <a:extLst>
              <a:ext uri="{FF2B5EF4-FFF2-40B4-BE49-F238E27FC236}">
                <a16:creationId xmlns:a16="http://schemas.microsoft.com/office/drawing/2014/main" id="{79046D40-397F-56DE-33B8-0A18D572032F}"/>
              </a:ext>
            </a:extLst>
          </p:cNvPr>
          <p:cNvSpPr>
            <a:spLocks noGrp="1"/>
          </p:cNvSpPr>
          <p:nvPr>
            <p:ph type="body" sz="quarter" idx="16"/>
          </p:nvPr>
        </p:nvSpPr>
        <p:spPr>
          <a:xfrm>
            <a:off x="4946652" y="188484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293B3F5-F59B-7C3F-A953-D83BF1E9863E}"/>
              </a:ext>
            </a:extLst>
          </p:cNvPr>
          <p:cNvSpPr/>
          <p:nvPr userDrawn="1"/>
        </p:nvSpPr>
        <p:spPr>
          <a:xfrm>
            <a:off x="587375" y="4833800"/>
            <a:ext cx="1440000" cy="1440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D"/>
          </a:p>
        </p:txBody>
      </p:sp>
      <p:sp>
        <p:nvSpPr>
          <p:cNvPr id="5" name="Picture Placeholder 3">
            <a:extLst>
              <a:ext uri="{FF2B5EF4-FFF2-40B4-BE49-F238E27FC236}">
                <a16:creationId xmlns:a16="http://schemas.microsoft.com/office/drawing/2014/main" id="{8DF470F1-2185-B184-78BF-4280296087E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712771" y="584200"/>
            <a:ext cx="3367106" cy="5564207"/>
          </a:xfrm>
          <a:prstGeom prst="rect">
            <a:avLst/>
          </a:prstGeom>
          <a:solidFill>
            <a:schemeClr val="accent2"/>
          </a:solidFill>
        </p:spPr>
        <p:txBody>
          <a:bodyPr vert="horz" lIns="91440" tIns="45720" rIns="91440" bIns="45720" rtlCol="0" anchor="ctr">
            <a:noAutofit/>
          </a:bodyPr>
          <a:lstStyle>
            <a:lvl1pPr>
              <a:defRPr lang="en-ID" sz="1400"/>
            </a:lvl1pPr>
          </a:lstStyle>
          <a:p>
            <a:pPr lvl="0" algn="ctr"/>
            <a:endParaRPr lang="en-ID" dirty="0"/>
          </a:p>
        </p:txBody>
      </p:sp>
      <p:sp>
        <p:nvSpPr>
          <p:cNvPr id="6" name="Text Placeholder 7">
            <a:extLst>
              <a:ext uri="{FF2B5EF4-FFF2-40B4-BE49-F238E27FC236}">
                <a16:creationId xmlns:a16="http://schemas.microsoft.com/office/drawing/2014/main" id="{139508AC-A555-3AF1-8C16-1293891E1B45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>
          <a:xfrm>
            <a:off x="4667251" y="279924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0" name="Text Placeholder 7">
            <a:extLst>
              <a:ext uri="{FF2B5EF4-FFF2-40B4-BE49-F238E27FC236}">
                <a16:creationId xmlns:a16="http://schemas.microsoft.com/office/drawing/2014/main" id="{991B3922-EF7C-75BC-26A5-E3F399C35DA1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4946652" y="279448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2" name="Text Placeholder 7">
            <a:extLst>
              <a:ext uri="{FF2B5EF4-FFF2-40B4-BE49-F238E27FC236}">
                <a16:creationId xmlns:a16="http://schemas.microsoft.com/office/drawing/2014/main" id="{DAAA0C93-22FB-F901-A143-F75E121C9D7B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>
          <a:xfrm>
            <a:off x="4667251" y="370888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3" name="Text Placeholder 7">
            <a:extLst>
              <a:ext uri="{FF2B5EF4-FFF2-40B4-BE49-F238E27FC236}">
                <a16:creationId xmlns:a16="http://schemas.microsoft.com/office/drawing/2014/main" id="{95BFD1B9-B6FC-0C76-D38F-833EA2187095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946652" y="370412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4" name="Text Placeholder 7">
            <a:extLst>
              <a:ext uri="{FF2B5EF4-FFF2-40B4-BE49-F238E27FC236}">
                <a16:creationId xmlns:a16="http://schemas.microsoft.com/office/drawing/2014/main" id="{0DE83CB3-4FF4-BC67-E70E-D08DB7E7C1C0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667251" y="4618529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5" name="Text Placeholder 7">
            <a:extLst>
              <a:ext uri="{FF2B5EF4-FFF2-40B4-BE49-F238E27FC236}">
                <a16:creationId xmlns:a16="http://schemas.microsoft.com/office/drawing/2014/main" id="{537D5842-5861-D0AB-650A-B050D51FF6D4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4946652" y="4613764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  <p:sp>
        <p:nvSpPr>
          <p:cNvPr id="16" name="Text Placeholder 7">
            <a:extLst>
              <a:ext uri="{FF2B5EF4-FFF2-40B4-BE49-F238E27FC236}">
                <a16:creationId xmlns:a16="http://schemas.microsoft.com/office/drawing/2014/main" id="{1C8F732A-D082-92DB-9548-1D313806D96A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667251" y="5528167"/>
            <a:ext cx="107950" cy="753578"/>
          </a:xfr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>
            <a:lvl1pPr algn="ctr">
              <a:defRPr lang="en-GB" sz="1000" b="1" dirty="0">
                <a:solidFill>
                  <a:schemeClr val="lt1">
                    <a:alpha val="0"/>
                  </a:schemeClr>
                </a:solidFill>
              </a:defRPr>
            </a:lvl1pPr>
          </a:lstStyle>
          <a:p>
            <a:pPr lvl="0" algn="ctr"/>
            <a:r>
              <a:rPr lang="en-US" dirty="0"/>
              <a:t>.</a:t>
            </a:r>
            <a:endParaRPr lang="en-GB" dirty="0"/>
          </a:p>
        </p:txBody>
      </p:sp>
      <p:sp>
        <p:nvSpPr>
          <p:cNvPr id="17" name="Text Placeholder 7">
            <a:extLst>
              <a:ext uri="{FF2B5EF4-FFF2-40B4-BE49-F238E27FC236}">
                <a16:creationId xmlns:a16="http://schemas.microsoft.com/office/drawing/2014/main" id="{B46B6DDF-FBB0-68BC-EDB9-5038752A3005}"/>
              </a:ext>
            </a:extLst>
          </p:cNvPr>
          <p:cNvSpPr>
            <a:spLocks noGrp="1"/>
          </p:cNvSpPr>
          <p:nvPr>
            <p:ph type="body" sz="quarter" idx="25"/>
          </p:nvPr>
        </p:nvSpPr>
        <p:spPr>
          <a:xfrm>
            <a:off x="4946652" y="5523402"/>
            <a:ext cx="6657974" cy="753578"/>
          </a:xfrm>
        </p:spPr>
        <p:txBody>
          <a:bodyPr anchor="ctr">
            <a:noAutofit/>
          </a:bodyPr>
          <a:lstStyle>
            <a:lvl1pPr>
              <a:lnSpc>
                <a:spcPct val="100000"/>
              </a:lnSpc>
              <a:spcBef>
                <a:spcPts val="0"/>
              </a:spcBef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en-GB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80234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42" Type="http://schemas.openxmlformats.org/officeDocument/2006/relationships/slideLayout" Target="../slideLayouts/slideLayout42.xml"/><Relationship Id="rId47" Type="http://schemas.openxmlformats.org/officeDocument/2006/relationships/slideLayout" Target="../slideLayouts/slideLayout47.xml"/><Relationship Id="rId50" Type="http://schemas.openxmlformats.org/officeDocument/2006/relationships/slideLayout" Target="../slideLayouts/slideLayout50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9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slideLayout" Target="../slideLayouts/slideLayout40.xml"/><Relationship Id="rId45" Type="http://schemas.openxmlformats.org/officeDocument/2006/relationships/slideLayout" Target="../slideLayouts/slideLayout45.xml"/><Relationship Id="rId53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4" Type="http://schemas.openxmlformats.org/officeDocument/2006/relationships/slideLayout" Target="../slideLayouts/slideLayout44.xml"/><Relationship Id="rId52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43" Type="http://schemas.openxmlformats.org/officeDocument/2006/relationships/slideLayout" Target="../slideLayouts/slideLayout43.xml"/><Relationship Id="rId48" Type="http://schemas.openxmlformats.org/officeDocument/2006/relationships/slideLayout" Target="../slideLayouts/slideLayout48.xml"/><Relationship Id="rId8" Type="http://schemas.openxmlformats.org/officeDocument/2006/relationships/slideLayout" Target="../slideLayouts/slideLayout8.xml"/><Relationship Id="rId51" Type="http://schemas.openxmlformats.org/officeDocument/2006/relationships/slideLayout" Target="../slideLayouts/slideLayout51.xml"/><Relationship Id="rId3" Type="http://schemas.openxmlformats.org/officeDocument/2006/relationships/slideLayout" Target="../slideLayouts/slideLayout3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46" Type="http://schemas.openxmlformats.org/officeDocument/2006/relationships/slideLayout" Target="../slideLayouts/slideLayout46.xml"/><Relationship Id="rId20" Type="http://schemas.openxmlformats.org/officeDocument/2006/relationships/slideLayout" Target="../slideLayouts/slideLayout20.xml"/><Relationship Id="rId41" Type="http://schemas.openxmlformats.org/officeDocument/2006/relationships/slideLayout" Target="../slideLayouts/slideLayout4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49" Type="http://schemas.openxmlformats.org/officeDocument/2006/relationships/slideLayout" Target="../slideLayouts/slideLayout4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54.xml"/><Relationship Id="rId21" Type="http://schemas.openxmlformats.org/officeDocument/2006/relationships/image" Target="../media/image5.png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Relationship Id="rId22" Type="http://schemas.openxmlformats.org/officeDocument/2006/relationships/image" Target="../media/image6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 hidden="1">
            <a:extLst>
              <a:ext uri="{FF2B5EF4-FFF2-40B4-BE49-F238E27FC236}">
                <a16:creationId xmlns:a16="http://schemas.microsoft.com/office/drawing/2014/main" id="{2B8E0697-403D-D5C2-0A51-9FA66EA1B72A}"/>
              </a:ext>
            </a:extLst>
          </p:cNvPr>
          <p:cNvGrpSpPr/>
          <p:nvPr userDrawn="1"/>
        </p:nvGrpSpPr>
        <p:grpSpPr>
          <a:xfrm>
            <a:off x="0" y="0"/>
            <a:ext cx="12192000" cy="6858000"/>
            <a:chOff x="0" y="0"/>
            <a:chExt cx="12192000" cy="6858000"/>
          </a:xfrm>
        </p:grpSpPr>
        <p:grpSp>
          <p:nvGrpSpPr>
            <p:cNvPr id="5" name="Group 4" hidden="1">
              <a:extLst>
                <a:ext uri="{FF2B5EF4-FFF2-40B4-BE49-F238E27FC236}">
                  <a16:creationId xmlns:a16="http://schemas.microsoft.com/office/drawing/2014/main" id="{86F42B89-FE7C-D214-D9AE-FB7CA0DF9F80}"/>
                </a:ext>
              </a:extLst>
            </p:cNvPr>
            <p:cNvGrpSpPr/>
            <p:nvPr userDrawn="1"/>
          </p:nvGrpSpPr>
          <p:grpSpPr>
            <a:xfrm>
              <a:off x="0" y="0"/>
              <a:ext cx="12192000" cy="6858000"/>
              <a:chOff x="0" y="0"/>
              <a:chExt cx="5166360" cy="6858000"/>
            </a:xfrm>
            <a:noFill/>
          </p:grpSpPr>
          <p:sp>
            <p:nvSpPr>
              <p:cNvPr id="7" name="Rectangle 6" hidden="1">
                <a:extLst>
                  <a:ext uri="{FF2B5EF4-FFF2-40B4-BE49-F238E27FC236}">
                    <a16:creationId xmlns:a16="http://schemas.microsoft.com/office/drawing/2014/main" id="{6CC6AFB1-B75B-D588-7378-CBD591940046}"/>
                  </a:ext>
                </a:extLst>
              </p:cNvPr>
              <p:cNvSpPr/>
              <p:nvPr userDrawn="1"/>
            </p:nvSpPr>
            <p:spPr>
              <a:xfrm>
                <a:off x="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3" name="Rectangle 7" hidden="1">
                <a:extLst>
                  <a:ext uri="{FF2B5EF4-FFF2-40B4-BE49-F238E27FC236}">
                    <a16:creationId xmlns:a16="http://schemas.microsoft.com/office/drawing/2014/main" id="{F3DDA3D8-2647-1660-E9D3-9427081EDFEB}"/>
                  </a:ext>
                </a:extLst>
              </p:cNvPr>
              <p:cNvSpPr/>
              <p:nvPr userDrawn="1"/>
            </p:nvSpPr>
            <p:spPr>
              <a:xfrm>
                <a:off x="86106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9" name="Rectangle 8" hidden="1">
                <a:extLst>
                  <a:ext uri="{FF2B5EF4-FFF2-40B4-BE49-F238E27FC236}">
                    <a16:creationId xmlns:a16="http://schemas.microsoft.com/office/drawing/2014/main" id="{71828DF8-3249-0C29-D169-015E44C92D46}"/>
                  </a:ext>
                </a:extLst>
              </p:cNvPr>
              <p:cNvSpPr/>
              <p:nvPr userDrawn="1"/>
            </p:nvSpPr>
            <p:spPr>
              <a:xfrm>
                <a:off x="172212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0" name="Rectangle 9" hidden="1">
                <a:extLst>
                  <a:ext uri="{FF2B5EF4-FFF2-40B4-BE49-F238E27FC236}">
                    <a16:creationId xmlns:a16="http://schemas.microsoft.com/office/drawing/2014/main" id="{267F813C-78EB-7AC8-FC45-4F562779C48F}"/>
                  </a:ext>
                </a:extLst>
              </p:cNvPr>
              <p:cNvSpPr/>
              <p:nvPr userDrawn="1"/>
            </p:nvSpPr>
            <p:spPr>
              <a:xfrm>
                <a:off x="258318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1" name="Rectangle 10" hidden="1">
                <a:extLst>
                  <a:ext uri="{FF2B5EF4-FFF2-40B4-BE49-F238E27FC236}">
                    <a16:creationId xmlns:a16="http://schemas.microsoft.com/office/drawing/2014/main" id="{B324A7B6-279A-79F0-ABCB-3E16D381375E}"/>
                  </a:ext>
                </a:extLst>
              </p:cNvPr>
              <p:cNvSpPr/>
              <p:nvPr userDrawn="1"/>
            </p:nvSpPr>
            <p:spPr>
              <a:xfrm>
                <a:off x="344424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  <p:sp>
            <p:nvSpPr>
              <p:cNvPr id="12" name="Rectangle 11" hidden="1">
                <a:extLst>
                  <a:ext uri="{FF2B5EF4-FFF2-40B4-BE49-F238E27FC236}">
                    <a16:creationId xmlns:a16="http://schemas.microsoft.com/office/drawing/2014/main" id="{1526923E-7413-7340-99E3-DA0A4840EBD8}"/>
                  </a:ext>
                </a:extLst>
              </p:cNvPr>
              <p:cNvSpPr/>
              <p:nvPr userDrawn="1"/>
            </p:nvSpPr>
            <p:spPr>
              <a:xfrm>
                <a:off x="4305300" y="0"/>
                <a:ext cx="861060" cy="6858000"/>
              </a:xfrm>
              <a:prstGeom prst="rect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GB"/>
              </a:p>
            </p:txBody>
          </p:sp>
        </p:grpSp>
        <p:sp>
          <p:nvSpPr>
            <p:cNvPr id="6" name="Frame 5" hidden="1">
              <a:extLst>
                <a:ext uri="{FF2B5EF4-FFF2-40B4-BE49-F238E27FC236}">
                  <a16:creationId xmlns:a16="http://schemas.microsoft.com/office/drawing/2014/main" id="{FDF64820-FEB4-D058-0017-D1278CF90449}"/>
                </a:ext>
              </a:extLst>
            </p:cNvPr>
            <p:cNvSpPr/>
            <p:nvPr userDrawn="1"/>
          </p:nvSpPr>
          <p:spPr>
            <a:xfrm>
              <a:off x="0" y="0"/>
              <a:ext cx="12192000" cy="6858000"/>
            </a:xfrm>
            <a:prstGeom prst="frame">
              <a:avLst>
                <a:gd name="adj1" fmla="val 8611"/>
              </a:avLst>
            </a:prstGeom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>
                <a:solidFill>
                  <a:schemeClr val="tx1"/>
                </a:solidFill>
              </a:endParaRPr>
            </a:p>
          </p:txBody>
        </p:sp>
      </p:grpSp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3ECAB1D-7C61-B1A0-AB2C-B508F78900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0862" y="549275"/>
            <a:ext cx="11090276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ID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98A34-8A43-A6AC-9593-C4AE4F032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50862" y="1874838"/>
            <a:ext cx="11090276" cy="443388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Click to edit Master text styles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D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8E88FD4-43FA-F80D-DA99-3B57A0B99735}"/>
              </a:ext>
            </a:extLst>
          </p:cNvPr>
          <p:cNvPicPr>
            <a:picLocks noChangeAspect="1"/>
          </p:cNvPicPr>
          <p:nvPr userDrawn="1"/>
        </p:nvPicPr>
        <p:blipFill>
          <a:blip r:embed="rId5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70201" y="6377199"/>
            <a:ext cx="2543175" cy="45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6867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94" r:id="rId1"/>
    <p:sldLayoutId id="2147483880" r:id="rId2"/>
    <p:sldLayoutId id="2147483881" r:id="rId3"/>
    <p:sldLayoutId id="2147483857" r:id="rId4"/>
    <p:sldLayoutId id="2147483882" r:id="rId5"/>
    <p:sldLayoutId id="2147483883" r:id="rId6"/>
    <p:sldLayoutId id="2147483817" r:id="rId7"/>
    <p:sldLayoutId id="2147483875" r:id="rId8"/>
    <p:sldLayoutId id="2147483868" r:id="rId9"/>
    <p:sldLayoutId id="2147483886" r:id="rId10"/>
    <p:sldLayoutId id="2147483887" r:id="rId11"/>
    <p:sldLayoutId id="2147483874" r:id="rId12"/>
    <p:sldLayoutId id="2147483873" r:id="rId13"/>
    <p:sldLayoutId id="2147483872" r:id="rId14"/>
    <p:sldLayoutId id="2147483884" r:id="rId15"/>
    <p:sldLayoutId id="2147483885" r:id="rId16"/>
    <p:sldLayoutId id="2147483888" r:id="rId17"/>
    <p:sldLayoutId id="2147483889" r:id="rId18"/>
    <p:sldLayoutId id="2147483890" r:id="rId19"/>
    <p:sldLayoutId id="2147483891" r:id="rId20"/>
    <p:sldLayoutId id="2147483892" r:id="rId21"/>
    <p:sldLayoutId id="2147483893" r:id="rId22"/>
    <p:sldLayoutId id="2147483805" r:id="rId23"/>
    <p:sldLayoutId id="2147483814" r:id="rId24"/>
    <p:sldLayoutId id="2147483858" r:id="rId25"/>
    <p:sldLayoutId id="2147483850" r:id="rId26"/>
    <p:sldLayoutId id="2147483834" r:id="rId27"/>
    <p:sldLayoutId id="2147483809" r:id="rId28"/>
    <p:sldLayoutId id="2147483894" r:id="rId29"/>
    <p:sldLayoutId id="2147483811" r:id="rId30"/>
    <p:sldLayoutId id="2147483851" r:id="rId31"/>
    <p:sldLayoutId id="2147483869" r:id="rId32"/>
    <p:sldLayoutId id="2147483895" r:id="rId33"/>
    <p:sldLayoutId id="2147483852" r:id="rId34"/>
    <p:sldLayoutId id="2147483853" r:id="rId35"/>
    <p:sldLayoutId id="2147483854" r:id="rId36"/>
    <p:sldLayoutId id="2147483855" r:id="rId37"/>
    <p:sldLayoutId id="2147483870" r:id="rId38"/>
    <p:sldLayoutId id="2147483871" r:id="rId39"/>
    <p:sldLayoutId id="2147483864" r:id="rId40"/>
    <p:sldLayoutId id="2147483865" r:id="rId41"/>
    <p:sldLayoutId id="2147483866" r:id="rId42"/>
    <p:sldLayoutId id="2147483867" r:id="rId43"/>
    <p:sldLayoutId id="2147483876" r:id="rId44"/>
    <p:sldLayoutId id="2147483877" r:id="rId45"/>
    <p:sldLayoutId id="2147483878" r:id="rId46"/>
    <p:sldLayoutId id="2147483879" r:id="rId47"/>
    <p:sldLayoutId id="2147483859" r:id="rId48"/>
    <p:sldLayoutId id="2147483860" r:id="rId49"/>
    <p:sldLayoutId id="2147483896" r:id="rId50"/>
    <p:sldLayoutId id="2147483897" r:id="rId51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377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None/>
        <a:defRPr sz="1200" b="1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1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5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5" indent="0" algn="l" defTabSz="914377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None/>
        <a:defRPr sz="1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  <p15:guide id="3" orient="horz" pos="368" userDrawn="1">
          <p15:clr>
            <a:srgbClr val="F26B43"/>
          </p15:clr>
        </p15:guide>
        <p15:guide id="4" pos="370" userDrawn="1">
          <p15:clr>
            <a:srgbClr val="F26B43"/>
          </p15:clr>
        </p15:guide>
        <p15:guide id="5" pos="7310" userDrawn="1">
          <p15:clr>
            <a:srgbClr val="F26B43"/>
          </p15:clr>
        </p15:guide>
        <p15:guide id="6" orient="horz" pos="3952" userDrawn="1">
          <p15:clr>
            <a:srgbClr val="F26B43"/>
          </p15:clr>
        </p15:guide>
        <p15:guide id="7" pos="1277" userDrawn="1">
          <p15:clr>
            <a:srgbClr val="F26B43"/>
          </p15:clr>
        </p15:guide>
        <p15:guide id="8" pos="2570" userDrawn="1">
          <p15:clr>
            <a:srgbClr val="F26B43"/>
          </p15:clr>
        </p15:guide>
        <p15:guide id="9" pos="5110" userDrawn="1">
          <p15:clr>
            <a:srgbClr val="F26B43"/>
          </p15:clr>
        </p15:guide>
        <p15:guide id="10" pos="6403" userDrawn="1">
          <p15:clr>
            <a:srgbClr val="F26B43"/>
          </p15:clr>
        </p15:guide>
      </p15:sldGuideLst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4AAD347D-5ACD-4C99-B74B-A9C85AD731AF}" type="datetimeFigureOut">
              <a:rPr lang="en-US" dirty="0"/>
              <a:t>8/13/2025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02111984F56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2811C2C-458E-AC4D-B812-01BF3E42EE92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63500" y="63500"/>
            <a:ext cx="865188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644BCDE-FA91-1D3F-D1A3-2C114D5BFC00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1291888" y="6642100"/>
            <a:ext cx="865187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tr-TR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Mamentis Team</a:t>
            </a:r>
          </a:p>
        </p:txBody>
      </p:sp>
    </p:spTree>
    <p:extLst>
      <p:ext uri="{BB962C8B-B14F-4D97-AF65-F5344CB8AC3E}">
        <p14:creationId xmlns:p14="http://schemas.microsoft.com/office/powerpoint/2010/main" val="51989416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29" r:id="rId1"/>
    <p:sldLayoutId id="2147483930" r:id="rId2"/>
    <p:sldLayoutId id="2147483931" r:id="rId3"/>
    <p:sldLayoutId id="2147483932" r:id="rId4"/>
    <p:sldLayoutId id="2147483933" r:id="rId5"/>
    <p:sldLayoutId id="2147483934" r:id="rId6"/>
    <p:sldLayoutId id="2147483935" r:id="rId7"/>
    <p:sldLayoutId id="2147483936" r:id="rId8"/>
    <p:sldLayoutId id="2147483937" r:id="rId9"/>
    <p:sldLayoutId id="2147483938" r:id="rId10"/>
    <p:sldLayoutId id="2147483939" r:id="rId11"/>
    <p:sldLayoutId id="2147483940" r:id="rId12"/>
    <p:sldLayoutId id="2147483941" r:id="rId13"/>
    <p:sldLayoutId id="2147483942" r:id="rId14"/>
    <p:sldLayoutId id="2147483943" r:id="rId15"/>
    <p:sldLayoutId id="2147483944" r:id="rId16"/>
    <p:sldLayoutId id="2147483945" r:id="rId17"/>
  </p:sldLayoutIdLst>
  <p:hf hdr="0" dt="0"/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5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5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48CB61-90F0-1A51-AF4B-2B2972012F9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/>
              <a:t>Çeşitli Eğitim Algoritmaları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CD87111-2344-A030-8A59-0DF2829838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854108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332B985-CF78-3D47-3E55-0491842365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0CC305-148C-C78B-C54D-70E0072521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806246"/>
            <a:ext cx="8946541" cy="5624051"/>
          </a:xfrm>
        </p:spPr>
        <p:txBody>
          <a:bodyPr/>
          <a:lstStyle/>
          <a:p>
            <a:r>
              <a:rPr lang="tr-TR" dirty="0"/>
              <a:t>Label Encoding Nedir?</a:t>
            </a:r>
          </a:p>
          <a:p>
            <a:pPr lvl="1"/>
            <a:r>
              <a:rPr lang="tr-TR" dirty="0"/>
              <a:t>One hot encoding’in aksine, yeni özellikler oluşturmadan, her bir sınıfı kendi içinde encode eder. Bu sayede kategorik verilerin ordinal yapısı korunur.</a:t>
            </a:r>
          </a:p>
          <a:p>
            <a:endParaRPr lang="tr-TR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3D02B5-E2AD-992D-0EBA-4A4BE5EED4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2</a:t>
            </a:fld>
            <a:endParaRPr lang="tr-T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3165FDE-2B44-0FC0-EC86-224898B948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9238" y="2394929"/>
            <a:ext cx="6213987" cy="38409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5772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C091116-1AED-30C8-8D52-E77932D25B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3</a:t>
            </a:fld>
            <a:endParaRPr lang="tr-TR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5471BB-07E4-5B53-510F-89687425C91F}"/>
              </a:ext>
            </a:extLst>
          </p:cNvPr>
          <p:cNvSpPr txBox="1">
            <a:spLocks/>
          </p:cNvSpPr>
          <p:nvPr/>
        </p:nvSpPr>
        <p:spPr>
          <a:xfrm>
            <a:off x="1158129" y="295729"/>
            <a:ext cx="8946541" cy="28234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20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8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6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5pPr>
            <a:lvl6pPr marL="2506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bg2">
                  <a:lumMod val="40000"/>
                  <a:lumOff val="60000"/>
                </a:schemeClr>
              </a:buClr>
              <a:buSzPct val="80000"/>
              <a:buFont typeface="Wingdings 3" charset="2"/>
              <a:buChar char=""/>
              <a:defRPr sz="1400" b="0" i="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9pPr>
          </a:lstStyle>
          <a:p>
            <a:r>
              <a:rPr lang="tr-TR" dirty="0"/>
              <a:t>Linear Regression Nedir?</a:t>
            </a:r>
          </a:p>
          <a:p>
            <a:pPr lvl="1"/>
            <a:r>
              <a:rPr lang="tr-TR" dirty="0"/>
              <a:t>Bağımlı değişken ile bağımsız değişkenler arasındaki ilişkiyi modelleyen istatistiksel bir yöntemdir.</a:t>
            </a:r>
          </a:p>
          <a:p>
            <a:pPr lvl="1"/>
            <a:r>
              <a:rPr lang="tr-TR" dirty="0"/>
              <a:t>Doğrusal bir ilişki varsayar: y = </a:t>
            </a:r>
            <a:r>
              <a:rPr lang="el-GR" dirty="0"/>
              <a:t>β₀ + β₁</a:t>
            </a:r>
            <a:r>
              <a:rPr lang="tr-TR" dirty="0"/>
              <a:t>x₁ + </a:t>
            </a:r>
            <a:r>
              <a:rPr lang="el-GR" dirty="0"/>
              <a:t>β₂</a:t>
            </a:r>
            <a:r>
              <a:rPr lang="tr-TR" dirty="0"/>
              <a:t>x₂ + ... + </a:t>
            </a:r>
            <a:r>
              <a:rPr lang="el-GR" dirty="0"/>
              <a:t>β</a:t>
            </a:r>
            <a:r>
              <a:rPr lang="tr-TR" dirty="0"/>
              <a:t>ₙxₙ + </a:t>
            </a:r>
            <a:r>
              <a:rPr lang="el-GR" dirty="0"/>
              <a:t>ε</a:t>
            </a:r>
            <a:endParaRPr lang="tr-TR" dirty="0"/>
          </a:p>
          <a:p>
            <a:pPr lvl="1"/>
            <a:r>
              <a:rPr lang="tr-TR" dirty="0"/>
              <a:t>En küçük kareler yöntemi ile artık kareler toplamını minimize ederek en uygun doğrusal çizgiyi bulur.</a:t>
            </a:r>
          </a:p>
          <a:p>
            <a:pPr lvl="1"/>
            <a:r>
              <a:rPr lang="tr-TR" dirty="0"/>
              <a:t>Basit, yorumlanabilir ve hesaplama açısından verimli bir algoritmadır.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A89EA1B-5E05-DA06-1967-D5E9542CA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55462" y="3119140"/>
            <a:ext cx="6114912" cy="3573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491264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51656E4-34B2-E88E-D506-90ABEBBC32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730"/>
            <a:ext cx="8946541" cy="2948915"/>
          </a:xfrm>
        </p:spPr>
        <p:txBody>
          <a:bodyPr/>
          <a:lstStyle/>
          <a:p>
            <a:r>
              <a:rPr lang="tr-TR" dirty="0"/>
              <a:t>Polynomial Regression Nedir?</a:t>
            </a:r>
          </a:p>
          <a:p>
            <a:pPr lvl="1"/>
            <a:r>
              <a:rPr lang="tr-TR" dirty="0"/>
              <a:t>Doğrusal regresyonun, doğrusal olmayan ilişkileri polinom terimler kullanarak modelleyen bir uzantısıdır.</a:t>
            </a:r>
          </a:p>
          <a:p>
            <a:pPr lvl="1"/>
            <a:r>
              <a:rPr lang="tr-TR" dirty="0"/>
              <a:t>Mevcut özellikleri daha yüksek derecelere (x, x², x³ vb.) yükselterek yeni özellikler oluşturur.</a:t>
            </a:r>
          </a:p>
          <a:p>
            <a:pPr lvl="1"/>
            <a:r>
              <a:rPr lang="tr-TR" dirty="0"/>
              <a:t>Temelde hâlâ doğrusal regresyon algoritmasıdır, ancak dönüştürülmüş polinom özellikler üzerinde çalışır.</a:t>
            </a:r>
          </a:p>
          <a:p>
            <a:pPr lvl="1"/>
            <a:r>
              <a:rPr lang="tr-TR" dirty="0"/>
              <a:t>Eğrisel ilişkileri ve daha karmaşık desenleri yakalayabilir.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AE584AE-B002-522E-7319-3EAA119A97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9FBF9BE-8EA6-7E63-809F-FE3E1C33C9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4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9D94C37-C6EC-E528-39FF-8819828F5EB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526" t="10913" r="4473" b="4664"/>
          <a:stretch>
            <a:fillRect/>
          </a:stretch>
        </p:blipFill>
        <p:spPr>
          <a:xfrm>
            <a:off x="3056513" y="3244645"/>
            <a:ext cx="5040138" cy="3545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05227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B7DAA0-EDC8-5074-A5F8-3097F2013E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AA487-FB8A-76FE-6C5B-548110ACDB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730"/>
            <a:ext cx="8946541" cy="6232889"/>
          </a:xfrm>
        </p:spPr>
        <p:txBody>
          <a:bodyPr/>
          <a:lstStyle/>
          <a:p>
            <a:r>
              <a:rPr lang="tr-TR" dirty="0"/>
              <a:t> Decision Tree Regressor Nedir?</a:t>
            </a:r>
          </a:p>
          <a:p>
            <a:pPr lvl="1"/>
            <a:r>
              <a:rPr lang="tr-TR" dirty="0"/>
              <a:t>Veri, karar kurallarına göre dallanır ve her yaprak düğümünde bir tahmin değeri hesaplanır.</a:t>
            </a:r>
          </a:p>
          <a:p>
            <a:pPr lvl="1"/>
            <a:r>
              <a:rPr lang="tr-TR" dirty="0"/>
              <a:t>Amaç, hedef değişkenin değeri için en iyi bölünmeleri bulup, veri setini homojen alt gruplara ayırmaktır.</a:t>
            </a:r>
          </a:p>
          <a:p>
            <a:pPr lvl="1"/>
            <a:r>
              <a:rPr lang="tr-TR" dirty="0"/>
              <a:t>Anlaşılması kolaydır, hem doğrusal hem doğrusal olmayan ilişkileri modelleyebilir.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7CBD380-B03F-26AF-C0F1-98412E0F3B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80219D-F790-6872-DD82-C3B080A7CE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5</a:t>
            </a:fld>
            <a:endParaRPr lang="tr-TR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52DB6F8-B2CA-53A8-0DD2-49C7A6CEB4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38972" y="3195484"/>
            <a:ext cx="5675220" cy="33667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01403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7DBD79-285F-40D8-7095-EA5EAE110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847A67B-6F67-FD94-DAB2-06000E04BE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730"/>
            <a:ext cx="8946541" cy="6232889"/>
          </a:xfrm>
        </p:spPr>
        <p:txBody>
          <a:bodyPr/>
          <a:lstStyle/>
          <a:p>
            <a:r>
              <a:rPr lang="tr-TR" dirty="0"/>
              <a:t>Random Forest Regressor Nedir?</a:t>
            </a:r>
          </a:p>
          <a:p>
            <a:pPr lvl="1"/>
            <a:r>
              <a:rPr lang="tr-TR" dirty="0"/>
              <a:t>Random Forest, birden fazla karar ağacının birleşiminden oluşan bir topluluk yöntemidir.</a:t>
            </a:r>
          </a:p>
          <a:p>
            <a:pPr lvl="1"/>
            <a:r>
              <a:rPr lang="tr-TR" dirty="0"/>
              <a:t>Birden çok karar ağacı eğitilir. Her ağaç, veri ve özelliklerin farklı bir alt kümesi kullanılarak bağımsız şekilde eğitilir.Sonuçta, tüm ağaçların tahminleri toplanıp ortalaması alınır.</a:t>
            </a:r>
          </a:p>
          <a:p>
            <a:pPr lvl="1"/>
            <a:r>
              <a:rPr lang="tr-TR" dirty="0"/>
              <a:t>Amaç, tek bir karar ağacının dezavantajlarını azaltmaktır.</a:t>
            </a:r>
          </a:p>
          <a:p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48BEC-E535-C922-89B4-6F74C60FD3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945D6B7-E89F-72D0-A313-60335C4009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6</a:t>
            </a:fld>
            <a:endParaRPr lang="tr-T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6947D828-7994-2505-CFEE-5B5172796C7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46843" y="3074918"/>
            <a:ext cx="5212080" cy="36371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40464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D8FDF3-323B-8830-3AB5-ECCC08D5DB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A51731-8288-A0AF-3823-BB30C8C314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730"/>
            <a:ext cx="8946541" cy="6232889"/>
          </a:xfrm>
        </p:spPr>
        <p:txBody>
          <a:bodyPr/>
          <a:lstStyle/>
          <a:p>
            <a:r>
              <a:rPr lang="tr-TR" dirty="0"/>
              <a:t>Catboost Nedir?</a:t>
            </a:r>
          </a:p>
          <a:p>
            <a:pPr lvl="1"/>
            <a:r>
              <a:rPr lang="tr-TR" dirty="0"/>
              <a:t>Kategorik değişkenler üstüne çalışmak için özel olarak tasarlanmıştır.</a:t>
            </a:r>
          </a:p>
          <a:p>
            <a:pPr lvl="1"/>
            <a:r>
              <a:rPr lang="tr-TR" dirty="0"/>
              <a:t>Model eğitimi sırasında, her veri noktası için sadece önceki veriler kullanılarak model güncellenir. Böylece, ileriye yönelik bilgi sızıntısı engellenir.</a:t>
            </a:r>
          </a:p>
          <a:p>
            <a:pPr lvl="1"/>
            <a:r>
              <a:rPr lang="tr-TR" dirty="0"/>
              <a:t>CatBoost, genellikle derinlik kontrollü simetrik karar ağaçları kullanır.</a:t>
            </a:r>
          </a:p>
          <a:p>
            <a:pPr lvl="1"/>
            <a:r>
              <a:rPr lang="tr-TR" dirty="0"/>
              <a:t>Overfitting yani ezber yapma için kendine has fonksiyonları vardır. </a:t>
            </a:r>
          </a:p>
          <a:p>
            <a:pPr lvl="1"/>
            <a:endParaRPr lang="tr-TR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FFECC13-7B8E-9D58-0E4D-F8A04F44B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0B8C35D-5EC7-E43A-D12C-6AD88AB4F1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7</a:t>
            </a:fld>
            <a:endParaRPr lang="tr-TR"/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52BD6338-0B1B-04D6-9FCA-B6BB4ADF1F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50099" y="3062092"/>
            <a:ext cx="4668315" cy="3608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771618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DFCACF-496A-A2AD-F652-41A2974563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A7B57A-88CB-E0B1-D452-DC7C1D661C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03312" y="295730"/>
            <a:ext cx="8946541" cy="3037405"/>
          </a:xfrm>
        </p:spPr>
        <p:txBody>
          <a:bodyPr/>
          <a:lstStyle/>
          <a:p>
            <a:r>
              <a:rPr lang="tr-TR" dirty="0"/>
              <a:t>XGBoost (Extreme Gradient Boosting) nedir?</a:t>
            </a:r>
          </a:p>
          <a:p>
            <a:pPr lvl="1"/>
            <a:r>
              <a:rPr lang="tr-TR" dirty="0"/>
              <a:t>Karar ağaçları kullanılır, her ağaç bir öncekinin hatasını azaltacak şekilde oluşturulur.</a:t>
            </a:r>
          </a:p>
          <a:p>
            <a:pPr lvl="1"/>
            <a:r>
              <a:rPr lang="tr-TR" dirty="0"/>
              <a:t>L1 (Lasso) ve L2 (Ridge) kullanılır.</a:t>
            </a:r>
          </a:p>
          <a:p>
            <a:pPr lvl="1"/>
            <a:r>
              <a:rPr lang="tr-TR" dirty="0"/>
              <a:t>L1 modeldeki bazı ağırlıkları sıfıra yakınlaştırarak gereksiz özellikleri azaltan, böylece modeli basitleştiren bir optimizasyon yöntemidir.</a:t>
            </a:r>
          </a:p>
          <a:p>
            <a:pPr lvl="1"/>
            <a:r>
              <a:rPr lang="tr-TR" dirty="0"/>
              <a:t>L2 model ağırlıklarının çok büyük olmasını engeller.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185BC5A-2C88-38B9-104E-533A1AE9A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tr-T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AB89B13-5BA7-6232-A5E6-C0B52E263C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7A0B35F-4B8B-48E4-B6C9-C51B26AB844B}" type="slidenum">
              <a:rPr lang="tr-TR" smtClean="0"/>
              <a:t>8</a:t>
            </a:fld>
            <a:endParaRPr lang="tr-TR"/>
          </a:p>
        </p:txBody>
      </p:sp>
    </p:spTree>
    <p:extLst>
      <p:ext uri="{BB962C8B-B14F-4D97-AF65-F5344CB8AC3E}">
        <p14:creationId xmlns:p14="http://schemas.microsoft.com/office/powerpoint/2010/main" val="464246496"/>
      </p:ext>
    </p:extLst>
  </p:cSld>
  <p:clrMapOvr>
    <a:masterClrMapping/>
  </p:clrMapOvr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2.jpeg"/></Relationships>
</file>

<file path=ppt/theme/theme1.xml><?xml version="1.0" encoding="utf-8"?>
<a:theme xmlns:a="http://schemas.openxmlformats.org/drawingml/2006/main" name="Mint">
  <a:themeElements>
    <a:clrScheme name="Custom 250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82E5F6"/>
      </a:accent1>
      <a:accent2>
        <a:srgbClr val="D2F6FB"/>
      </a:accent2>
      <a:accent3>
        <a:srgbClr val="82E5F6"/>
      </a:accent3>
      <a:accent4>
        <a:srgbClr val="4E6887"/>
      </a:accent4>
      <a:accent5>
        <a:srgbClr val="22D3EE"/>
      </a:accent5>
      <a:accent6>
        <a:srgbClr val="054EA7"/>
      </a:accent6>
      <a:hlink>
        <a:srgbClr val="467886"/>
      </a:hlink>
      <a:folHlink>
        <a:srgbClr val="96607D"/>
      </a:folHlink>
    </a:clrScheme>
    <a:fontScheme name="Custom 117">
      <a:majorFont>
        <a:latin typeface="Arial Black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webextensions/_rels/taskpanes.xml.rels><?xml version="1.0" encoding="UTF-8" standalone="yes"?>
<Relationships xmlns="http://schemas.openxmlformats.org/package/2006/relationships"><Relationship Id="rId1" Type="http://schemas.microsoft.com/office/2011/relationships/webextension" Target="webextension1.xml"/></Relationships>
</file>

<file path=ppt/webextensions/taskpanes.xml><?xml version="1.0" encoding="utf-8"?>
<wetp:taskpanes xmlns:wetp="http://schemas.microsoft.com/office/webextensions/taskpanes/2010/11">
  <wetp:taskpane dockstate="right" visibility="0" width="438" row="1">
    <wetp:webextensionref xmlns:r="http://schemas.openxmlformats.org/officeDocument/2006/relationships" r:id="rId1"/>
  </wetp:taskpane>
</wetp:taskpanes>
</file>

<file path=ppt/webextensions/webextension1.xml><?xml version="1.0" encoding="utf-8"?>
<we:webextension xmlns:we="http://schemas.microsoft.com/office/webextensions/webextension/2010/11" id="{A7830F7E-C108-49AB-81E1-6A64423DFF3F}">
  <we:reference id="WA200005566" version="3.0.0.3" store="Omex" storeType="OMEX"/>
  <we:alternateReferences>
    <we:reference id="WA200005566" version="3.0.0.3" store="WA200005566" storeType="OMEX"/>
  </we:alternateReferences>
  <we:properties/>
  <we:bindings/>
  <we:snapshot xmlns:r="http://schemas.openxmlformats.org/officeDocument/2006/relationships"/>
</we:webextension>
</file>

<file path=docMetadata/LabelInfo.xml><?xml version="1.0" encoding="utf-8"?>
<clbl:labelList xmlns:clbl="http://schemas.microsoft.com/office/2020/mipLabelMetadata">
  <clbl:label id="{e5f200bd-3f64-4a12-841e-65c543e42c8c}" enabled="1" method="Privileged" siteId="{7eccda46-7379-45b3-84a2-5c6ed50db131}" contentBits="3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920</TotalTime>
  <Words>384</Words>
  <Application>Microsoft Office PowerPoint</Application>
  <PresentationFormat>Widescreen</PresentationFormat>
  <Paragraphs>38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8</vt:i4>
      </vt:variant>
    </vt:vector>
  </HeadingPairs>
  <TitlesOfParts>
    <vt:vector size="17" baseType="lpstr">
      <vt:lpstr>Aptos</vt:lpstr>
      <vt:lpstr>Arial</vt:lpstr>
      <vt:lpstr>Arial Black</vt:lpstr>
      <vt:lpstr>Calibri</vt:lpstr>
      <vt:lpstr>Century Gothic</vt:lpstr>
      <vt:lpstr>Wingdings</vt:lpstr>
      <vt:lpstr>Wingdings 3</vt:lpstr>
      <vt:lpstr>Mint</vt:lpstr>
      <vt:lpstr>Ion</vt:lpstr>
      <vt:lpstr>Çeşitli Eğitim Algoritmaları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Berke Pagnıklı</dc:creator>
  <cp:lastModifiedBy>Berke Pagnıklı</cp:lastModifiedBy>
  <cp:revision>19</cp:revision>
  <dcterms:created xsi:type="dcterms:W3CDTF">2025-07-30T11:21:31Z</dcterms:created>
  <dcterms:modified xsi:type="dcterms:W3CDTF">2025-08-13T11:22:37Z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ContentMarkingFooterLocations">
    <vt:lpwstr>Office Theme:10</vt:lpwstr>
  </property>
  <property fmtid="{D5CDD505-2E9C-101B-9397-08002B2CF9AE}" pid="3" name="ClassificationContentMarkingFooterText">
    <vt:lpwstr>Mamentis Team</vt:lpwstr>
  </property>
  <property fmtid="{D5CDD505-2E9C-101B-9397-08002B2CF9AE}" pid="4" name="ClassificationContentMarkingHeaderLocations">
    <vt:lpwstr>Office Theme:9</vt:lpwstr>
  </property>
  <property fmtid="{D5CDD505-2E9C-101B-9397-08002B2CF9AE}" pid="5" name="ClassificationContentMarkingHeaderText">
    <vt:lpwstr>Mamentis Team</vt:lpwstr>
  </property>
</Properties>
</file>