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928" r:id="rId2"/>
  </p:sldMasterIdLst>
  <p:notesMasterIdLst>
    <p:notesMasterId r:id="rId10"/>
  </p:notesMasterIdLst>
  <p:sldIdLst>
    <p:sldId id="256" r:id="rId3"/>
    <p:sldId id="279" r:id="rId4"/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35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7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79DE6-322E-471D-B12B-061FFDB782E9}" type="datetimeFigureOut">
              <a:rPr lang="tr-TR" smtClean="0"/>
              <a:t>23.08.2025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DD3DD-4545-482C-9D4D-B91D3E2F3C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651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-1"/>
            <a:ext cx="3373437" cy="415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90" y="125393"/>
            <a:ext cx="3365486" cy="4152900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367" y="584199"/>
            <a:ext cx="7059258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365" y="4386292"/>
            <a:ext cx="705925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269A7-B0E7-4766-A676-0A4011D4BE7D}"/>
              </a:ext>
            </a:extLst>
          </p:cNvPr>
          <p:cNvSpPr/>
          <p:nvPr userDrawn="1"/>
        </p:nvSpPr>
        <p:spPr>
          <a:xfrm>
            <a:off x="587375" y="4857750"/>
            <a:ext cx="3373437" cy="200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545364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F77713-F434-F5D2-6BED-BEAD7DF89ED0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25702" y="588965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40671" y="2709068"/>
            <a:ext cx="5695958" cy="14398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05103" y="584200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5702" y="1776753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05103" y="1771988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25702" y="2964541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705103" y="2959776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25702" y="4152329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05103" y="4147564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25702" y="5340116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705103" y="5335351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51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5400000">
            <a:off x="1474152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1" cy="115887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3758088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71310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6042024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5246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8325960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39182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10609897" y="1325646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723119" y="2320373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21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9BDC26C-8299-B910-EF50-85A08F71504F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614C68-FDBB-C111-CC6D-C9CD918DE9E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6000" y="1206565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34F0E4C-A102-7FB3-DA56-605994BB4A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2057" y="1600143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B35C661-AF3B-3FC9-CDCC-DD6D4EE539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2057" y="1206565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Website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D2109F74-4C70-1E9B-757C-ADC29EC84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6000" y="2435290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D50E6BA-249D-3966-8242-DD4F8350E3A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322057" y="2828868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97D5E9CC-686E-4DF0-97CF-52A9A2F9B8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22057" y="2435290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2A61ED0E-0A4A-AC57-F434-F6BBB3B782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96000" y="3664015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0815D57-2D27-9A48-A049-486C224B49E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22057" y="4057593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616DB3A9-450A-C10E-31B1-FC2364F7747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2057" y="3664015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Phone Number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6CFDB8A9-E7ED-A496-D955-EC4AA9B9E15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096000" y="4892740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5F61A35-347B-6E05-34CB-9EA27C05032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322057" y="5286318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F64AFD7-D2E0-6E08-3D73-92A20508657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22057" y="4892740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71659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D9BF0405-AD83-547B-0BC8-7E0A284143E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5A5C8D52-CA53-DDEF-C918-B70E6C77F83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017D09F1-F9AE-D1BC-4238-43482288C0A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9BB716BD-1889-015D-9C0F-E7138A3898D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1FA46AC-369F-A789-6C23-E8313F5511DB}"/>
              </a:ext>
            </a:extLst>
          </p:cNvPr>
          <p:cNvSpPr/>
          <p:nvPr userDrawn="1"/>
        </p:nvSpPr>
        <p:spPr>
          <a:xfrm flipV="1">
            <a:off x="0" y="5114925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67FFE41-87BA-382B-FABF-2D6AE99DAC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EE06FA4-0F97-6F61-C722-9F7239E2DC0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A2EC03D-0031-5439-382A-06A1EBCCF70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98D4D79-CC68-5105-005D-DD2DB944791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12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3429000" cy="3428996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9" y="584199"/>
            <a:ext cx="9577383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7" y="4386292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87377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1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FB9E8-FFD2-5B94-A9EC-C17430F2B27F}"/>
              </a:ext>
            </a:extLst>
          </p:cNvPr>
          <p:cNvSpPr/>
          <p:nvPr userDrawn="1"/>
        </p:nvSpPr>
        <p:spPr>
          <a:xfrm>
            <a:off x="0" y="1542920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EC518-0BEE-8EE2-B20F-6E73D5849DD7}"/>
              </a:ext>
            </a:extLst>
          </p:cNvPr>
          <p:cNvSpPr/>
          <p:nvPr userDrawn="1"/>
        </p:nvSpPr>
        <p:spPr>
          <a:xfrm flipH="1">
            <a:off x="10301524" y="1542920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334178" y="3429000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FB9E8-FFD2-5B94-A9EC-C17430F2B27F}"/>
              </a:ext>
            </a:extLst>
          </p:cNvPr>
          <p:cNvSpPr/>
          <p:nvPr userDrawn="1"/>
        </p:nvSpPr>
        <p:spPr>
          <a:xfrm rot="5400000">
            <a:off x="5150762" y="-940842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334178" y="3429000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8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10F97-4F79-635A-8480-E67B297F3F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2124075"/>
            <a:ext cx="11017250" cy="4149725"/>
          </a:xfr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1pPr>
            <a:lvl2pPr marL="742939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1200127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543016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00205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5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587375" y="1860550"/>
            <a:ext cx="1672954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2769" y="1985759"/>
            <a:ext cx="4198686" cy="4288041"/>
          </a:xfr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00649" y="2379337"/>
            <a:ext cx="6403976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0649" y="1985759"/>
            <a:ext cx="640397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DB3D4D-4280-F558-BF92-F16B9874E2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00649" y="2775736"/>
            <a:ext cx="6403976" cy="34980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0748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1020598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92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7723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7723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574410-6D2F-55A1-8E39-660141E6EF1C}"/>
              </a:ext>
            </a:extLst>
          </p:cNvPr>
          <p:cNvSpPr/>
          <p:nvPr userDrawn="1"/>
        </p:nvSpPr>
        <p:spPr>
          <a:xfrm>
            <a:off x="5089360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8C0A5A9-8E77-9BAC-76E0-26033140D6F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14754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43AD8B-BAE3-3848-73D3-62FAD7D0D0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46485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9CF8509-C7EC-79D3-7411-F26B02D107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6485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5D59-0209-89B8-9147-1C63D7A1B071}"/>
              </a:ext>
            </a:extLst>
          </p:cNvPr>
          <p:cNvSpPr/>
          <p:nvPr userDrawn="1"/>
        </p:nvSpPr>
        <p:spPr>
          <a:xfrm>
            <a:off x="9158122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21C38032-B31A-CB71-7779-947398FC53D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283516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A3EAE2A-BC8F-C40E-3865-3BDF5B54D2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5247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47C502D-0AB2-780B-BDDB-36CCF8FEF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5247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4228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584200"/>
            <a:ext cx="11017248" cy="5689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7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730250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5644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375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A6A98A-D7E8-DACA-9006-CD8053271585}"/>
              </a:ext>
            </a:extLst>
          </p:cNvPr>
          <p:cNvSpPr/>
          <p:nvPr userDrawn="1"/>
        </p:nvSpPr>
        <p:spPr>
          <a:xfrm>
            <a:off x="3634316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75AB211-7576-E1FA-EA29-B79982587E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59710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46CBDD2-D76B-E541-1010-51F52DEBB0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91441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D2D176A-8984-014A-3DD7-95E73E098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1441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3E502E-44C3-9BA0-5EF8-2BCF3B51B0E9}"/>
              </a:ext>
            </a:extLst>
          </p:cNvPr>
          <p:cNvSpPr/>
          <p:nvPr userDrawn="1"/>
        </p:nvSpPr>
        <p:spPr>
          <a:xfrm>
            <a:off x="6538382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A7D470C9-B206-8884-B452-644A47C1E25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63776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4A97306-5669-EFC7-0E04-7F32BA20579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5507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32564A6-17E4-63CF-F22E-C982FA9E08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5507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8A6AB0-F48E-FF05-A95F-B1AAC3ED1B3C}"/>
              </a:ext>
            </a:extLst>
          </p:cNvPr>
          <p:cNvSpPr/>
          <p:nvPr userDrawn="1"/>
        </p:nvSpPr>
        <p:spPr>
          <a:xfrm>
            <a:off x="9442449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407AD496-47DC-C2CD-C475-B49607A637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567843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E5ED195-C091-5EBE-F538-006D11703E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99574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A1269684-0989-083B-FBD2-1201639C10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99574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8507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749007" y="1868827"/>
            <a:ext cx="1195970" cy="1286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4400" y="1994036"/>
            <a:ext cx="2915587" cy="2977636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4241" y="5684512"/>
            <a:ext cx="2935746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4241" y="5290934"/>
            <a:ext cx="2935746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A6A98A-D7E8-DACA-9006-CD8053271585}"/>
              </a:ext>
            </a:extLst>
          </p:cNvPr>
          <p:cNvSpPr/>
          <p:nvPr userDrawn="1"/>
        </p:nvSpPr>
        <p:spPr>
          <a:xfrm>
            <a:off x="4525429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75AB211-7576-E1FA-EA29-B79982587E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87323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46CBDD2-D76B-E541-1010-51F52DEBB0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013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D2D176A-8984-014A-3DD7-95E73E098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48013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679058-E7B1-B3DD-691C-C008405CE5B4}"/>
              </a:ext>
            </a:extLst>
          </p:cNvPr>
          <p:cNvSpPr/>
          <p:nvPr userDrawn="1"/>
        </p:nvSpPr>
        <p:spPr>
          <a:xfrm>
            <a:off x="7282984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26EF51-EDAB-E638-FEC6-824EAE64EF7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44878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278AB3-3C45-804B-EE70-B588356BDF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05568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74F294B-6C7E-502C-3F99-C01599FB71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5568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28BE9-8A9E-D15B-9B42-B8E210E6CE76}"/>
              </a:ext>
            </a:extLst>
          </p:cNvPr>
          <p:cNvSpPr/>
          <p:nvPr userDrawn="1"/>
        </p:nvSpPr>
        <p:spPr>
          <a:xfrm>
            <a:off x="10040539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4F83991-CD9A-E010-5C82-3B411122083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102433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7F74D1E-5148-8BFD-ED4F-A495EA56AC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763123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56062126-2EA8-B0DD-F10D-80C196FD68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63123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9DED9-EC5E-03DB-FBD0-057D060E5106}"/>
              </a:ext>
            </a:extLst>
          </p:cNvPr>
          <p:cNvSpPr/>
          <p:nvPr userDrawn="1"/>
        </p:nvSpPr>
        <p:spPr>
          <a:xfrm>
            <a:off x="4525429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667C17D1-7667-0328-C812-DE91422F1FD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587323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8BDB176-B841-841B-7423-2350F5D7140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8013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61F58F2-BC79-ACFD-D4F6-00D60E5B6F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8013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883052-7CAB-5D9D-1C4C-7238E4ED9496}"/>
              </a:ext>
            </a:extLst>
          </p:cNvPr>
          <p:cNvSpPr/>
          <p:nvPr userDrawn="1"/>
        </p:nvSpPr>
        <p:spPr>
          <a:xfrm>
            <a:off x="7282984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EC26EBCA-EEA2-413A-4452-18CBF9BEEC2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344878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0C31386-3A29-A2FB-7C79-81A8634D06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05568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83FCFFD3-F8A8-5CA6-DE25-64B1BE9C65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05568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3CE542-7A51-B3EA-B80A-CA16E2413170}"/>
              </a:ext>
            </a:extLst>
          </p:cNvPr>
          <p:cNvSpPr/>
          <p:nvPr userDrawn="1"/>
        </p:nvSpPr>
        <p:spPr>
          <a:xfrm>
            <a:off x="10040539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8" name="Picture Placeholder 3">
            <a:extLst>
              <a:ext uri="{FF2B5EF4-FFF2-40B4-BE49-F238E27FC236}">
                <a16:creationId xmlns:a16="http://schemas.microsoft.com/office/drawing/2014/main" id="{63D31212-32EC-5B65-CBE3-4A81C02EEF0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102433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2FD1A2E4-7264-0349-3D02-68184EAFE3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63123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748C6EDC-5A14-4551-5BDA-E2C93B692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763123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9732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1B130-7219-010B-5B07-B9E1EC45F082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39DA1E-F723-DB9C-40C0-3D66E8CA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9DB63E-6988-D8A2-A1B7-3DC379999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9173" y="2251070"/>
            <a:ext cx="5508626" cy="324473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F6DB69C-2A23-159B-EB97-B2DFB9BF38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9173" y="1457325"/>
            <a:ext cx="5508626" cy="7601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6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902A1F-5F9E-F540-736E-4F5B6DB67E34}"/>
              </a:ext>
            </a:extLst>
          </p:cNvPr>
          <p:cNvSpPr/>
          <p:nvPr userDrawn="1"/>
        </p:nvSpPr>
        <p:spPr>
          <a:xfrm>
            <a:off x="7280546" y="469900"/>
            <a:ext cx="1672954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6B5542-BB91-41A9-8B31-C8DE957623BD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1B5D6-A0BF-4F7A-8C00-4C19089314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87374" y="584201"/>
            <a:ext cx="6143625" cy="26710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3D022-456B-AB70-7F0A-62D09A116C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05940" y="595109"/>
            <a:ext cx="4198686" cy="567869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C4CDD4-5CB3-EC9C-93D2-60B6515FB1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181689"/>
            <a:ext cx="5508626" cy="20921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96DF618-B764-8C81-0118-BACA0E6B0C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3788111"/>
            <a:ext cx="550862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F31A4D2-E7FE-4037-BB0F-7F3541D21692}"/>
              </a:ext>
            </a:extLst>
          </p:cNvPr>
          <p:cNvSpPr/>
          <p:nvPr userDrawn="1"/>
        </p:nvSpPr>
        <p:spPr>
          <a:xfrm>
            <a:off x="0" y="0"/>
            <a:ext cx="5676900" cy="6858000"/>
          </a:xfrm>
          <a:custGeom>
            <a:avLst/>
            <a:gdLst>
              <a:gd name="connsiteX0" fmla="*/ 0 w 5676900"/>
              <a:gd name="connsiteY0" fmla="*/ 0 h 6858000"/>
              <a:gd name="connsiteX1" fmla="*/ 3870984 w 5676900"/>
              <a:gd name="connsiteY1" fmla="*/ 0 h 6858000"/>
              <a:gd name="connsiteX2" fmla="*/ 4006278 w 5676900"/>
              <a:gd name="connsiteY2" fmla="*/ 96210 h 6858000"/>
              <a:gd name="connsiteX3" fmla="*/ 5676900 w 5676900"/>
              <a:gd name="connsiteY3" fmla="*/ 3429000 h 6858000"/>
              <a:gd name="connsiteX4" fmla="*/ 4006278 w 5676900"/>
              <a:gd name="connsiteY4" fmla="*/ 6761790 h 6858000"/>
              <a:gd name="connsiteX5" fmla="*/ 3870983 w 5676900"/>
              <a:gd name="connsiteY5" fmla="*/ 6858000 h 6858000"/>
              <a:gd name="connsiteX6" fmla="*/ 0 w 56769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6900" h="6858000">
                <a:moveTo>
                  <a:pt x="0" y="0"/>
                </a:moveTo>
                <a:lnTo>
                  <a:pt x="3870984" y="0"/>
                </a:lnTo>
                <a:lnTo>
                  <a:pt x="4006278" y="96210"/>
                </a:lnTo>
                <a:cubicBezTo>
                  <a:pt x="5020449" y="854662"/>
                  <a:pt x="5676900" y="2065170"/>
                  <a:pt x="5676900" y="3429000"/>
                </a:cubicBezTo>
                <a:cubicBezTo>
                  <a:pt x="5676900" y="4792830"/>
                  <a:pt x="5020449" y="6003338"/>
                  <a:pt x="4006278" y="6761790"/>
                </a:cubicBezTo>
                <a:lnTo>
                  <a:pt x="387098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DE57-F9AC-4BE9-85B5-FE07DAEA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439997"/>
            <a:ext cx="3969385" cy="397800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788A7F-D472-23EE-5635-C37BC55DC2C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04625" y="3429000"/>
            <a:ext cx="5873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3DEE493-90BB-02BD-0CB7-B66627CD5D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9" y="2838166"/>
            <a:ext cx="5508626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C281B2A-29F6-C464-36B0-303B26A77A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9" y="2444588"/>
            <a:ext cx="550862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10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45FF2-E894-090A-2126-BD0A3AB17A9C}"/>
              </a:ext>
            </a:extLst>
          </p:cNvPr>
          <p:cNvSpPr/>
          <p:nvPr userDrawn="1"/>
        </p:nvSpPr>
        <p:spPr>
          <a:xfrm>
            <a:off x="6096000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248D7-F70B-9F8E-EEB6-9CBB9125483A}"/>
              </a:ext>
            </a:extLst>
          </p:cNvPr>
          <p:cNvSpPr/>
          <p:nvPr userDrawn="1"/>
        </p:nvSpPr>
        <p:spPr>
          <a:xfrm>
            <a:off x="10572000" y="5842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5057778" cy="181480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62162F-D0C3-47F5-A87A-C7A3A8F0B0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1393" y="709593"/>
            <a:ext cx="5845212" cy="5438814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3589785"/>
            <a:ext cx="5057777" cy="268401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3196208"/>
            <a:ext cx="505777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125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A15B4-D2EA-01A6-7B57-69B52E7EB0A2}"/>
              </a:ext>
            </a:extLst>
          </p:cNvPr>
          <p:cNvSpPr/>
          <p:nvPr userDrawn="1"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D1D2B-1803-7A82-2F23-2D10AA7F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6915666" cy="222567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4C5CF9-10AA-8747-7064-6A925F453B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70" y="3095625"/>
            <a:ext cx="6790271" cy="305278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76711-60BF-29B4-4B96-D649768705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2125" y="977777"/>
            <a:ext cx="3492499" cy="529602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77D93DB-2526-054C-8A3C-46AF86D40C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2124" y="584200"/>
            <a:ext cx="3492499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27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230AE0-6C7F-4620-8410-EFE6D1DFE7CE}"/>
              </a:ext>
            </a:extLst>
          </p:cNvPr>
          <p:cNvSpPr/>
          <p:nvPr userDrawn="1"/>
        </p:nvSpPr>
        <p:spPr>
          <a:xfrm rot="10800000">
            <a:off x="5883268" y="549274"/>
            <a:ext cx="6308731" cy="630872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FE9F7-C154-4314-AE66-194623BD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19760" cy="28448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B2C1EC-C05C-EA4B-8CF7-DAE9FE3453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155959"/>
            <a:ext cx="520699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1481739-9446-ED24-B786-6841C785F4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3762382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16200000">
            <a:off x="0" y="4590287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4181689"/>
            <a:ext cx="4968000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788111"/>
            <a:ext cx="49680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0"/>
            <a:ext cx="5508625" cy="283882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1577631-ED01-247A-6047-C96131CB72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5998" y="1091018"/>
            <a:ext cx="4968627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410FC1C-7F2B-89C0-4139-0DFA848565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35999" y="697440"/>
            <a:ext cx="496862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45FF2-E894-090A-2126-BD0A3AB17A9C}"/>
              </a:ext>
            </a:extLst>
          </p:cNvPr>
          <p:cNvSpPr/>
          <p:nvPr userDrawn="1"/>
        </p:nvSpPr>
        <p:spPr>
          <a:xfrm>
            <a:off x="9075419" y="5067300"/>
            <a:ext cx="3116581" cy="179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73C1666-DC2E-4F60-98A5-80CDC7B1FF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5970608" cy="3303606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4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5400000" flipV="1">
            <a:off x="0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2968972"/>
            <a:ext cx="4968000" cy="33048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2202398"/>
            <a:ext cx="4968000" cy="73299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0"/>
            <a:ext cx="11017251" cy="91694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E209E-CA0D-09AE-31F5-8BB6D161AF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6626" y="2968972"/>
            <a:ext cx="4968000" cy="33048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CA30C380-E370-83F0-A2F2-64478F4D08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36626" y="2202398"/>
            <a:ext cx="4968000" cy="73299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1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0"/>
            <a:ext cx="11017248" cy="4278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AC37003A-ECD2-9271-8AB2-E1B377082716}"/>
              </a:ext>
            </a:extLst>
          </p:cNvPr>
          <p:cNvSpPr/>
          <p:nvPr userDrawn="1"/>
        </p:nvSpPr>
        <p:spPr>
          <a:xfrm>
            <a:off x="4079875" y="2945040"/>
            <a:ext cx="4032250" cy="3912960"/>
          </a:xfrm>
          <a:custGeom>
            <a:avLst/>
            <a:gdLst>
              <a:gd name="connsiteX0" fmla="*/ 198123 w 3893924"/>
              <a:gd name="connsiteY0" fmla="*/ 0 h 4046537"/>
              <a:gd name="connsiteX1" fmla="*/ 3695801 w 3893924"/>
              <a:gd name="connsiteY1" fmla="*/ 0 h 4046537"/>
              <a:gd name="connsiteX2" fmla="*/ 3893924 w 3893924"/>
              <a:gd name="connsiteY2" fmla="*/ 198123 h 4046537"/>
              <a:gd name="connsiteX3" fmla="*/ 3893924 w 3893924"/>
              <a:gd name="connsiteY3" fmla="*/ 4046537 h 4046537"/>
              <a:gd name="connsiteX4" fmla="*/ 0 w 3893924"/>
              <a:gd name="connsiteY4" fmla="*/ 4046537 h 4046537"/>
              <a:gd name="connsiteX5" fmla="*/ 0 w 3893924"/>
              <a:gd name="connsiteY5" fmla="*/ 198123 h 4046537"/>
              <a:gd name="connsiteX6" fmla="*/ 198123 w 3893924"/>
              <a:gd name="connsiteY6" fmla="*/ 0 h 404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3924" h="4046537">
                <a:moveTo>
                  <a:pt x="198123" y="0"/>
                </a:moveTo>
                <a:lnTo>
                  <a:pt x="3695801" y="0"/>
                </a:lnTo>
                <a:cubicBezTo>
                  <a:pt x="3805221" y="0"/>
                  <a:pt x="3893924" y="88703"/>
                  <a:pt x="3893924" y="198123"/>
                </a:cubicBezTo>
                <a:lnTo>
                  <a:pt x="3893924" y="4046537"/>
                </a:lnTo>
                <a:lnTo>
                  <a:pt x="0" y="4046537"/>
                </a:lnTo>
                <a:lnTo>
                  <a:pt x="0" y="198123"/>
                </a:lnTo>
                <a:cubicBezTo>
                  <a:pt x="0" y="88703"/>
                  <a:pt x="88703" y="0"/>
                  <a:pt x="198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D80DCF-CAC4-B510-50AD-54ADC9D71B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3626764"/>
            <a:ext cx="3182400" cy="26470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731E03B-66F2-08AA-04BD-84B57915B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6" y="3233186"/>
            <a:ext cx="31824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E032C3F-0A3B-AAC7-3588-458B3449AB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26568" y="3626764"/>
            <a:ext cx="3182400" cy="26470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0DB280F-8549-B946-7450-371D664596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26569" y="3233186"/>
            <a:ext cx="31824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869377D-21D8-79DE-3928-53FCA3989A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05248" y="3626764"/>
            <a:ext cx="3182400" cy="264703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65C9EBC-BA39-D9E2-6EE3-8FCDBA3923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06972" y="3233186"/>
            <a:ext cx="3182400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534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D0F9B-1932-6896-466C-D64BA828EC15}"/>
              </a:ext>
            </a:extLst>
          </p:cNvPr>
          <p:cNvSpPr/>
          <p:nvPr userDrawn="1"/>
        </p:nvSpPr>
        <p:spPr>
          <a:xfrm>
            <a:off x="6096001" y="3429000"/>
            <a:ext cx="6096000" cy="342900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C0BAD-62F8-8DBF-08BD-F3D4D231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22875" cy="251141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53C8F-F0F1-1099-79AA-AF1ACBB99C7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622004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2764C-29F8-352B-1FEF-C94B5FF717F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1" y="0"/>
            <a:ext cx="0" cy="3429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DA4D24-A82B-1EC3-5880-D95826B5AB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4517" y="977777"/>
            <a:ext cx="521010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C0CBB3E-1B00-966A-5016-421CD316FD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4517" y="584200"/>
            <a:ext cx="521010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74804A8-CECC-36EF-9245-B4C9B09C3D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155959"/>
            <a:ext cx="520699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A40AA69-F8B7-00B4-3A15-AF9512DFEF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3762382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F6C9534-0126-D1C4-DE6F-D695D5BE1C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517" y="4155959"/>
            <a:ext cx="521010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46BCF7E-1FFF-1586-0E11-756A0AEA2F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4517" y="3762382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1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9842E2F-4C64-0E74-4D16-99C3A8A51175}"/>
              </a:ext>
            </a:extLst>
          </p:cNvPr>
          <p:cNvSpPr/>
          <p:nvPr userDrawn="1"/>
        </p:nvSpPr>
        <p:spPr>
          <a:xfrm>
            <a:off x="0" y="1693861"/>
            <a:ext cx="6096000" cy="22899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E79941-DE5E-C49A-2E3F-8786F2E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7631E-11F6-C168-7F46-9A8BA7C52082}"/>
              </a:ext>
            </a:extLst>
          </p:cNvPr>
          <p:cNvSpPr/>
          <p:nvPr userDrawn="1"/>
        </p:nvSpPr>
        <p:spPr>
          <a:xfrm>
            <a:off x="6096001" y="3983830"/>
            <a:ext cx="6096000" cy="22899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5CB980-CB8E-681A-AE69-8E319B4D8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527033"/>
            <a:ext cx="520699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F95759-011C-7FF5-0929-4FF7AAE1A2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4133456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1640860-2340-E5BF-C39E-7045920AC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517" y="4527033"/>
            <a:ext cx="521010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EA79C68-E711-A6D9-5D20-F4838EB693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4517" y="4133456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3644F04-6245-0ADC-5269-B6052F3DD17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0142" y="2237064"/>
            <a:ext cx="520699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A59112C-5BAC-8919-157A-2EADF25AA22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142" y="1843487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151F00F-6557-7362-3EFE-F9A5EDF473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94517" y="2237064"/>
            <a:ext cx="521010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EC0AC7C-12B1-4024-23F6-11AF30A1644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94517" y="1843487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9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5E79941-DE5E-C49A-2E3F-8786F2E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5CB980-CB8E-681A-AE69-8E319B4D8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2213410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F95759-011C-7FF5-0929-4FF7AAE1A2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1907857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B17C2BD-9128-32B9-CB07-6B2848DD1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0142" y="3363924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1706E30-D436-DD4A-80FD-B94973FC80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0142" y="3058371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7F21597-7AC5-B7B1-B8D2-532EE71E2E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0142" y="4514438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D0BD769-6575-AD2B-5936-CED024A7619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142" y="4208885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749BE6C-588A-B977-D0B8-AC0C965EC4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0142" y="5664953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7DE88FF-4AA1-6ECC-6D3E-D72B54DB26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0142" y="5359400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32810-8D3F-26FC-0767-4A3B01D13744}"/>
              </a:ext>
            </a:extLst>
          </p:cNvPr>
          <p:cNvSpPr/>
          <p:nvPr userDrawn="1"/>
        </p:nvSpPr>
        <p:spPr>
          <a:xfrm>
            <a:off x="10164763" y="5274000"/>
            <a:ext cx="1584000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EF1355C9-7728-308B-8903-0247E2434F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12125" y="1907857"/>
            <a:ext cx="3492500" cy="4824749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90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10172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72417D9-BC42-3B90-31C4-4BDEF67F3FD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945039"/>
            <a:ext cx="11017250" cy="3065235"/>
          </a:xfr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00E4767-969E-B7EC-6EB7-D9077ACDC5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1775482"/>
            <a:ext cx="11017251" cy="110172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99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09E28D40-CD72-8B36-1C50-BD42514ACA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7375" y="2373595"/>
            <a:ext cx="3492500" cy="390020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5404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5404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BDADA2-A31E-C596-5303-7AF5AC56FB56}"/>
              </a:ext>
            </a:extLst>
          </p:cNvPr>
          <p:cNvSpPr/>
          <p:nvPr userDrawn="1"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9379889-5F46-9825-3E2B-783579B61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92675E0-A157-1DB1-76B7-E36B844A8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444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657699A-4D76-232F-35AA-822257620E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3431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898056B-04CF-E373-91A8-977126C674B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3431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7883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5404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5404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BDADA2-A31E-C596-5303-7AF5AC56FB56}"/>
              </a:ext>
            </a:extLst>
          </p:cNvPr>
          <p:cNvSpPr/>
          <p:nvPr userDrawn="1"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9379889-5F46-9825-3E2B-783579B61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92675E0-A157-1DB1-76B7-E36B844A8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444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657699A-4D76-232F-35AA-822257620E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3431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898056B-04CF-E373-91A8-977126C674B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3431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778C70-B67E-C6E8-E825-6DB759DE14C0}"/>
              </a:ext>
            </a:extLst>
          </p:cNvPr>
          <p:cNvSpPr/>
          <p:nvPr userDrawn="1"/>
        </p:nvSpPr>
        <p:spPr>
          <a:xfrm>
            <a:off x="1337325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FAF180D-8574-DD58-2386-64B458E9BD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337325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252BFD-F22D-9976-9DA1-FF8CA744205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98391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6DC8DE-FD88-EBF9-E0DC-AEFF618B54D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CB07A5-AB94-CAD6-50E4-2849A7C558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5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6686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778C70-B67E-C6E8-E825-6DB759DE14C0}"/>
              </a:ext>
            </a:extLst>
          </p:cNvPr>
          <p:cNvSpPr/>
          <p:nvPr userDrawn="1"/>
        </p:nvSpPr>
        <p:spPr>
          <a:xfrm>
            <a:off x="123659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FAF180D-8574-DD58-2386-64B458E9BD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23659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252BFD-F22D-9976-9DA1-FF8CA744205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9765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6DC8DE-FD88-EBF9-E0DC-AEFF618B54D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84250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CB07A5-AB94-CAD6-50E4-2849A7C558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84250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8BAB24-BCD9-0F2E-02D8-37A6DD2B8692}"/>
              </a:ext>
            </a:extLst>
          </p:cNvPr>
          <p:cNvSpPr/>
          <p:nvPr userDrawn="1"/>
        </p:nvSpPr>
        <p:spPr>
          <a:xfrm>
            <a:off x="3949629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06A63DEE-D852-FC1B-5235-4154E0F210A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949629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C179AEB9-9495-D9A5-CE8D-673DFEA8A34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10695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26054F8-3E46-246B-859C-A1CC6CA7B5D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697288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E6A74E6-A4FF-E48E-7C7F-F16BF4EBB9A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97288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F3E8C06-FD30-9266-E675-220541FF8BBF}"/>
              </a:ext>
            </a:extLst>
          </p:cNvPr>
          <p:cNvSpPr/>
          <p:nvPr userDrawn="1"/>
        </p:nvSpPr>
        <p:spPr>
          <a:xfrm>
            <a:off x="6662667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A7D42206-BCAF-AC60-8CA3-7628656E3BB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662667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4AFB2D63-B2E6-B655-C2EF-18BE4612C3F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823733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C38127D-4578-2AF6-2A6E-D45746A4731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410326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45DF0D5-8F3B-EE5E-6705-ADA4C9032A8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410326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A5C0EF-7B7C-77F3-2AEA-4965195A1272}"/>
              </a:ext>
            </a:extLst>
          </p:cNvPr>
          <p:cNvSpPr/>
          <p:nvPr userDrawn="1"/>
        </p:nvSpPr>
        <p:spPr>
          <a:xfrm>
            <a:off x="9375706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F695F20A-2F4D-D15A-2F3D-1BF0588856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75706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87C637B7-53F5-48F0-4238-00D643E998B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36772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50547154-6265-5D9D-04FC-8426CC8F7A7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123365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DB2FA132-8BF6-ADB1-94EE-8F5F96D7999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123365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6081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4099BF1E-F740-EFF5-2D78-2C4E63DBD8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7374" y="1841501"/>
            <a:ext cx="4989177" cy="44323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2780FE-F448-1CAA-F4AB-6322ACB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750AE0B-6325-0880-3985-0B362EB4EC2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615448" y="2430791"/>
            <a:ext cx="4989177" cy="384300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847BB10-E64A-01BA-96E0-446F8048D63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615448" y="1841501"/>
            <a:ext cx="49891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0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2780FE-F448-1CAA-F4AB-6322ACB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4C95-58CF-D9AD-04F6-95250EE7059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2430791"/>
            <a:ext cx="4989177" cy="384300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705262B-16D3-9368-0455-0085EF2562B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5" y="1841501"/>
            <a:ext cx="49891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Chart Placeholder 9">
            <a:extLst>
              <a:ext uri="{FF2B5EF4-FFF2-40B4-BE49-F238E27FC236}">
                <a16:creationId xmlns:a16="http://schemas.microsoft.com/office/drawing/2014/main" id="{CF992C63-9282-3D86-45C6-3F2F2992C28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615448" y="1841501"/>
            <a:ext cx="4989177" cy="44323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3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7016976" y="-1"/>
            <a:ext cx="4468583" cy="5810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6572" y="154579"/>
            <a:ext cx="4458051" cy="550109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80" y="584199"/>
            <a:ext cx="5508620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8" y="4386292"/>
            <a:ext cx="5508620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87377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flipV="1">
            <a:off x="4444295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905909" y="2411089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905909" y="1821799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0439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68095" y="4978635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68095" y="438934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209682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354156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43617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flipV="1">
            <a:off x="3345366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801714" y="2411089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801714" y="1821799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960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59705" y="4978635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559705" y="4389345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06A403F-1651-8AC4-7236-7BCD5B70207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flipV="1">
            <a:off x="8851900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0528D71F-F463-1C75-3146-12A57AE60B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317696" y="2411089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574E517-0C7C-19C0-93A2-742DB231088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317696" y="1821799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01292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43069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56A4840-E555-4BD3-A5F3-EEB0AFC19F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741394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0579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72E4454B-6912-4B12-82E3-98EF663FEDE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flipV="1">
            <a:off x="2704306" y="3465002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4E2E80F-1B2F-88AE-C92E-79C258F3F48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163829" y="2408812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E20C2F-4314-0B5A-ED4E-4C05F43672A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163829" y="1819522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5FD22D6-439E-1D09-A92E-183CE574EA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618735" y="4029835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1AD4637-A7BB-6FF9-EC20-D1847BBBF33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824412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064D0D6-096B-838B-DB46-50B30F03DE4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5283935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82F753F-FF5D-0450-A281-ED3C7B55DB3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283935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49E5AA-B8A9-1718-2831-23C48850A37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38841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093F9A11-8B4B-FB2B-BB7D-14D314A7098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flipV="1">
            <a:off x="6944518" y="3465002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A662180-FDF9-FEA4-9C7C-480184E3C296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404041" y="2408812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903A240-654B-31E0-F63D-80BD104BB6A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7404041" y="1819522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08FDC21-966C-C46C-B522-AD5DFCE594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858947" y="4029835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893A8C3D-17B0-8FD8-654E-AA3F93471A8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064625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02647E7-BA95-36DF-70DA-6CCD76FCD05C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524148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CDBA108-0FB1-0060-40A8-967116B7980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9524148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5182D71-A88A-F6D5-89B8-5AF7B691179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979054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1590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4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4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47">
            <a:extLst>
              <a:ext uri="{FF2B5EF4-FFF2-40B4-BE49-F238E27FC236}">
                <a16:creationId xmlns:a16="http://schemas.microsoft.com/office/drawing/2014/main" id="{EB5770D7-7030-FB7F-94E7-5AF4EAD5E79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flipV="1">
            <a:off x="2368076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8CFAF6-66DD-C2A4-47C9-F2DA9576B2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827600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C8E716D-90B8-CA11-6A5A-143DCA473AD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827600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14899CB-C957-6674-D467-C21BF65C33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253426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47">
            <a:extLst>
              <a:ext uri="{FF2B5EF4-FFF2-40B4-BE49-F238E27FC236}">
                <a16:creationId xmlns:a16="http://schemas.microsoft.com/office/drawing/2014/main" id="{BD41D12A-BB8F-2D7A-39B6-B956CB4E746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151952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D16348-6A2B-F326-B6FC-52949BADA3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611476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B5E748-88DA-972A-7E23-B4081D3EA6A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611476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102CDA-8A47-A8AC-BDA5-9F04B92148D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066381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55594443-EB92-E0D5-F3E2-C880EE3795A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flipV="1">
            <a:off x="5935828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7106273-4D98-50DB-6C77-B7D5A9960CA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95352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1E12DE1-CF11-5D63-7424-D0188B97872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395352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EB378B8-1872-6DE6-2E68-7792A86B536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821178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09B0A2E9-7DFC-A403-67B9-2849667B351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719704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728E5DA-F7D5-4638-C6A4-89A4B637BC6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179228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F680311-A7D4-BA9E-B8A3-3C0E2D35F4D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79228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F5ED435-4225-B01A-8661-4A55A282FA9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634133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3DB161CE-460D-3343-DC31-E64C1B932C4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 flipV="1">
            <a:off x="9503579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759DE18-144A-8D7C-1A17-991B5BBE192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9963103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48E68E70-1ECB-BC50-8395-F9DDC4B2544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9963103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2A35910-E2BE-4554-252D-E74C9A81246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388929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3850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8120955" flipV="1">
            <a:off x="5993416" y="4419709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 rot="13552398">
            <a:off x="4685605" y="3387274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251353" y="2587485"/>
            <a:ext cx="2820175" cy="841515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251353" y="1998195"/>
            <a:ext cx="2820175" cy="55505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685912" y="5431184"/>
            <a:ext cx="2820175" cy="84151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685912" y="4841894"/>
            <a:ext cx="28201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3416059">
            <a:off x="7301228" y="3386708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112125" y="2587485"/>
            <a:ext cx="2820175" cy="84151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112125" y="199819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84928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804978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94953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5E363E-30FF-5A7B-91E6-966360EDCCA0}"/>
              </a:ext>
            </a:extLst>
          </p:cNvPr>
          <p:cNvGrpSpPr/>
          <p:nvPr userDrawn="1"/>
        </p:nvGrpSpPr>
        <p:grpSpPr>
          <a:xfrm>
            <a:off x="4140722" y="3357980"/>
            <a:ext cx="3923434" cy="1307812"/>
            <a:chOff x="4134283" y="2771991"/>
            <a:chExt cx="392343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55A560-79FA-9DFA-662D-AEA7E726403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2" name="Arc 47">
                <a:extLst>
                  <a:ext uri="{FF2B5EF4-FFF2-40B4-BE49-F238E27FC236}">
                    <a16:creationId xmlns:a16="http://schemas.microsoft.com/office/drawing/2014/main" id="{39CE4BAD-DE6C-CAFA-1164-8E2FB2227B2D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Arc 48">
                <a:extLst>
                  <a:ext uri="{FF2B5EF4-FFF2-40B4-BE49-F238E27FC236}">
                    <a16:creationId xmlns:a16="http://schemas.microsoft.com/office/drawing/2014/main" id="{F28CDAB7-1062-5EA4-2B2A-E594871F9FB6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c 49">
                <a:extLst>
                  <a:ext uri="{FF2B5EF4-FFF2-40B4-BE49-F238E27FC236}">
                    <a16:creationId xmlns:a16="http://schemas.microsoft.com/office/drawing/2014/main" id="{BE2A6CC0-75C3-C14E-9653-1D7771BAD68A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D8762CC-FB9F-8742-2804-02B85682DF5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AC42FC9-7CCC-6102-E695-BFF579449705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7EBC49F0-0073-DCFD-2E21-B28F8A8EB464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D4215F2B-762E-F873-05A4-30533BAC5FDB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7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194EFD-51CD-04DF-9DC4-2E1565747CF7}"/>
              </a:ext>
            </a:extLst>
          </p:cNvPr>
          <p:cNvGrpSpPr/>
          <p:nvPr userDrawn="1"/>
        </p:nvGrpSpPr>
        <p:grpSpPr>
          <a:xfrm>
            <a:off x="3480378" y="3357980"/>
            <a:ext cx="5231244" cy="1307812"/>
            <a:chOff x="4134283" y="3357980"/>
            <a:chExt cx="523124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5EFAE7-DB06-590C-9B1F-3C4020FBBA4E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35BE7105-69DC-81F2-1524-E35F4D68B4AD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c 48">
                <a:extLst>
                  <a:ext uri="{FF2B5EF4-FFF2-40B4-BE49-F238E27FC236}">
                    <a16:creationId xmlns:a16="http://schemas.microsoft.com/office/drawing/2014/main" id="{62C56C6A-A0F4-3614-F6BF-B3E91D255059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F09AD7-4182-F9E1-8DF2-94B868DA5D60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6" name="Arc 47">
                <a:extLst>
                  <a:ext uri="{FF2B5EF4-FFF2-40B4-BE49-F238E27FC236}">
                    <a16:creationId xmlns:a16="http://schemas.microsoft.com/office/drawing/2014/main" id="{C2F66580-81E0-F7E6-9EFF-D043EBAB60EA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Arc 48">
                <a:extLst>
                  <a:ext uri="{FF2B5EF4-FFF2-40B4-BE49-F238E27FC236}">
                    <a16:creationId xmlns:a16="http://schemas.microsoft.com/office/drawing/2014/main" id="{9AD3684B-90DA-5C9E-04D7-65AC4A30AD06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6FDD18-C443-DB82-05C7-50C98B98F96B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2D18510-49A1-9BC9-8562-8CD9B056800D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D04AEF53-C452-CFAE-15C9-74DED72A077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92B98D-965D-A9EE-4BFC-66378B793777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E92C5BF4-C1C3-7AA4-309A-54C394B15F20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32B98DB-6201-9437-4AD2-B674552EFC3F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 noChangeAspect="1"/>
          </p:cNvSpPr>
          <p:nvPr>
            <p:ph type="body" sz="quarter" idx="50" hasCustomPrompt="1"/>
          </p:nvPr>
        </p:nvSpPr>
        <p:spPr>
          <a:xfrm rot="8077340" flipV="1">
            <a:off x="5332295" y="4416570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80280">
            <a:off x="4024484" y="3385202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96048" y="3968145"/>
            <a:ext cx="2153037" cy="842400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6048" y="3378855"/>
            <a:ext cx="2153037" cy="55505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70016" y="5431400"/>
            <a:ext cx="215303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370016" y="4842110"/>
            <a:ext cx="215303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 noChangeAspect="1"/>
          </p:cNvSpPr>
          <p:nvPr>
            <p:ph type="body" sz="quarter" idx="53" hasCustomPrompt="1"/>
          </p:nvPr>
        </p:nvSpPr>
        <p:spPr>
          <a:xfrm rot="13480280">
            <a:off x="6640106" y="338520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676562" y="2412469"/>
            <a:ext cx="215303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676562" y="1823179"/>
            <a:ext cx="215303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06A403F-1651-8AC4-7236-7BCD5B70207D}"/>
              </a:ext>
            </a:extLst>
          </p:cNvPr>
          <p:cNvSpPr>
            <a:spLocks noGrp="1" noChangeAspect="1"/>
          </p:cNvSpPr>
          <p:nvPr>
            <p:ph type="body" sz="quarter" idx="51" hasCustomPrompt="1"/>
          </p:nvPr>
        </p:nvSpPr>
        <p:spPr>
          <a:xfrm rot="8077340" flipV="1">
            <a:off x="7947917" y="4416570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0528D71F-F463-1C75-3146-12A57AE60B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865255" y="3964023"/>
            <a:ext cx="2153037" cy="8424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574E517-0C7C-19C0-93A2-742DB231088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865255" y="3374733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529484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45106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837295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56A4840-E555-4BD3-A5F3-EEB0AFC19F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2916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35269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68673">
            <a:off x="3294378" y="339074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67223" y="2427608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367223" y="1838318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799378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72E4454B-6912-4B12-82E3-98EF663FEDEF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 rot="8150336" flipV="1">
            <a:off x="4603335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4E2E80F-1B2F-88AE-C92E-79C258F3F48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679557" y="5429742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E20C2F-4314-0B5A-ED4E-4C05F43672A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679557" y="4840452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5FD22D6-439E-1D09-A92E-183CE574EA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107189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1AD4637-A7BB-6FF9-EC20-D1847BBBF339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 rot="13468673">
            <a:off x="5912292" y="339349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064D0D6-096B-838B-DB46-50B30F03DE4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991891" y="2436821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82F753F-FF5D-0450-A281-ED3C7B55DB3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991891" y="1847531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49E5AA-B8A9-1718-2831-23C48850A37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415000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093F9A11-8B4B-FB2B-BB7D-14D314A70981}"/>
              </a:ext>
            </a:extLst>
          </p:cNvPr>
          <p:cNvSpPr>
            <a:spLocks noGrp="1" noChangeAspect="1"/>
          </p:cNvSpPr>
          <p:nvPr>
            <p:ph type="body" sz="quarter" idx="63" hasCustomPrompt="1"/>
          </p:nvPr>
        </p:nvSpPr>
        <p:spPr>
          <a:xfrm rot="8150336" flipV="1">
            <a:off x="7221249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A662180-FDF9-FEA4-9C7C-480184E3C296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04224" y="5436412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903A240-654B-31E0-F63D-80BD104BB6A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304224" y="4847122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08FDC21-966C-C46C-B522-AD5DFCE594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72281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893A8C3D-17B0-8FD8-654E-AA3F93471A8A}"/>
              </a:ext>
            </a:extLst>
          </p:cNvPr>
          <p:cNvSpPr>
            <a:spLocks noGrp="1" noChangeAspect="1"/>
          </p:cNvSpPr>
          <p:nvPr>
            <p:ph type="body" sz="quarter" idx="67" hasCustomPrompt="1"/>
          </p:nvPr>
        </p:nvSpPr>
        <p:spPr>
          <a:xfrm rot="13468673">
            <a:off x="8530208" y="339074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02647E7-BA95-36DF-70DA-6CCD76FCD05C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616557" y="2431888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CDBA108-0FB1-0060-40A8-967116B7980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616557" y="1842598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5182D71-A88A-F6D5-89B8-5AF7B691179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3062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EAB494-E420-CABA-719F-BCDF9716F13A}"/>
              </a:ext>
            </a:extLst>
          </p:cNvPr>
          <p:cNvGrpSpPr/>
          <p:nvPr userDrawn="1"/>
        </p:nvGrpSpPr>
        <p:grpSpPr>
          <a:xfrm>
            <a:off x="2750272" y="3357980"/>
            <a:ext cx="6539055" cy="1307812"/>
            <a:chOff x="3480378" y="3357980"/>
            <a:chExt cx="6539055" cy="1307812"/>
          </a:xfrm>
        </p:grpSpPr>
        <p:sp>
          <p:nvSpPr>
            <p:cNvPr id="6" name="Arc 47">
              <a:extLst>
                <a:ext uri="{FF2B5EF4-FFF2-40B4-BE49-F238E27FC236}">
                  <a16:creationId xmlns:a16="http://schemas.microsoft.com/office/drawing/2014/main" id="{5B6561AF-4910-132F-B3B7-A504B4416BDA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Arc 47">
              <a:extLst>
                <a:ext uri="{FF2B5EF4-FFF2-40B4-BE49-F238E27FC236}">
                  <a16:creationId xmlns:a16="http://schemas.microsoft.com/office/drawing/2014/main" id="{2C5285BF-2913-E316-D1BA-884490EB7CCA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BBEDBE85-7398-D2A8-88BE-1542BAAC30D2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3132AA95-43B7-F6AC-E795-F71F3A89F25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3694D3A-5612-11F3-B441-F789FD332443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09976B3-B1A7-59BD-6B86-09A70BABBCF9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5950265B-9B14-9CA8-61A6-21DCC3A1AF1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2A615E95-7DE6-5147-0CF1-8B99E4355B73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BA90852-7702-41AD-99B1-C60A497F740A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74FE756-6EC0-DEBE-7D64-3CBA40AA2C7A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6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48084">
            <a:off x="2649883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932893" y="239327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932893" y="180398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154997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47">
            <a:extLst>
              <a:ext uri="{FF2B5EF4-FFF2-40B4-BE49-F238E27FC236}">
                <a16:creationId xmlns:a16="http://schemas.microsoft.com/office/drawing/2014/main" id="{EB5770D7-7030-FB7F-94E7-5AF4EAD5E798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 rot="2654128">
            <a:off x="3957717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8CFAF6-66DD-C2A4-47C9-F2DA9576B2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43559" y="536195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C8E716D-90B8-CA11-6A5A-143DCA473AD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243559" y="477266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14899CB-C957-6674-D467-C21BF65C33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462808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47">
            <a:extLst>
              <a:ext uri="{FF2B5EF4-FFF2-40B4-BE49-F238E27FC236}">
                <a16:creationId xmlns:a16="http://schemas.microsoft.com/office/drawing/2014/main" id="{BD41D12A-BB8F-2D7A-39B6-B956CB4E7462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 rot="13448719">
            <a:off x="5265551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D16348-6A2B-F326-B6FC-52949BADA3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554225" y="248002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B5E748-88DA-972A-7E23-B4081D3EA6A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554225" y="189073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102CDA-8A47-A8AC-BDA5-9F04B92148D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70619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55594443-EB92-E0D5-F3E2-C880EE3795A9}"/>
              </a:ext>
            </a:extLst>
          </p:cNvPr>
          <p:cNvSpPr>
            <a:spLocks noGrp="1" noChangeAspect="1"/>
          </p:cNvSpPr>
          <p:nvPr>
            <p:ph type="body" sz="quarter" idx="63" hasCustomPrompt="1"/>
          </p:nvPr>
        </p:nvSpPr>
        <p:spPr>
          <a:xfrm rot="2654128">
            <a:off x="6573385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7106273-4D98-50DB-6C77-B7D5A9960CA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864891" y="547516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1E12DE1-CF11-5D63-7424-D0188B97872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864891" y="488587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EB378B8-1872-6DE6-2E68-7792A86B536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78430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09B0A2E9-7DFC-A403-67B9-2849667B3518}"/>
              </a:ext>
            </a:extLst>
          </p:cNvPr>
          <p:cNvSpPr>
            <a:spLocks noGrp="1" noChangeAspect="1"/>
          </p:cNvSpPr>
          <p:nvPr>
            <p:ph type="body" sz="quarter" idx="67" hasCustomPrompt="1"/>
          </p:nvPr>
        </p:nvSpPr>
        <p:spPr>
          <a:xfrm rot="13493207">
            <a:off x="7881219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728E5DA-F7D5-4638-C6A4-89A4B637BC6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175557" y="2430813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F680311-A7D4-BA9E-B8A3-3C0E2D35F4D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175557" y="1841523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F5ED435-4225-B01A-8661-4A55A282FA9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38624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3DB161CE-460D-3343-DC31-E64C1B932C43}"/>
              </a:ext>
            </a:extLst>
          </p:cNvPr>
          <p:cNvSpPr>
            <a:spLocks noGrp="1" noChangeAspect="1"/>
          </p:cNvSpPr>
          <p:nvPr>
            <p:ph type="body" sz="quarter" idx="71" hasCustomPrompt="1"/>
          </p:nvPr>
        </p:nvSpPr>
        <p:spPr>
          <a:xfrm rot="2654128">
            <a:off x="9189052" y="440072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759DE18-144A-8D7C-1A17-991B5BBE192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486225" y="536195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48E68E70-1ECB-BC50-8395-F9DDC4B2544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86225" y="477266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2A35910-E2BE-4554-252D-E74C9A81246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694052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0" name="Arc 48">
            <a:extLst>
              <a:ext uri="{FF2B5EF4-FFF2-40B4-BE49-F238E27FC236}">
                <a16:creationId xmlns:a16="http://schemas.microsoft.com/office/drawing/2014/main" id="{CEB5FE85-6FBA-20D0-1BDD-1B48C13D527B}"/>
              </a:ext>
            </a:extLst>
          </p:cNvPr>
          <p:cNvSpPr/>
          <p:nvPr userDrawn="1"/>
        </p:nvSpPr>
        <p:spPr>
          <a:xfrm flipV="1">
            <a:off x="8644947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c 47">
            <a:extLst>
              <a:ext uri="{FF2B5EF4-FFF2-40B4-BE49-F238E27FC236}">
                <a16:creationId xmlns:a16="http://schemas.microsoft.com/office/drawing/2014/main" id="{477598E1-DA42-DF6C-D390-9442D91A3849}"/>
              </a:ext>
            </a:extLst>
          </p:cNvPr>
          <p:cNvSpPr/>
          <p:nvPr userDrawn="1"/>
        </p:nvSpPr>
        <p:spPr>
          <a:xfrm>
            <a:off x="7337136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c 47">
            <a:extLst>
              <a:ext uri="{FF2B5EF4-FFF2-40B4-BE49-F238E27FC236}">
                <a16:creationId xmlns:a16="http://schemas.microsoft.com/office/drawing/2014/main" id="{4D4C0585-1A77-62CE-F7D2-A88D285B9E8F}"/>
              </a:ext>
            </a:extLst>
          </p:cNvPr>
          <p:cNvSpPr/>
          <p:nvPr userDrawn="1"/>
        </p:nvSpPr>
        <p:spPr>
          <a:xfrm>
            <a:off x="4721514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Arc 48">
            <a:extLst>
              <a:ext uri="{FF2B5EF4-FFF2-40B4-BE49-F238E27FC236}">
                <a16:creationId xmlns:a16="http://schemas.microsoft.com/office/drawing/2014/main" id="{B15E6F22-0A93-E807-318E-61A3BD2308AB}"/>
              </a:ext>
            </a:extLst>
          </p:cNvPr>
          <p:cNvSpPr/>
          <p:nvPr userDrawn="1"/>
        </p:nvSpPr>
        <p:spPr>
          <a:xfrm flipV="1">
            <a:off x="6029325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Arc 47">
            <a:extLst>
              <a:ext uri="{FF2B5EF4-FFF2-40B4-BE49-F238E27FC236}">
                <a16:creationId xmlns:a16="http://schemas.microsoft.com/office/drawing/2014/main" id="{34EDB599-B1C4-46E9-9D03-7D1CEC80BE17}"/>
              </a:ext>
            </a:extLst>
          </p:cNvPr>
          <p:cNvSpPr/>
          <p:nvPr userDrawn="1"/>
        </p:nvSpPr>
        <p:spPr>
          <a:xfrm>
            <a:off x="2105892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Arc 48">
            <a:extLst>
              <a:ext uri="{FF2B5EF4-FFF2-40B4-BE49-F238E27FC236}">
                <a16:creationId xmlns:a16="http://schemas.microsoft.com/office/drawing/2014/main" id="{5C440A63-4D8F-67DD-2DEF-65143B79D009}"/>
              </a:ext>
            </a:extLst>
          </p:cNvPr>
          <p:cNvSpPr/>
          <p:nvPr userDrawn="1"/>
        </p:nvSpPr>
        <p:spPr>
          <a:xfrm flipV="1">
            <a:off x="3413703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DD9DB4A-7EFC-D3AB-644C-A57CF01BA020}"/>
              </a:ext>
            </a:extLst>
          </p:cNvPr>
          <p:cNvSpPr/>
          <p:nvPr userDrawn="1"/>
        </p:nvSpPr>
        <p:spPr>
          <a:xfrm>
            <a:off x="2105892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B439AEAC-92C3-822D-36EC-404450122AF0}"/>
              </a:ext>
            </a:extLst>
          </p:cNvPr>
          <p:cNvSpPr/>
          <p:nvPr userDrawn="1"/>
        </p:nvSpPr>
        <p:spPr>
          <a:xfrm flipV="1">
            <a:off x="3413703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3AB3AEB-F8B8-A8C9-C881-10B54C18FAFE}"/>
              </a:ext>
            </a:extLst>
          </p:cNvPr>
          <p:cNvSpPr/>
          <p:nvPr userDrawn="1"/>
        </p:nvSpPr>
        <p:spPr>
          <a:xfrm>
            <a:off x="4721514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A65FA56-776F-B166-55F6-585D097CB22A}"/>
              </a:ext>
            </a:extLst>
          </p:cNvPr>
          <p:cNvSpPr/>
          <p:nvPr userDrawn="1"/>
        </p:nvSpPr>
        <p:spPr>
          <a:xfrm flipV="1">
            <a:off x="6029325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F4B4F57-16C1-82D5-5C9C-24A167453427}"/>
              </a:ext>
            </a:extLst>
          </p:cNvPr>
          <p:cNvSpPr/>
          <p:nvPr userDrawn="1"/>
        </p:nvSpPr>
        <p:spPr>
          <a:xfrm>
            <a:off x="7337136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E41CE68-7913-183D-0F7B-DEA19B9ADD64}"/>
              </a:ext>
            </a:extLst>
          </p:cNvPr>
          <p:cNvSpPr/>
          <p:nvPr userDrawn="1"/>
        </p:nvSpPr>
        <p:spPr>
          <a:xfrm flipV="1">
            <a:off x="8644947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5858" userDrawn="1">
          <p15:clr>
            <a:srgbClr val="FBAE40"/>
          </p15:clr>
        </p15:guide>
        <p15:guide id="2" pos="1731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840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D13ECA1-EBCC-5614-D342-9F4FB2100450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39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0" y="1581954"/>
            <a:ext cx="12191999" cy="3694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9" y="1819275"/>
            <a:ext cx="11017243" cy="18017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7" y="3729067"/>
            <a:ext cx="11017247" cy="1309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F69506-FD8A-FE0C-0418-E27F291F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74A8FD-63D9-CCBC-27A9-B4BD6C3E2A57}"/>
              </a:ext>
            </a:extLst>
          </p:cNvPr>
          <p:cNvSpPr/>
          <p:nvPr userDrawn="1"/>
        </p:nvSpPr>
        <p:spPr>
          <a:xfrm>
            <a:off x="757109" y="1703491"/>
            <a:ext cx="2971800" cy="2971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F5A76F7-4927-E019-A285-6FDB1CB651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1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53AA891A-70C9-3F49-8B27-B4FF192927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9F9A2E3-2E8C-C49F-1133-4E459E5BCF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9478" y="2809299"/>
            <a:ext cx="2727064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FB43B8-98B2-669B-D41E-4D8E15A1ACD5}"/>
              </a:ext>
            </a:extLst>
          </p:cNvPr>
          <p:cNvSpPr/>
          <p:nvPr userDrawn="1"/>
        </p:nvSpPr>
        <p:spPr>
          <a:xfrm>
            <a:off x="4555838" y="1882591"/>
            <a:ext cx="2613600" cy="261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494670D3-6B72-FB9C-AB2F-12D2055CAE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280030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13FD948A-0283-8869-6C1D-A0F7715413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80029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1CD1028-A045-0038-177E-91B370D6911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48200" y="2809299"/>
            <a:ext cx="2428876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31A16D-BCAF-1819-7D97-0405279551C8}"/>
              </a:ext>
            </a:extLst>
          </p:cNvPr>
          <p:cNvSpPr/>
          <p:nvPr userDrawn="1"/>
        </p:nvSpPr>
        <p:spPr>
          <a:xfrm>
            <a:off x="8355466" y="2062591"/>
            <a:ext cx="2253600" cy="225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F457FE96-6BF2-389B-01E1-FF8279A505C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99658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38330C0-5936-905D-0D75-B9AF0B620F1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99657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A567FD6-2E6C-A206-2A81-086BE712DF5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424636" y="2809299"/>
            <a:ext cx="21152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616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7F5EEC-80F8-3CD4-0AB1-62F1FC5A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136803-5EF3-CCCC-C543-9E427874A85D}"/>
              </a:ext>
            </a:extLst>
          </p:cNvPr>
          <p:cNvSpPr/>
          <p:nvPr userDrawn="1"/>
        </p:nvSpPr>
        <p:spPr>
          <a:xfrm>
            <a:off x="4360677" y="3429148"/>
            <a:ext cx="2783840" cy="2783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5F267B-039C-7289-ABD8-110FCCE33026}"/>
              </a:ext>
            </a:extLst>
          </p:cNvPr>
          <p:cNvSpPr/>
          <p:nvPr userDrawn="1"/>
        </p:nvSpPr>
        <p:spPr>
          <a:xfrm>
            <a:off x="4528449" y="3776020"/>
            <a:ext cx="2448296" cy="24482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B916C9-B740-9379-CF81-75AD633274BA}"/>
              </a:ext>
            </a:extLst>
          </p:cNvPr>
          <p:cNvSpPr/>
          <p:nvPr userDrawn="1"/>
        </p:nvSpPr>
        <p:spPr>
          <a:xfrm>
            <a:off x="4697065" y="4124636"/>
            <a:ext cx="2111064" cy="2111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7777E85-03F6-AA8C-F042-7715DDDBE5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722533" y="3898426"/>
            <a:ext cx="2115260" cy="553026"/>
          </a:xfr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68F3DEE-BC53-F813-1727-422CA4CF91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3069" y="2255062"/>
            <a:ext cx="471905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4A74AAE9-9507-95BC-B1DA-3948E116B3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93068" y="2707732"/>
            <a:ext cx="4719058" cy="54361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3487AB4-15AC-CE01-915D-E13BDE4C302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72577" y="452345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0206F3E3-C9BB-F3F6-BFA2-16BCF99BF8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72575" y="497612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758637B-2B37-289A-2F1E-80486EC83B8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902657" y="452091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8913713B-7E16-6FBF-9995-3573671A6B4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02656" y="497358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4E32545-377D-6710-AA43-E9A54D6948B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89065" y="1740252"/>
            <a:ext cx="2727064" cy="44280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05481B2-9222-E338-8868-A718B8EE7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02656" y="3895886"/>
            <a:ext cx="2428876" cy="553026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C85FE8-BEA6-2D5E-578F-224397A5F15E}"/>
              </a:ext>
            </a:extLst>
          </p:cNvPr>
          <p:cNvCxnSpPr>
            <a:cxnSpLocks/>
            <a:stCxn id="16" idx="0"/>
            <a:endCxn id="21" idx="2"/>
          </p:cNvCxnSpPr>
          <p:nvPr userDrawn="1"/>
        </p:nvCxnSpPr>
        <p:spPr>
          <a:xfrm flipV="1">
            <a:off x="5752597" y="3251350"/>
            <a:ext cx="0" cy="177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36D8684F-508C-B4D4-D86C-08453E961081}"/>
              </a:ext>
            </a:extLst>
          </p:cNvPr>
          <p:cNvCxnSpPr>
            <a:cxnSpLocks/>
            <a:stCxn id="19" idx="3"/>
            <a:endCxn id="17" idx="2"/>
          </p:cNvCxnSpPr>
          <p:nvPr userDrawn="1"/>
        </p:nvCxnSpPr>
        <p:spPr>
          <a:xfrm>
            <a:off x="3837793" y="4174939"/>
            <a:ext cx="690656" cy="8252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D8F3943F-A926-AAE9-892C-D0865CF825D3}"/>
              </a:ext>
            </a:extLst>
          </p:cNvPr>
          <p:cNvCxnSpPr>
            <a:cxnSpLocks/>
            <a:stCxn id="18" idx="6"/>
            <a:endCxn id="27" idx="1"/>
          </p:cNvCxnSpPr>
          <p:nvPr userDrawn="1"/>
        </p:nvCxnSpPr>
        <p:spPr>
          <a:xfrm flipV="1">
            <a:off x="6808129" y="4172399"/>
            <a:ext cx="1094527" cy="1007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6913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3276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68966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23.08.2025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665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23.08.2025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964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23.08.2025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00123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23.08.2025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91961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23.08.2025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868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4" y="1162050"/>
            <a:ext cx="11017252" cy="2459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6" y="1819275"/>
            <a:ext cx="10648950" cy="18017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3729067"/>
            <a:ext cx="10648954" cy="1309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6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23.08.2025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6929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94267"/>
      </p:ext>
    </p:extLst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96313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146026"/>
      </p:ext>
    </p:extLst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715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82513"/>
      </p:ext>
    </p:extLst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28361"/>
      </p:ext>
    </p:extLst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894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23.08.2025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829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375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50986" y="1884844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59D80C-551C-725C-8B7C-24F471120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7375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7AA0954-82E4-2DAD-7CDC-61448C5F6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50986" y="3095048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31CC0B4-867A-1333-CE00-F90FB2CAB1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375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3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5CB68D2-0292-66D9-8CA2-611A07F41E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50986" y="4305252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E9DAD3-1973-7DDD-C39D-C25E435580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7375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4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B2EEE4A-9F60-BC13-7389-5C6ABE10D4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50986" y="5515457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BA4CCE-4622-D674-399D-036E98F616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15075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5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EC7F440-76A7-0A08-D512-D594C7FEA4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278686" y="1884844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EAD80685-DE91-D8A4-D019-BDA69045052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15075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6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4D5B001-7EC8-CE55-DBB3-470FA298AA4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78686" y="3095048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5CCC7C13-4DEA-093A-C56B-6B68A334314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15075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DE4763C5-AB04-D0BB-BC2B-A0E14472822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78686" y="4305252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019E6F1B-C14A-F9FC-D881-B2CF75A3FB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5075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8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101049CB-1A56-606E-8D05-5A9A9A8E590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78686" y="5515457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1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48027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1638" y="1884844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59D80C-551C-725C-8B7C-24F471120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8027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7AA0954-82E4-2DAD-7CDC-61448C5F6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11638" y="3095048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31CC0B4-867A-1333-CE00-F90FB2CAB1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48027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3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5CB68D2-0292-66D9-8CA2-611A07F41E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1638" y="4305252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E9DAD3-1973-7DDD-C39D-C25E435580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48027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4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B2EEE4A-9F60-BC13-7389-5C6ABE10D4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11638" y="5515457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BCAFF3-1EA2-2D5E-52F7-058EFC439DFD}"/>
              </a:ext>
            </a:extLst>
          </p:cNvPr>
          <p:cNvSpPr/>
          <p:nvPr userDrawn="1"/>
        </p:nvSpPr>
        <p:spPr>
          <a:xfrm>
            <a:off x="461982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0C168-C6A3-CBB4-7DCD-EF4D1CC32B74}"/>
              </a:ext>
            </a:extLst>
          </p:cNvPr>
          <p:cNvSpPr/>
          <p:nvPr userDrawn="1"/>
        </p:nvSpPr>
        <p:spPr>
          <a:xfrm>
            <a:off x="3917126" y="1889609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8AE1E1D-5338-6A91-AEBB-C3AB11D4B6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7375" y="2003909"/>
            <a:ext cx="4828191" cy="41444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71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67251" y="188960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1" y="584200"/>
            <a:ext cx="6937375" cy="11588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46652" y="188484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3B3F5-F59B-7C3F-A953-D83BF1E9863E}"/>
              </a:ext>
            </a:extLst>
          </p:cNvPr>
          <p:cNvSpPr/>
          <p:nvPr userDrawn="1"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DF470F1-2185-B184-78BF-4280296087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71" y="584200"/>
            <a:ext cx="3367106" cy="556420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67251" y="279924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6652" y="279448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67251" y="370888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46652" y="370412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7251" y="461852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46652" y="461376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67251" y="5528167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46652" y="5523402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802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2B8E0697-403D-D5C2-0A51-9FA66EA1B72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86F42B89-FE7C-D214-D9AE-FB7CA0DF9F80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7" name="Rectangle 6" hidden="1">
                <a:extLst>
                  <a:ext uri="{FF2B5EF4-FFF2-40B4-BE49-F238E27FC236}">
                    <a16:creationId xmlns:a16="http://schemas.microsoft.com/office/drawing/2014/main" id="{6CC6AFB1-B75B-D588-7378-CBD591940046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7" hidden="1">
                <a:extLst>
                  <a:ext uri="{FF2B5EF4-FFF2-40B4-BE49-F238E27FC236}">
                    <a16:creationId xmlns:a16="http://schemas.microsoft.com/office/drawing/2014/main" id="{F3DDA3D8-2647-1660-E9D3-9427081EDFEB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71828DF8-3249-0C29-D169-015E44C92D46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267F813C-78EB-7AC8-FC45-4F562779C48F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B324A7B6-279A-79F0-ABCB-3E16D381375E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1526923E-7413-7340-99E3-DA0A4840EBD8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Frame 5" hidden="1">
              <a:extLst>
                <a:ext uri="{FF2B5EF4-FFF2-40B4-BE49-F238E27FC236}">
                  <a16:creationId xmlns:a16="http://schemas.microsoft.com/office/drawing/2014/main" id="{FDF64820-FEB4-D058-0017-D1278CF9044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CAB1D-7C61-B1A0-AB2C-B508F789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0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8A34-8A43-A6AC-9593-C4AE4F03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874838"/>
            <a:ext cx="11090276" cy="4433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88FD4-43FA-F80D-DA99-3B57A0B99735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01" y="6377199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80" r:id="rId2"/>
    <p:sldLayoutId id="2147483881" r:id="rId3"/>
    <p:sldLayoutId id="2147483857" r:id="rId4"/>
    <p:sldLayoutId id="2147483882" r:id="rId5"/>
    <p:sldLayoutId id="2147483883" r:id="rId6"/>
    <p:sldLayoutId id="2147483817" r:id="rId7"/>
    <p:sldLayoutId id="2147483875" r:id="rId8"/>
    <p:sldLayoutId id="2147483868" r:id="rId9"/>
    <p:sldLayoutId id="2147483886" r:id="rId10"/>
    <p:sldLayoutId id="2147483887" r:id="rId11"/>
    <p:sldLayoutId id="2147483874" r:id="rId12"/>
    <p:sldLayoutId id="2147483873" r:id="rId13"/>
    <p:sldLayoutId id="2147483872" r:id="rId14"/>
    <p:sldLayoutId id="2147483884" r:id="rId15"/>
    <p:sldLayoutId id="2147483885" r:id="rId16"/>
    <p:sldLayoutId id="2147483888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805" r:id="rId23"/>
    <p:sldLayoutId id="2147483814" r:id="rId24"/>
    <p:sldLayoutId id="2147483858" r:id="rId25"/>
    <p:sldLayoutId id="2147483850" r:id="rId26"/>
    <p:sldLayoutId id="2147483834" r:id="rId27"/>
    <p:sldLayoutId id="2147483809" r:id="rId28"/>
    <p:sldLayoutId id="2147483894" r:id="rId29"/>
    <p:sldLayoutId id="2147483811" r:id="rId30"/>
    <p:sldLayoutId id="2147483851" r:id="rId31"/>
    <p:sldLayoutId id="2147483869" r:id="rId32"/>
    <p:sldLayoutId id="2147483895" r:id="rId33"/>
    <p:sldLayoutId id="2147483852" r:id="rId34"/>
    <p:sldLayoutId id="2147483853" r:id="rId35"/>
    <p:sldLayoutId id="2147483854" r:id="rId36"/>
    <p:sldLayoutId id="2147483855" r:id="rId37"/>
    <p:sldLayoutId id="2147483870" r:id="rId38"/>
    <p:sldLayoutId id="2147483871" r:id="rId39"/>
    <p:sldLayoutId id="2147483864" r:id="rId40"/>
    <p:sldLayoutId id="2147483865" r:id="rId41"/>
    <p:sldLayoutId id="2147483866" r:id="rId42"/>
    <p:sldLayoutId id="2147483867" r:id="rId43"/>
    <p:sldLayoutId id="2147483876" r:id="rId44"/>
    <p:sldLayoutId id="2147483877" r:id="rId45"/>
    <p:sldLayoutId id="2147483878" r:id="rId46"/>
    <p:sldLayoutId id="2147483879" r:id="rId47"/>
    <p:sldLayoutId id="2147483859" r:id="rId48"/>
    <p:sldLayoutId id="2147483860" r:id="rId49"/>
    <p:sldLayoutId id="2147483896" r:id="rId50"/>
    <p:sldLayoutId id="2147483897" r:id="rId5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5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4" pos="370" userDrawn="1">
          <p15:clr>
            <a:srgbClr val="F26B43"/>
          </p15:clr>
        </p15:guide>
        <p15:guide id="5" pos="7310" userDrawn="1">
          <p15:clr>
            <a:srgbClr val="F26B43"/>
          </p15:clr>
        </p15:guide>
        <p15:guide id="6" orient="horz" pos="3952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5110" userDrawn="1">
          <p15:clr>
            <a:srgbClr val="F26B43"/>
          </p15:clr>
        </p15:guide>
        <p15:guide id="10" pos="640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11C2C-458E-AC4D-B812-01BF3E42EE9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865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tr-T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Mamentis 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4BCDE-FA91-1D3F-D1A3-2C114D5BFC0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291888" y="6642100"/>
            <a:ext cx="8651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tr-T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Mamentis Team</a:t>
            </a:r>
          </a:p>
        </p:txBody>
      </p:sp>
    </p:spTree>
    <p:extLst>
      <p:ext uri="{BB962C8B-B14F-4D97-AF65-F5344CB8AC3E}">
        <p14:creationId xmlns:p14="http://schemas.microsoft.com/office/powerpoint/2010/main" val="519894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CB61-90F0-1A51-AF4B-2B2972012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006" y="1496960"/>
            <a:ext cx="9463884" cy="3329581"/>
          </a:xfrm>
        </p:spPr>
        <p:txBody>
          <a:bodyPr/>
          <a:lstStyle/>
          <a:p>
            <a:r>
              <a:rPr lang="tr-TR" dirty="0"/>
              <a:t>Sınıf ve Sıra Diyagramları</a:t>
            </a:r>
          </a:p>
        </p:txBody>
      </p:sp>
    </p:spTree>
    <p:extLst>
      <p:ext uri="{BB962C8B-B14F-4D97-AF65-F5344CB8AC3E}">
        <p14:creationId xmlns:p14="http://schemas.microsoft.com/office/powerpoint/2010/main" val="38541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2B985-CF78-3D47-3E55-049184236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C305-148C-C78B-C54D-70E00725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9" y="1248851"/>
            <a:ext cx="9404723" cy="4751899"/>
          </a:xfrm>
        </p:spPr>
        <p:txBody>
          <a:bodyPr>
            <a:normAutofit/>
          </a:bodyPr>
          <a:lstStyle/>
          <a:p>
            <a:r>
              <a:rPr lang="tr-TR" dirty="0"/>
              <a:t>Tanım:</a:t>
            </a:r>
          </a:p>
          <a:p>
            <a:pPr lvl="1"/>
            <a:r>
              <a:rPr lang="tr-TR" dirty="0"/>
              <a:t>UML (Unified Modeling Language) diyagram türlerinden biridir.</a:t>
            </a:r>
          </a:p>
          <a:p>
            <a:pPr lvl="1"/>
            <a:r>
              <a:rPr lang="tr-TR" dirty="0"/>
              <a:t>Bir sistemin statik yapısını gösterir.</a:t>
            </a:r>
          </a:p>
          <a:p>
            <a:pPr lvl="1"/>
            <a:r>
              <a:rPr lang="tr-TR" dirty="0"/>
              <a:t>Sınıflar (class), bu sınıfların özellikleri (attributes) ve metodları (operations) ile aralarındaki ilişkileri tanımlar.</a:t>
            </a:r>
          </a:p>
          <a:p>
            <a:endParaRPr lang="tr-TR" dirty="0"/>
          </a:p>
          <a:p>
            <a:r>
              <a:rPr lang="tr-TR" dirty="0"/>
              <a:t>Dikdörtgen kutu ile gösterilir, üç bölmelidir:</a:t>
            </a:r>
          </a:p>
          <a:p>
            <a:pPr lvl="1"/>
            <a:r>
              <a:rPr lang="tr-TR" dirty="0"/>
              <a:t>Üst kısım: sınıf adı</a:t>
            </a:r>
          </a:p>
          <a:p>
            <a:pPr lvl="1"/>
            <a:r>
              <a:rPr lang="tr-TR" dirty="0"/>
              <a:t>Orta kısım: nitelikler (attributes)</a:t>
            </a:r>
          </a:p>
          <a:p>
            <a:pPr lvl="1"/>
            <a:r>
              <a:rPr lang="tr-TR" dirty="0"/>
              <a:t>Alt kısım: metotlar (operations)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D02B5-E2AD-992D-0EBA-4A4BE5EE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2A1BC1-85C0-9BCF-F943-0BBC338E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95729"/>
            <a:ext cx="9404723" cy="767687"/>
          </a:xfrm>
        </p:spPr>
        <p:txBody>
          <a:bodyPr/>
          <a:lstStyle/>
          <a:p>
            <a:r>
              <a:rPr lang="tr-TR" dirty="0"/>
              <a:t>Sınıf Diyagramları (Class Diagrams)</a:t>
            </a:r>
          </a:p>
        </p:txBody>
      </p:sp>
    </p:spTree>
    <p:extLst>
      <p:ext uri="{BB962C8B-B14F-4D97-AF65-F5344CB8AC3E}">
        <p14:creationId xmlns:p14="http://schemas.microsoft.com/office/powerpoint/2010/main" val="119257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22AC2-2E8E-2FFC-DD8F-6BFF3CE73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7BCF1-EACA-54B1-DBC7-40695437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52" y="679572"/>
            <a:ext cx="9404723" cy="3552093"/>
          </a:xfrm>
        </p:spPr>
        <p:txBody>
          <a:bodyPr>
            <a:normAutofit/>
          </a:bodyPr>
          <a:lstStyle/>
          <a:p>
            <a:r>
              <a:rPr lang="tr-TR" dirty="0"/>
              <a:t>İlişkiler (Relationships):</a:t>
            </a:r>
          </a:p>
          <a:p>
            <a:pPr lvl="1"/>
            <a:r>
              <a:rPr lang="tr-TR" dirty="0"/>
              <a:t>Association (İlişki): İki sınıf arasındaki bağlantı (düz çizgi).</a:t>
            </a:r>
          </a:p>
          <a:p>
            <a:pPr lvl="1"/>
            <a:r>
              <a:rPr lang="tr-TR" dirty="0"/>
              <a:t>Aggregation (Bütünleme): Bir sınıf diğerini içerir ama bağımsız olabilir. (boş elmas)</a:t>
            </a:r>
          </a:p>
          <a:p>
            <a:pPr lvl="1"/>
            <a:r>
              <a:rPr lang="tr-TR" dirty="0"/>
              <a:t>Composition (Bileşim): Bir sınıf diğerinin ayrılmaz parçasıdır (dolu elmas).</a:t>
            </a:r>
          </a:p>
          <a:p>
            <a:pPr lvl="1"/>
            <a:r>
              <a:rPr lang="tr-TR" dirty="0"/>
              <a:t>Inheritance (Kalıtım): Bir sınıf diğerinden türetilmiştir (üçgen ok).</a:t>
            </a:r>
          </a:p>
          <a:p>
            <a:pPr lvl="1"/>
            <a:r>
              <a:rPr lang="tr-TR" dirty="0"/>
              <a:t>Dependency (Bağımlılık): Bir sınıf diğerini kullanır (kesik çizgi ok).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9C4E8-7E35-3CE8-D34C-EE1E288CB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573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AC57F3-09B4-F378-E783-8F87E1EBF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5ADBBE-7C71-DF12-9B55-16C433FBA5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8732" y="515652"/>
            <a:ext cx="8003123" cy="586228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F0D11-2359-DB3B-5F1A-111240D5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Aft>
                <a:spcPts val="600"/>
              </a:spcAft>
            </a:pPr>
            <a:fld id="{B7A0B35F-4B8B-48E4-B6C9-C51B26AB844B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45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62E10-86C7-06A8-A37A-1F6516A44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AF9CE-C642-C16D-F87B-1F016B043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271713"/>
            <a:ext cx="9404723" cy="4290558"/>
          </a:xfrm>
        </p:spPr>
        <p:txBody>
          <a:bodyPr>
            <a:normAutofit/>
          </a:bodyPr>
          <a:lstStyle/>
          <a:p>
            <a:r>
              <a:rPr lang="tr-TR" dirty="0"/>
              <a:t>Tanım:</a:t>
            </a:r>
          </a:p>
          <a:p>
            <a:pPr lvl="1"/>
            <a:r>
              <a:rPr lang="tr-TR" dirty="0"/>
              <a:t>UML diyagramlarından biridir.</a:t>
            </a:r>
          </a:p>
          <a:p>
            <a:pPr lvl="1"/>
            <a:r>
              <a:rPr lang="tr-TR" dirty="0"/>
              <a:t>Sistem bileşenleri arasındaki dinamik etkileşimi zaman ekseninde gösterir.</a:t>
            </a:r>
          </a:p>
          <a:p>
            <a:pPr lvl="1"/>
            <a:r>
              <a:rPr lang="tr-TR" dirty="0"/>
              <a:t>“Hangi nesne kiminle, ne zaman, nasıl haberleşiyor?” sorusuna yanıt verir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C43DEC-9700-F08F-5875-31ADE31F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5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0B554B-5E74-CD95-D2B9-DECEAE02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1" y="295729"/>
            <a:ext cx="9707410" cy="1409979"/>
          </a:xfrm>
        </p:spPr>
        <p:txBody>
          <a:bodyPr/>
          <a:lstStyle/>
          <a:p>
            <a:r>
              <a:rPr lang="tr-TR" dirty="0"/>
              <a:t>Sıra Diyagramları (Sequence Diagrams)</a:t>
            </a:r>
          </a:p>
        </p:txBody>
      </p:sp>
    </p:spTree>
    <p:extLst>
      <p:ext uri="{BB962C8B-B14F-4D97-AF65-F5344CB8AC3E}">
        <p14:creationId xmlns:p14="http://schemas.microsoft.com/office/powerpoint/2010/main" val="586697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50D82-82D9-7314-263A-A455173FF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E0F4A-C7F6-EFB4-666A-0ACA2BE8B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671513"/>
            <a:ext cx="9404723" cy="5890758"/>
          </a:xfrm>
        </p:spPr>
        <p:txBody>
          <a:bodyPr>
            <a:normAutofit/>
          </a:bodyPr>
          <a:lstStyle/>
          <a:p>
            <a:r>
              <a:rPr lang="tr-TR" dirty="0"/>
              <a:t>Temel Unsurlar:</a:t>
            </a:r>
          </a:p>
          <a:p>
            <a:pPr lvl="1"/>
            <a:r>
              <a:rPr lang="tr-TR" dirty="0"/>
              <a:t>Actor (Aktör): Kullanıcı veya sistem dışı bir unsur.</a:t>
            </a:r>
          </a:p>
          <a:p>
            <a:pPr lvl="1"/>
            <a:r>
              <a:rPr lang="tr-TR" dirty="0"/>
              <a:t>Object / Class (Nesne/Sınıf): Dikdörtgen kutular halinde, üstte yazılır.</a:t>
            </a:r>
          </a:p>
          <a:p>
            <a:pPr lvl="1"/>
            <a:r>
              <a:rPr lang="tr-TR" dirty="0"/>
              <a:t>Lifeline (Yaşam Çizgisi): Nesnenin yaşam süresini gösteren dikey kesikli çizgi.</a:t>
            </a:r>
          </a:p>
          <a:p>
            <a:pPr lvl="1"/>
            <a:r>
              <a:rPr lang="tr-TR" dirty="0"/>
              <a:t>Activation Bar (Aktivasyon Çubuğu): Nesnenin aktif olduğu anı gösterir.</a:t>
            </a:r>
          </a:p>
          <a:p>
            <a:pPr lvl="1"/>
            <a:r>
              <a:rPr lang="tr-TR" dirty="0"/>
              <a:t>Message (Mesaj):</a:t>
            </a:r>
          </a:p>
          <a:p>
            <a:pPr lvl="2"/>
            <a:r>
              <a:rPr lang="tr-TR" dirty="0"/>
              <a:t>Synchronous (Eşzamanlı): Düz ok, işlem tamamlanana kadar bekler.</a:t>
            </a:r>
          </a:p>
          <a:p>
            <a:pPr lvl="2"/>
            <a:r>
              <a:rPr lang="tr-TR" dirty="0"/>
              <a:t>Asynchronous (Eşzamansız): Dolu ok ucu, beklemeden devam eder.</a:t>
            </a:r>
          </a:p>
          <a:p>
            <a:pPr lvl="2"/>
            <a:r>
              <a:rPr lang="tr-TR" dirty="0"/>
              <a:t>Return Message: Kesik çizgiyle geri dönüşü gösterir.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9BEC2-3C1C-1C9C-59E7-0CAA8E79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604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196CBF-8317-3977-313D-338B31B88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A2506-64D2-3CE0-1D6E-3C0B27DB88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8906" y="643467"/>
            <a:ext cx="6434188" cy="55710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36B4F-4340-E59B-9AC2-794AFC2B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Aft>
                <a:spcPts val="600"/>
              </a:spcAft>
            </a:pPr>
            <a:fld id="{B7A0B35F-4B8B-48E4-B6C9-C51B26AB844B}" type="slidenum">
              <a:rPr lang="en-US">
                <a:solidFill>
                  <a:srgbClr val="FFFFFF"/>
                </a:solidFill>
              </a:rPr>
              <a:pPr defTabSz="457200"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07975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int">
  <a:themeElements>
    <a:clrScheme name="Custom 250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82E5F6"/>
      </a:accent1>
      <a:accent2>
        <a:srgbClr val="D2F6FB"/>
      </a:accent2>
      <a:accent3>
        <a:srgbClr val="82E5F6"/>
      </a:accent3>
      <a:accent4>
        <a:srgbClr val="4E6887"/>
      </a:accent4>
      <a:accent5>
        <a:srgbClr val="22D3EE"/>
      </a:accent5>
      <a:accent6>
        <a:srgbClr val="054EA7"/>
      </a:accent6>
      <a:hlink>
        <a:srgbClr val="467886"/>
      </a:hlink>
      <a:folHlink>
        <a:srgbClr val="96607D"/>
      </a:folHlink>
    </a:clrScheme>
    <a:fontScheme name="Custom 117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830F7E-C108-49AB-81E1-6A64423DFF3F}">
  <we:reference id="WA200005566" version="3.0.0.3" store="Omex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e5f200bd-3f64-4a12-841e-65c543e42c8c}" enabled="1" method="Privileged" siteId="{7eccda46-7379-45b3-84a2-5c6ed50db131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277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Arial</vt:lpstr>
      <vt:lpstr>Arial Black</vt:lpstr>
      <vt:lpstr>Calibri</vt:lpstr>
      <vt:lpstr>Century Gothic</vt:lpstr>
      <vt:lpstr>Wingdings</vt:lpstr>
      <vt:lpstr>Wingdings 3</vt:lpstr>
      <vt:lpstr>Mint</vt:lpstr>
      <vt:lpstr>Ion</vt:lpstr>
      <vt:lpstr>Sınıf ve Sıra Diyagramları</vt:lpstr>
      <vt:lpstr>Sınıf Diyagramları (Class Diagrams)</vt:lpstr>
      <vt:lpstr>PowerPoint Presentation</vt:lpstr>
      <vt:lpstr>PowerPoint Presentation</vt:lpstr>
      <vt:lpstr>Sıra Diyagramları (Sequence Diagrams)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Berke Pagnıklı</dc:creator>
  <cp:lastModifiedBy>Berke Pagnıklı</cp:lastModifiedBy>
  <cp:revision>29</cp:revision>
  <dcterms:created xsi:type="dcterms:W3CDTF">2025-07-30T11:21:31Z</dcterms:created>
  <dcterms:modified xsi:type="dcterms:W3CDTF">2025-08-23T17:29:00Z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Theme:10</vt:lpwstr>
  </property>
  <property fmtid="{D5CDD505-2E9C-101B-9397-08002B2CF9AE}" pid="3" name="ClassificationContentMarkingFooterText">
    <vt:lpwstr>Mamentis Team</vt:lpwstr>
  </property>
  <property fmtid="{D5CDD505-2E9C-101B-9397-08002B2CF9AE}" pid="4" name="ClassificationContentMarkingHeaderLocations">
    <vt:lpwstr>Office Theme:9</vt:lpwstr>
  </property>
  <property fmtid="{D5CDD505-2E9C-101B-9397-08002B2CF9AE}" pid="5" name="ClassificationContentMarkingHeaderText">
    <vt:lpwstr>Mamentis Team</vt:lpwstr>
  </property>
</Properties>
</file>